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63" r:id="rId8"/>
    <p:sldId id="264" r:id="rId9"/>
    <p:sldId id="265" r:id="rId10"/>
    <p:sldId id="266" r:id="rId11"/>
    <p:sldId id="262" r:id="rId12"/>
    <p:sldId id="269" r:id="rId13"/>
    <p:sldId id="267" r:id="rId14"/>
    <p:sldId id="268" r:id="rId15"/>
    <p:sldId id="261" r:id="rId16"/>
    <p:sldId id="259" r:id="rId17"/>
    <p:sldId id="258" r:id="rId18"/>
    <p:sldId id="273" r:id="rId19"/>
    <p:sldId id="274" r:id="rId20"/>
    <p:sldId id="270" r:id="rId21"/>
    <p:sldId id="276" r:id="rId22"/>
    <p:sldId id="277" r:id="rId23"/>
    <p:sldId id="272" r:id="rId24"/>
    <p:sldId id="275" r:id="rId25"/>
    <p:sldId id="271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0.4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274 367 10981,'0'0'3994,"0"-25"-2815,-1-87-1059,1 102-30,0 1-1,1 0 1,1-1-1,-1 1 1,1 0-1,1 0 1,0 0-1,0 0 1,1 0-1,0 1 1,0-1-1,1 1 1,0 0-1,1 1 1,-1-1 0,2 1-1,-1 0 1,1 0-1,0 1 1,0 0-1,0 0 1,17-9-1,-12 9-62,0 1 0,0 0 0,0 1 0,1 0 0,-1 0 0,1 2-1,0-1 1,0 2 0,0 0 0,0 0 0,0 1 0,0 1 0,-1 0 0,25 6 0,-29-5-25,-1 1 0,0 0 1,0 1-1,0 0 1,0 0-1,0 0 1,-1 1-1,0 0 0,0 0 1,0 0-1,-1 1 1,0 0-1,0 0 0,0 0 1,-1 1-1,0 0 1,0 0-1,-1 0 1,1 0-1,-2 0 0,1 1 1,2 13-1,0-2 23,-2 0-1,0 1 1,-1 0 0,-1-1-1,0 1 1,-2 0 0,0-1-1,-5 22 1,0-18-17,-1-1 0,-1 0 0,0 0 0,-2-1 0,-1 0 0,0-1 0,-2 0 0,-28 34 0,8-15-7,-2-2 0,-79 65 0,71-68-24,-55 31 1,78-54 25,0 0 0,0-1 0,-1-1 0,0-1 0,-33 8 0,49-15-6,0 0-1,0 0 1,0 0 0,0 0 0,0-1-1,0 0 1,0 0 0,-1-1-1,1 1 1,0-1 0,0 0 0,0 0-1,0-1 1,0 1 0,1-1-1,-10-5 1,11 4-25,-1 0-1,1-1 1,0 1-1,0-1 1,0 0-1,1 0 1,-1 0-1,1 0 1,0 0-1,0-1 0,1 1 1,-1-1-1,1 1 1,0-1-1,0 1 1,0-1-1,1 0 1,0-5-1,-2-4-86,1 0-1,1 0 1,0 0-1,1 0 1,0 1-1,1-1 1,6-21 0,-6 30 75,1-1 0,-1 1 0,1 0 0,0 0 0,1 0 0,-1 1 1,1-1-1,0 1 0,0-1 0,0 1 0,0 1 0,1-1 0,0 1 1,0-1-1,0 1 0,0 1 0,0-1 0,0 1 0,1 0 0,9-3 1,8-1 6,0 2-1,0 0 1,0 1 0,0 2 0,0 0 0,1 1 0,-1 2 0,0 0 0,0 2 0,0 0 0,0 1 0,-1 2 0,0 0 0,42 21-1,-25-7-2116,69 50 0,-77-45-1961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4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0 14535,'0'0'1120,"-109"137"-720,74-62-320,7-3-48,8-10-32,8-8-128,12-13-1568,0-15-2354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5.4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8516,'0'0'1601,"0"165"-641,3-80-320,29 0-79,-4 5 367,-2 8-96,-12 8-63,-11 2-241,-3-2-192,0-14-224,0-14-16,0-19-96,0-15-464,0-18-945,0-19-1344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 15735,'0'0'4669,"-36"8"-3215,-3 1-1191,-71 28 0,102-33-237,0 0 1,1 1 0,0 0-1,0 0 1,0 1-1,1 0 1,0 0 0,0 0-1,0 1 1,1 0 0,0 0-1,0 0 1,1 1 0,0 0-1,0 0 1,1 0 0,0 0-1,-3 13 1,2-9 8,-4 14 13,2-1-1,0 1 0,2 0 1,1 1-1,1-1 0,1 0 1,4 37-1,-2-55-47,0-1-1,0 1 1,1-1 0,-1 0 0,2 1-1,-1-1 1,1 0 0,0-1 0,1 1-1,-1 0 1,1-1 0,1 0-1,-1 0 1,1 0 0,0-1 0,0 1-1,1-1 1,0 0 0,0-1 0,0 1-1,0-1 1,1-1 0,-1 1-1,1-1 1,0 0 0,0 0 0,13 2-1,13 3-65,1-2-1,1-2 1,-1 0-1,57-3 1,-86-1 46,20-2-95,0 0 0,0-2 0,0-1 0,-1-1 1,0-1-1,0 0 0,-1-2 0,0-1 0,0-1 0,-1-1 1,28-20-1,-24 13-60,0 0 0,-2-2 0,0 0 0,-1-2 0,-2-1 0,0 0 0,-1-2 0,24-41-1,-34 37 2431,-18 43-2198,0 2 0,1-1-1,1 1 1,0 0 0,1 0 0,1 1 0,0 0 0,1 0-1,0 0 1,2 0 0,0 0 0,2 30 0,-1-41-56,1 0 0,0 0 0,0 0 0,0 0 0,1-1 0,-1 1-1,1 0 1,0-1 0,1 1 0,-1-1 0,1 1 0,0-1 0,0 0 0,0 0 0,5 4 0,-1-2 4,0-1-1,0 0 1,0 0-1,0-1 1,1 0-1,-1-1 1,1 1-1,13 2 1,4 0-90,1-1 1,0-1-1,-1-2 1,2 0-1,29-3 1,-29-1-579,-1-1 0,0-2 0,0-1-1,0 0 1,-1-2 0,28-13 0,75-31-7512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8:42.0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967 122 11957,'0'0'9341,"-24"15"-8970,13-8-323,-25 16 129,1 1 0,2 2 1,-37 35-1,-131 166 490,121-131-654,-110 101 1,190-196-48,-1 0 1,1 0 0,-1-1-1,0 1 1,1 0-1,-1 0 1,0-1-1,1 1 1,-1-1-1,0 1 1,0-1 0,1 1-1,-1-1 1,0 1-1,0-1 1,0 1-1,0-1 1,0 0 0,0 0-1,0 1 1,0-1-1,0 0 1,1 0-1,-1 0 1,-2 0-1,0-25-811,3 15 879,2-52-362,3 1 0,17-84 0,41-120 225,-32 143 91,-25 94 99,-3 15 101,0 0-1,0 0 1,2 0-1,10-23 0,-15 36-177,0 0 0,0-1 0,0 1 0,0 0 0,1 0-1,-1-1 1,0 1 0,0 0 0,0 0 0,1 0 0,-1 0-1,0-1 1,0 1 0,1 0 0,-1 0 0,0 0 0,0 0-1,1 0 1,-1-1 0,0 1 0,1 0 0,-1 0 0,0 0-1,0 0 1,1 0 0,-1 0 0,0 0 0,1 0 0,-1 0-1,0 0 1,0 0 0,1 0 0,-1 1 0,0-1 0,0 0-1,1 0 1,-1 0 0,0 0 0,0 0 0,1 0 0,-1 1-1,0-1 1,0 0 0,1 0 0,-1 0 0,0 1 0,0-1-1,0 0 1,0 0 0,1 1 0,-1-1 0,0 0 0,0 0-1,0 1 1,0-1 0,0 0 0,0 1 0,0-1 0,0 0-1,0 0 1,0 1 0,0-1 0,0 1 0,9 22-17,-9-23 17,67 341 752,2 7-767,-63-328-88,4 12-415,-2 0-1,0 0 1,-2 1-1,2 51 1,-38-85-514,21-2 918,1 0-1,0 0 1,0-1 0,1 0 0,-1 0 0,1-1 0,0 0 0,0 0 0,0-1-1,-6-7 1,-65-76-918,42 45 706,-13-6 720,-2 2 0,-3 3 0,-1 1 0,-111-64 0,165 107-332,0 1 1,0-1 0,0 1-1,0-1 1,1 0 0,-1 1-1,0-1 1,0 0 0,0 0 0,0 0-1,1 1 1,-1-1 0,0 0-1,1 0 1,-1 0 0,1 0 0,-1 0-1,0-2 1,2 3-41,-1-1 0,0 1 0,0-1 1,0 1-1,0-1 0,1 1 0,-1-1 0,0 1 0,0-1 1,1 1-1,-1 0 0,0-1 0,1 1 0,-1-1 0,0 1 0,1 0 1,-1-1-1,1 1 0,-1 0 0,1-1 0,-1 1 0,1 0 1,-1 0-1,1 0 0,0-1 0,40-7 168,450-2 172,-302 12-371,182-7-630,-375 6 350,-1 0 0,0 0 1,1 0-1,-1 0 1,1 1-1,0 0 1,-1 0-1,1 0 1,0 1-1,0-1 1,0 1-1,0 0 1,1 0-1,-6 6 1,-20 14-7331,14-12-726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8:44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964 1 11045,'0'0'5597,"0"4"-4308,0 0-1183,-1 0 1,0 0-1,0 0 0,0 0 1,0 0-1,-1 0 0,0-1 1,1 1-1,-1-1 1,-1 1-1,1-1 0,0 0 1,-1 1-1,0-1 0,0 0 1,-4 3-1,-7 9 202,-260 268 1630,-19 21-1454,289-299-485,-1 1-12,-1-1-1,1 2 0,1-1 1,-1 0-1,1 1 1,-5 12-1,9-18-165,1-4-154,4-10 259,1-1 1,1 1-1,0 1 1,17-22-1,12-21-121,-7-2 15,-3-1 1,-2-1 0,-3-1 0,26-116-1,-23 412 1512,-11-150-1294,34 123 1,-46-206-102,-1-1-1,1 1 1,0 0-1,-1 0 1,0-1-1,0 1 1,1 0 0,-1 0-1,-1 0 1,0 4-1,1-7-2,0 1 0,0-1 0,-1 1 0,1-1-1,0 1 1,0-1 0,-1 0 0,1 1 0,0-1 0,-1 0-1,1 1 1,0-1 0,-1 0 0,1 1 0,-1-1-1,1 0 1,-1 1 0,1-1 0,0 0 0,-1 0 0,1 0-1,-1 0 1,1 0 0,-1 1 0,1-1 0,-1 0-1,1 0 1,-1 0 0,1 0 0,-1 0 0,1 0 0,-1-1-1,0 1 1,-5-2-323,0-1 0,0 1 1,1-1-1,-1 0 0,1-1 0,0 1 0,-9-9 0,-68-60-2920,25 20 2509,-2 3 0,-87-54 0,-58-11 5671,194 105-3242,12 4 122,24 2-830,654-10 253,-622 12-1167,507 0-35,-545 5-27,-17 4-67,-5-7 117,0 1 1,1-1-1,-1 1 0,0-1 0,1 0 1,-1 0-1,0 0 0,0 0 1,0 0-1,0 0 0,0 0 0,0-1 1,-4 2-1,-84 14-376,0-3 1,-139 2-1,122-10-182,-43 4-781,-111 6-1583,80-11-4010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8:46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536 0 13254,'0'0'1158,"-25"32"245,0-1-1004,-8 10 5,2 1 0,1 1 0,-23 49-1,-63 138 235,-55 100-200,168-323-427,1-3 2,0 0 1,0 1-1,0-1 1,0-1-1,-1 1 1,0 0 0,1-1-1,-1 1 1,-1-1-1,-5 6 1,8-21 10,5-26-69,1 0 0,2 0 0,1 1 1,2 0-1,2 0 0,16-34 0,4-18 28,-16 39 95,57-148-266,-62 172 349,2-1 0,2 2 0,0 0 0,1 1 0,22-25 0,-38 48-148,0 1-1,0 0 1,1 0-1,-1 0 0,0-1 1,0 1-1,0 0 1,0 0-1,0 0 0,1-1 1,-1 1-1,0 0 0,0 0 1,0 0-1,0 0 1,1 0-1,-1 0 0,0-1 1,0 1-1,1 0 1,-1 0-1,0 0 0,0 0 1,0 0-1,1 0 1,-1 0-1,0 0 0,0 0 1,1 0-1,-1 0 1,0 0-1,0 0 0,1 0 1,-1 0-1,0 0 1,0 0-1,0 1 0,1-1 1,-1 0-1,0 0 1,0 0-1,0 0 0,1 0 1,-1 0-1,0 1 1,0-1-1,0 0 0,0 0 1,1 0-1,-1 1 1,0-1-1,0 0 0,5 17-125,-4-14 159,79 392 733,-54-291-759,36 167-261,-62-271 229,0 0 0,0-1 1,0 1-1,0 0 1,0 0-1,0 0 1,0 0-1,0 0 1,-1 0-1,1 0 1,0-1-1,0 1 1,0 0-1,0 0 1,0 0-1,0 0 1,0 0-1,0 0 0,-1 0 1,1 0-1,0 0 1,0-1-1,0 1 1,0 0-1,0 0 1,0 0-1,-1 0 1,1 0-1,0 0 1,0 0-1,0 0 1,0 0-1,0 0 1,-1 0-1,1 0 0,0 0 1,0 0-1,0 0 1,0 0-1,0 0 1,0 0-1,-1 1 1,1-1-1,0 0 1,0 0-1,0 0 1,0 0-1,0 0 1,0 0-1,0 0 1,-1 0-1,1 0 0,0 1 1,0-1-1,0 0 1,0 0-1,0 0 1,0 0-1,0 0 1,0 0-1,0 0 1,0 1-1,0-1 1,0 0-1,0 0 1,0 0-1,-14-12-88,-83-111-302,73 90 370,-1 0 0,-2 1 0,-1 2 0,-1 1-1,-41-32 1,32 37 186,-1 1 0,-59-24 0,93 44-8,12 0-279,52-5 18,204-36 166,-190 28-20,90-23 186,198-21-1,-345 59-283,-21 1-148,-26 6-743,-57 31-4725,34-10 537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8:48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455 279 8612,'-39'0'4039,"-250"-2"-2590,264 1-1361,-31 0 574,52 1-376,1 1 0,0-1 0,-1 1 0,1-1 0,0 1 0,0 0 0,-1 0 0,1 0 0,0 0 0,0 1 0,0 0 0,-3 2 0,6-4-276,0 0-1,0 0 0,0 0 0,0 0 0,0 1 0,0-1 0,0 0 0,0 0 0,0 0 0,-1 0 0,1 1 0,0-1 0,0 0 0,0 0 0,0 0 0,1 1 0,-1-1 0,0 0 0,0 0 0,0 0 0,0 0 0,0 1 0,0-1 0,0 0 0,0 0 0,0 0 0,0 0 0,0 1 0,1-1 0,-1 0 0,0 0 0,0 0 0,0 0 0,0 0 0,0 0 0,1 1 0,-1-1 0,0 0 0,0 0 0,0 0 0,0 0 0,1 0 0,-1 0 0,0 0 0,0 0 0,0 0 0,0 0 0,1 0 0,-1 0 0,0 0 0,0 0 0,0 0 0,1 0 0,-1 0 0,0 0 0,0 0 0,0 0 0,0 0 0,1 0 0,-1 0 0,18 4 59,1 0 1,0-1-1,0-1 0,25 0 0,-19-1 26,707 6 1151,-555-9-1143,1657-69-490,-1817 70 376,1150-68-802,-9-38-1096,-1122 102 1849,1 2-42,69-18 0,-105 21 99,0 0 1,0 0-1,0 0 0,0 0 0,0-1 0,0 1 0,0 0 0,0-1 0,0 1 1,-1-1-1,1 1 0,0-1 0,0 1 0,0-1 0,0 0 0,-1 1 0,1-1 0,0 0 1,-1 0-1,2 0 0,-15-7-220,-38-1-354,-329-3-4461,295 12 2712,-137 0-6341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8:48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1 386 13718,'0'0'70,"39"1"1047,392-11 919,1280-151 137,-429 35-2030,-431 41-101,-826 82-107,-31 1-390,-43 4-681,-1 5-831,-51 15 0,83-17 1192,-87 20-4427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8:5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 27 8868,'0'0'640,"-116"-27"-6226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9:39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13 108 11973,'0'0'4338,"-13"-27"-3921,13 20-417,0 3-689,0-12-943,0-11-1282,22 0-1760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9:50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23 9700,'0'0'2161,"-13"-23"-11749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9:52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10917,'0'0'2465,"0"-4"-3713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5.9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10789,'0'0'675,"6"22"224,-4-15-822,8 27 195,-2 0 0,-2 1 1,4 50-1,-10 356-43,-7-908-519,7 450 324,1 0 1,0 0-1,1 1 1,1-1-1,1 1 1,1 0 0,7-20-1,-10 31 15,1 0 0,-1 0 0,1 0 0,0 1 0,0-1 0,1 1 0,0 0 0,-1-1 0,1 2 0,1-1 0,-1 0 0,0 1 0,1 0 0,0 0 0,0 0 0,0 1 0,0-1 0,0 1 0,0 0 0,1 1 0,-1-1 0,1 1 0,-1 0 0,12 0 1,-11 0 12,-1 1 0,1 0 0,0 0 0,0 0 0,0 0 0,0 1 0,-1 0 0,1 0 0,0 1 0,-1 0 0,1 0 0,-1 0 0,0 0 0,1 1 0,-1 0 0,0 0 0,-1 1 0,1-1 0,-1 1 0,1 0 0,-1 0 0,0 0 0,0 1 0,-1-1 0,0 1 0,1 0 0,-2 0 0,1 0 0,0 1 0,-1-1 0,3 11 0,1 3-26,-1 0-1,-1 1 0,-1 0 1,-1-1-1,1 28 0,-11 99 98,6-130-90,-1-1 1,-1 1 0,-1-1 0,0 1 0,-1-1 0,0-1 0,-1 1 0,-1-1-1,0 0 1,-13 15 0,14-20-61,0-1 1,0 0-1,0 0 0,-1 0 0,-1-1 0,1 0 0,-1-1 1,0 0-1,-1 0 0,1-1 0,-1 0 0,0-1 0,0 0 1,-1 0-1,-19 3 0,27-6-92,1-1 0,0 0 0,0 0 0,-1 0 0,1 0 0,0 0 0,0 0 0,-1 0 0,1-1 0,0 1 0,0-1 0,0 0 0,-1 0 0,1 0 0,0 0 0,0 0 0,0 0 0,0 0 1,1 0-1,-1-1 0,0 1 0,0-1 0,1 0 0,-3-2 0,1-2-316,0 1 0,1-1 0,-1 0 0,1 1 1,0-1-1,1 0 0,-2-13 0,-5-68-4945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02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1 143 13686,'0'0'3522,"329"-31"-3442,-192 8-80,13 0-688,-1 4-1073,-3-8-1441,-26 8-3121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03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33 13798,'0'0'4450,"-4"-8"-4049,-8-17-360,23 39-32,44 51-14,-25-42-25,0-1 0,1-1 0,1-2 0,1-1 0,66 25 0,-65-30-16,0 1-1,-1 2 1,-1 2-1,-1 1 1,55 43-1,-81-59 26,-1 1 0,0 0 0,-1 1-1,1-1 1,-1 1 0,0-1 0,0 1 0,0 0 0,0 0 0,-1 0-1,0 1 1,0-1 0,-1 0 0,1 1 0,-1 0 0,0-1 0,0 1-1,-1-1 1,0 1 0,0 0 0,0-1 0,-1 1 0,-1 6 0,-1-2 3,-1 0 0,1 0 0,-2-1 0,1 1 0,-1-1 0,-1 0 0,0 0 0,0-1 0,-1 0 0,0 0 0,-9 8 0,-260 205-1921,83-74-3835,113-77 57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18.2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694 184 3986,'0'0'7563,"-23"-28"-6146,-75-87-494,94 110-857,0 1 0,0 0 1,0 0-1,-1 1 0,0-1 0,0 1 0,0 0 0,0 0 0,-6-1 1,8 3-3,-1 0 0,1 0 0,-1 1 1,1-1-1,-1 1 0,0 0 0,1 0 0,-6 2 1,-9-1 178,2-1-175,0 0-1,0 1 1,0 1-1,0 0 1,0 1-1,1 1 1,-1 1-1,1 0 1,0 1-1,1 0 1,-1 1-1,1 1 1,1 0-1,-1 1 1,1 1-1,1 0 1,0 0-1,0 1 1,-15 19-1,24-26-73,0 0-1,1-1 0,-1 1 0,1 0 0,0 1 1,0-1-1,0 0 0,0 0 0,1 1 1,-1-1-1,1 1 0,1 0 0,-1-1 0,1 1 1,-1 0-1,1-1 0,0 1 0,1 0 1,-1-1-1,1 1 0,0 0 0,0-1 1,1 1-1,-1-1 0,1 0 0,0 1 0,0-1 1,1 0-1,-1 0 0,1 0 0,0 0 1,0-1-1,0 1 0,0-1 0,1 0 0,-1 0 1,1 0-1,4 3 0,31 18 10,1-2-1,63 26 0,-68-34-69,0 2 0,-1 2 0,0 1 0,41 31 0,-69-45-30,0 1 0,-1 0 0,1 0 0,-1 0 0,0 0 0,-1 1 1,0 0-1,0 0 0,0 0 0,-1 0 0,5 15 0,-7-16 51,1-1-1,-1 1 1,-1-1 0,1 1-1,-1-1 1,0 1 0,0-1-1,-1 1 1,1-1-1,-1 1 1,-1-1 0,1 1-1,-1-1 1,0 0 0,0 1-1,0-1 1,-1 0 0,-4 6-1,-2 1 41,-1-1-1,-1 0 0,0-1 1,0 0-1,-1 0 0,0-1 0,-21 11 1,-101 46 83,96-50 123,-1-2-1,0-1 0,-1-2 0,0-2 0,-1-1 0,0-3 0,-46 2 0,87-7-198,-1 0 0,1 0 0,-1 0-1,1 0 1,-1 0 0,1 0 0,-1 0-1,0 0 1,1 0 0,-1 0 0,1 0 0,-1 0-1,1 0 1,-1 0 0,1 0 0,-1-1 0,1 1-1,-1 0 1,1 0 0,-1-1 0,1 1 0,-1 0-1,1-1 1,0 1 0,-1 0 0,1-1-1,-1 1 1,1-1 0,0 1 0,0 0 0,-1-1-1,1 1 1,0-1 0,0 1 0,-1-1 0,1 1-1,0-1 1,0 1 0,0-1 0,0 1 0,0-1-1,0 0 1,0 0 0,8-18-356,-7 17 272,16-21-988,1 1-1,1 2 1,0-1-1,2 2 0,39-28 1,68-48-4134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18.7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373 83 12486,'0'0'5261,"-26"-17"-4778,0 1-454,0 0 0,-35-14 1,58 29-30,0 1 0,0-1-1,1 0 1,-1 1 0,0-1 0,0 1 0,0 0 0,0 0 0,0 0 0,0 1 0,0-1 0,0 1 0,0-1-1,0 1 1,0 0 0,1 0 0,-1 0 0,0 1 0,1-1 0,-1 1 0,-3 2 0,-1 2-1,1 0 0,0 0 1,0 1-1,0-1 0,-4 10 1,1-4 0,-6 7-26,2 1 1,0 1-1,1 0 0,1 1 0,1 0 0,1 1 0,1 0 0,1 0 0,1 1 0,2 0 0,0 0 0,1 0 0,1 48 1,1-67-53,1 1 1,0 0 0,0 0 0,1 0 0,0 0 0,0 0 0,0-1-1,1 1 1,-1 0 0,1-1 0,1 1 0,-1-1 0,1 0 0,0 0-1,0 0 1,0 0 0,1 0 0,0-1 0,0 1 0,0-1-1,0 0 1,1 0 0,0-1 0,-1 1 0,1-1 0,0 0 0,1-1-1,-1 1 1,1-1 0,-1 0 0,1 0 0,-1-1 0,1 1 0,0-1-1,6 0 1,6 2-609,1-1-1,-1 0 0,1-2 1,0 0-1,-1-1 0,34-6 1,-41 4 392,0 0 1,0-1 0,0 0-1,-1-1 1,1 0 0,-1-1-1,-1 0 1,1-1 0,-1 0-1,0 0 1,0-1 0,7-9-1,3-6 367,0-1 0,23-42 0,6-9 6173,-47 75-6161,-1 0 0,0 0 0,0 0 0,0 0 0,0 0 0,0-1 0,0 1 340,0 0-340,1 0 0,-1 0 1,0 0-1,0 0 0,0-1 0,0 1 0,0 0 0,0 0 0,0 0 0,1 0 0,-1 0 0,0 0 0,0 0 0,0 0 0,0 0 0,0 0 0,1 0 0,-1 0 0,0 0 1,0 0-1,0 0 0,0 0 0,0 0 0,0 0 0,1 0 0,-1 0 0,0 0 0,0 1 0,0-1 0,0 0 0,1 0 340,-1 0-339,0 0-1,0 0 0,0 1 0,0-1 0,0 0 0,0 0 0,0 0 0,0 0 0,0 0 0,0 0 0,0 1 0,0-1 0,0 0 0,0 0 0,0 0 0,0 0 0,0 0 0,3 18 1069,-2 24-2022,-1-40 1230,-2 163-172,7 203-1874,0-327-597,13 49 0,-14-72 1422,9 45-3516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19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8500,'0'0'7619,"0"-46"-7507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0.4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 8132,'0'0'5053,"0"8"-4432,-2 248 23,6 348 812,1-539-1381,3-1 0,2 0 1,4-1-1,2 0 0,3-1 0,2-1 0,59 116 1,-39-103-273,3-2 0,3-2 0,3-2 1,2-2-1,105 99 0,-148-156 134,-1-1-209,0 0 0,1 0 1,0-1-1,0-1 1,11 7-1,-18-12 226,0 0 0,-1 0 0,1-1 0,0 1 1,0 0-1,0-1 0,-1 1 0,1-1 0,0 0 0,0 0 0,0 0 1,0 1-1,0-2 0,0 1 0,-1 0 0,1 0 0,0-1 0,0 1 1,0-1-1,-1 1 0,1-1 0,0 0 0,0 0 0,-1 1 0,1-1 1,-1 0-1,1-1 0,-1 1 0,1 0 0,-1 0 0,0-1 0,1 1 1,-1-1-1,0 1 0,0-1 0,0 1 0,0-1 0,1-2 0,6-15-47,-1 1 0,0-1 0,-2 0 0,0 0 0,-1-1 1,-1 0-1,1-22 0,-2 2 51,-2-1 1,-8-68 0,2 82 166,0 1-1,-2 0 1,-1 0 0,-1 1-1,-2 0 1,0 1-1,-1 0 1,-1 1-1,-2 1 1,0 0 0,-1 1-1,-1 1 1,-21-19-1,-13-8 411,-2 3 1,-1 2-1,-115-66 0,105 75-126,-23-15-130,88 48-279,-1 0 0,1-1 0,-1 1-1,1 0 1,-1-1 0,1 1 0,-1-1 0,1 1-1,-1-1 1,1 1 0,0-1 0,-1 1 0,1-1-1,0 1 1,-1-1 0,1 1 0,0-1 0,0 1 0,0-1-1,-1 0 1,1 1 0,0-1 0,0 1 0,0-1-1,0 0 1,0 1 0,0-1 0,0 0 0,0 1-1,0-1 1,1 0 0,15-16-39,106-45-36,-21 14 62,-23 5 28,115-85 0,-159 102-30,-2-1-1,-1-2 0,-2-1 0,0-1 0,38-56 1,-57 69 38,0 0 0,-2-1 1,0 0-1,-1-1 1,0 1-1,-2-1 0,-1-1 1,0 1-1,-2-1 1,0 1-1,-1-1 0,-3-33 1,2 50 58,-1-1 1,0 0-1,-1 0 0,1 1 1,-1-1-1,1 1 1,-1-1-1,-4-5 0,5 8 10,0 0-1,0 0 1,-1 0-1,1 1 1,0-1-1,-1 0 1,1 1-1,-1-1 1,1 1-1,-1 0 1,0-1-1,1 1 1,-1 0-1,0 0 1,0 0-1,0 0 0,0 1 1,0-1-1,0 0 1,-4 0-1,1 15 200,-7 133-104,13 250 0,3-350-292,2 0 0,24 91 1,18 7-5812,-31-110-596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0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0 174 9508,'0'0'385,"342"-111"-385,-213 84 0,-14 4-241,-4 11-3648</inkml:trace>
  <inkml:trace contextRef="#ctx0" brushRef="#br0" timeOffset="1">2049 128 20794,'0'0'1952,"64"-27"-2816,-51 69-625,-9 8-1120,-4 4-5186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2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1 281 10373,'0'0'5538,"333"-73"-5378,-204 69-112,8 4-32,8-4 0,9 1 64,9-5-80,8-8-32,8-3-800,-3-8-609,-14-11-1920,-29-5-209,-35-3-2000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2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83 6787,'0'0'8004,"-22"-15"-7041,-58-41-784,72 44-166,22 16 19,-5 1 16,1 1 0,-1 1 0,0-1 0,0 2 0,0-1 0,-1 1 0,10 13 0,49 70 311,-60-80-334,40 66 102,-3 2-1,52 134 0,-81-178-128,-3 2 0,0 0 0,-3 0 0,-1 1 0,-2 0 0,-2 1 0,0 59 0,-4-94-7,0 1 1,-1-1-1,0 1 0,0-1 0,0 1 1,-1-1-1,0 0 0,1 0 1,-1 0-1,-1 0 0,1 0 0,0 0 1,-1 0-1,0-1 0,0 0 0,-6 6 1,-5 3-103,-1 0 0,-27 17 1,18-14-216,-62 38-3915,51-40 311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3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5 244 7331,'0'0'5003,"-3"13"-3883,2 5-953,0 0-1,2 0 0,0 0 1,1-1-1,1 1 0,0 0 1,2-1-1,0 1 1,1-1-1,15 31 0,-11-21-88,-9-23-65,1 1 0,-1-1 1,1 1-1,0-1 0,0 0 1,0 0-1,1 0 0,-1 0 1,6 5-1,-8-9 78,2 0-64,0-1 1,1 0-1,-1 1 0,0-1 1,-1 0-1,1 0 1,0 0-1,0 0 1,0-1-1,-1 1 0,1 0 1,0-1-1,-1 1 1,1-1-1,-1 0 1,0 1-1,0-1 0,1 0 1,-1 0-1,0 0 1,0 0-1,-1 0 1,1 0-1,0 0 0,-1 0 1,1 0-1,-1-2 1,6-10 58,22-52-5,5-15 100,3 1 0,82-130 0,-108 196-155,-6 7 2,1 0-1,0 1 1,0-1 0,1 1-1,7-6 1,-12 12-36,-1 0 0,0-1 0,1 1 0,-1 0 0,0 0 0,1 0 1,-1-1-1,1 1 0,-1 0 0,0 0 0,1 0 0,-1 0 0,1 0 0,-1 0 0,1 0 0,-1 0 0,0 0 1,1 0-1,-1 0 0,1 0 0,-1 0 0,0 0 0,1 1 0,-1-1 0,1 0 0,-1 0 0,0 0 0,1 1 1,-1-1-1,0 0 0,1 0 0,-1 1 0,0-1 0,1 0 0,-1 1 0,0-1 0,0 0 0,1 1 0,-1-1 1,0 1-1,11 18-104,-10-17 100,28 70 19,23 88 0,-6-15 8,-41-133-12,-1 0 0,2 0 0,0-1-1,0 1 1,1-2 0,0 1 0,10 10 0,-13-16-8,0-1 0,1 1 1,0-1-1,0 0 1,0-1-1,0 1 0,1-1 1,-1 0-1,1-1 0,0 1 1,0-1-1,0 0 1,0 0-1,0-1 0,0 0 1,9 1-1,-6-1-40,1-1 0,-1 1-1,1-1 1,0-1 0,-1 0 0,1 0-1,-1-1 1,1 0 0,-1 0 0,0-1 0,0-1-1,0 1 1,0-2 0,-1 1 0,1-1-1,-1 0 1,-1-1 0,1 0 0,13-13 0,-3 0-11,0 0-1,-1-2 1,-2 0 0,23-37 0,-31 44 66,-1 0-1,0 0 1,0 0 0,-2 0-1,0-1 1,0 0 0,-2 0-1,0 0 1,1-21 0,-3 21 45,-1-36 201,1 49-228,0 1 0,0 0 0,0 0 0,0 0 0,0-1 0,-1 1 0,1 0 0,-1 0 0,1 0 0,-1 0 0,1 0 0,-1 0 0,1 0 0,-1 0 0,0 0 0,0 0 0,0 0 0,1 0 0,-1 0 0,0 0 0,0 1 0,0-1 0,0 0 0,0 1 0,0-1 0,-1 1 0,1-1 0,0 1 0,0-1 0,0 1 0,0 0 0,-3-1 0,4 2-34,-1-1 0,0 0 0,0 1 1,1-1-1,-1 1 0,0-1 0,1 1 1,-1-1-1,0 1 0,1-1 0,-1 1 1,1 0-1,-1-1 0,0 1 0,1 0 1,0-1-1,-1 1 0,1 0 0,0 0 1,-1-1-1,1 1 0,0 0 0,0 0 1,-1 1-1,-6 28-32,5-20 28,-9 40 14,1 0 1,3 0 0,-2 81-1,9-127-7,0-1 1,1 1-1,-1 0 0,1-1 0,0 1 0,0 0 0,0-1 0,0 1 1,1-1-1,-1 1 0,1-1 0,0 0 0,0 0 0,0 0 0,1 0 0,2 3 1,0-1-7,0-1-1,1 1 1,0-1 0,-1-1 0,1 1 0,1-1 0,-1 0 0,8 3 0,7 0-49,0 0-1,1-2 1,-1 0 0,37 1 0,-34-3-128,-1-2 0,1 0 0,0-2 0,-1 0 1,42-10-1,-57 9 162,0 1 0,0-2 0,-1 1 0,1-1 0,-1 0 0,0 0 1,0-1-1,0 0 0,-1 0 0,0 0 0,0-1 0,0 0 0,-1 0 0,1-1 0,-2 0 1,1 0-1,-1 0 0,0 0 0,6-15 0,-6 12 34,-1 0 0,1-1 1,-2 1-1,0 0 0,0-1 0,-1 0 0,0 1 0,0-1 1,-2 0-1,1 1 0,-1-1 0,-1 0 0,-3-14 0,2 17 6,-1 0-1,1 0 0,-1 0 1,0 1-1,-1-1 0,0 1 1,0 0-1,-1 0 0,0 1 1,0 0-1,0 0 0,-1 0 1,0 1-1,0 0 0,0 0 1,-12-5-1,0 2-42,0 2-1,0 0 1,-1 0 0,0 2 0,0 1-1,0 0 1,0 2 0,-41 1-1,57-1-142,-1 1-1,0 0 1,1 0-1,-1 0 0,1 1 1,-1-1-1,0 1 0,1 0 1,0 0-1,-1 1 1,1-1-1,0 1 0,-1 0 1,1 0-1,0 0 0,1 1 1,-1 0-1,0-1 0,1 1 1,-1 1-1,1-1 1,0 0-1,-4 6 0,-21 43-4468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7:26.1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14407,'0'0'3761,"0"6"-6962,12 35 95,-4 10-2528</inkml:trace>
  <inkml:trace contextRef="#ctx0" brushRef="#br0" timeOffset="1">507 841 15367,'0'0'2641,"12"-16"-5042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4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16 14231,'0'0'1568,"-30"-15"-3617,73 18-1760,4 5-3475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5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439 533 13366,'0'0'897,"-40"6"-652,-131 26 249,160-29-330,0 1 0,0 0 1,0 0-1,1 1 1,-1 1-1,1 0 0,1 0 1,-1 1-1,1 0 1,1 1-1,-10 10 1,7-4 23,0 0 0,1 1 0,0 0 1,1 1-1,-7 19 0,9-15-164,1 0 0,0 0 0,2 0-1,1 1 1,0-1 0,1 1 0,2 0-1,0 0 1,4 31 0,-3-43-22,0 0 0,1 0 0,0 0 0,0 0-1,1 0 1,0-1 0,1 1 0,0-1 0,0 0 0,0 0 0,1 0 0,1-1 0,11 14 0,-7-12-27,0 0-1,1 0 0,0-1 1,1-1-1,0 0 1,0 0-1,0-1 1,20 6-1,5-1-228,1-1-1,0-3 1,0-1 0,1-1-1,62-2 1,-87-3 149,1 0 0,-1-1 0,-1-1 0,1 0 1,0-1-1,19-6 0,-27 6 99,1 0 0,0 0 0,-1-1 0,1 0 0,-1 0 1,0-1-1,0 0 0,-1 0 0,0 0 0,0 0 0,0-1 0,0 0 0,6-11 1,-3 1 39,0 0 1,-1-1-1,-1 0 1,0 0-1,-1-1 1,-1 1-1,3-33 1,-5 21-2,-1 1 1,-1-1 0,-1 1 0,-7-35 0,6 52-12,-1 0 1,0 0-1,-1 1 1,-1-1-1,1 1 0,-2 0 1,1 0-1,-1 0 1,-1 1-1,0 0 0,0 0 1,-1 1-1,-9-9 1,11 12 42,-1-1 0,0 1 0,-1 0 1,1 0-1,-1 1 0,0-1 1,0 2-1,0-1 0,0 2 0,-1-1 1,1 1-1,-1 0 0,1 0 1,-1 1-1,0 1 0,0-1 0,-12 2 1,15 1-60,0-1 0,0 1 0,0 1 0,1-1 0,-1 1 0,1 0 1,0 0-1,0 1 0,0 0 0,0-1 0,1 2 0,-1-1 0,1 0 0,0 1 0,0 0 1,1 0-1,0 0 0,0 0 0,-4 9 0,-1 2-15,0 1 0,2-1-1,0 1 1,1 1 0,-4 25-1,6-24-27,1 1-1,1 35 0,1-49 26,1 0-1,-1 0 0,1 0 0,0-1 0,1 1 0,0 0 0,0 0 0,0-1 0,0 1 1,1-1-1,0 1 0,0-1 0,6 6 0,-1-3-40,0-2 0,0 1-1,1-1 1,1 0 0,-1-1 0,1 0 0,-1 0 0,1-1-1,1 0 1,-1-1 0,0 0 0,1-1 0,12 2-1,22 1-345,83-2 0,-98-3 259,-2-1 10,0 0 0,-1-2 1,1-1-1,-1-1 0,1-2 1,-2 0-1,1-2 1,-1-1-1,0-1 0,-1-2 1,-1 0-1,0-1 0,-1-1 1,0-2-1,-1 0 1,28-29-1,-25 19 90,-1-1-1,-1-2 1,-2 0 0,-1-1 0,-1-1-1,-1 0 1,-2-2 0,18-54-1,-19 37 118,-2 0-1,-2-1 1,-3 0-1,-1 0 1,-2-74-1,-5 3 1266,0 121-1211,0 0 1,0 0 0,0 0-1,0 1 1,-1-1-1,1 0 1,-1 0-1,1 0 1,-1 0 0,0 0-1,0 1 1,0-1-1,0 0 1,0 1-1,0-1 1,-2-1 0,3 2-86,-1 1 0,1 0 0,0-1 0,-1 1 0,1 0 0,-1 0 0,1 0 0,-1-1 1,1 1-1,-1 0 0,1 0 0,-1 0 0,1 0 0,-1 0 0,1 0 0,0 0 1,-1 0-1,1 0 0,-1 0 0,1 0 0,-1 0 0,1 0 0,-1 1 0,1-1 0,-1 0 1,0 1-1,-14 18 258,-9 33-187,4 1 0,-25 89-1,-12 126 233,-60 646 650,75 7-566,37-240-674,5-597 98,-1-27-202,4 1 0,15 92 0,-15-133 162,1 0 0,0 0-1,2 0 1,0-1 0,1 0 0,0 0-1,1 0 1,1-1 0,1 0-1,0-1 1,0 0 0,22 20 0,-29-31 152,0 0 0,1 0 1,-1 0-1,1-1 1,0 1-1,-1-1 1,1 0-1,1 0 1,-1 0-1,0-1 1,0 1-1,0-1 0,1 0 1,-1 0-1,1-1 1,-1 1-1,1-1 1,-1 0-1,1 0 1,-1-1-1,0 1 1,1-1-1,-1 0 1,0 0-1,1-1 0,-1 1 1,0-1-1,0 0 1,0 0-1,0 0 1,0 0-1,5-5 1,7-7 56,-1 0 1,-1 0-1,0-1 1,0-1 0,19-31-1,-5 3 8,-1 0 0,-2-2 0,-3 0 0,-1-2 0,-3 0 0,-1-2 0,-3 0 0,-2 0 0,-2-1 0,-3 0 0,2-57 0,-8 89-11,2-44 54,-3 0-1,-11-95 0,8 139-100,-1-1 0,0 1 0,-2 0 0,0 1 0,-1 0 0,-1 0-1,-1 0 1,0 1 0,-1 0 0,-1 1 0,-1 0 0,-19-20 0,14 19-139,-1 1-1,-1 1 1,0 1 0,-1 1 0,0 1 0,-1 0-1,0 2 1,-1 0 0,0 2 0,-46-12-1,18 10-1040,-1 2-1,1 3 0,-1 1 0,-52 4 0,30 4-2810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5.8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53 11189,'0'0'6939,"-3"-12"-5749,3 8-1088,-6-26 183,3 23-189,2 20 3,-27 408 1060,-35 4-851,17-197-392,-5 36-1304,44-210-1199,1 67 0,6-120 2498,-1 0 0,1-1 0,0 1 0,0-1 0,0 1 0,0-1 0,1 1 0,-1 0 0,0-1 0,0 1 0,0-1-1,0 1 1,1-1 0,-1 1 0,0-1 0,0 1 0,1-1 0,-1 1 0,0-1 0,1 1 0,-1-1 0,0 0 0,1 1-1,-1-1 1,1 1 0,-1-1 0,1 0 0,-1 0 0,1 1 0,-1-1 0,1 0 0,20-3-1091,-16 0 1093,0 0 1,0 0-1,1-1 0,-2 1 1,1-1-1,4-4 1,10-18 7,-1-1 0,-1 0 0,25-58 0,-31 63 104,43-95 379,93-170 634,-130 260-730,1 0 1,2 1-1,0 1 0,2 0 0,0 2 1,2 1-1,46-34 0,-60 50-212,0 0-1,1 0 1,-1 1 0,1 0-1,0 1 1,1 1-1,-1 0 1,1 0 0,-1 1-1,1 0 1,15 1-1,-26 2-82,0 0-1,0 0 1,0 1-1,-1-1 1,1 0-1,0 1 1,-1-1-1,1 1 1,-1-1-1,1 1 1,-1-1-1,1 1 1,-1-1-1,0 1 1,0 0-1,0-1 1,0 1-1,0-1 1,0 1-1,-1-1 1,1 1-1,-1 1 0,1 3 38,-1 3-17,0 1 0,-1 0 1,0-1-1,-1 1 1,0-1-1,0 0 1,-1 0-1,0 0 1,0 0-1,-1-1 0,0 0 1,-1 0-1,0 0 1,0 0-1,-1-1 1,-8 7-1,-19 16 80,-1-1-1,-48 31 1,27-21-118,30-21 14,8-5 1,1 0 0,0 0 0,-16 19-1,32-32-12,1 0 0,-1 0 0,1 1 0,0-1-1,-1 0 1,1 0 0,0 1 0,-1-1-1,1 0 1,0 1 0,-1-1 0,1 0 0,0 1-1,0-1 1,-1 0 0,1 1 0,0-1 0,0 1-1,0-1 1,0 0 0,-1 1 0,1-1-1,0 1 1,0-1 0,0 1 0,0-1 0,0 1-1,0-1 1,0 0 0,0 1 0,0-1 0,1 1-1,-1-1 1,0 1 0,0-1 0,0 0-1,0 1 1,1-1 0,-1 1 0,0-1 0,0 0-1,1 1 1,-1-1 0,0 0 0,0 1 0,1-1-1,-1 0 1,0 0 0,1 1 0,-1-1-1,1 0 1,-1 0 0,0 1 0,1-1 0,30 4-50,11-2 70,1-1 1,-1-3 0,0-1-1,0-2 1,0-2-1,77-23 1,-83 16-18,-2-1 0,1-2 0,-2-2 0,-1-1 0,0-1 0,-1-2 0,-2-1 0,48-49 1,-61 55 56,-1 0 0,0-2 0,-2 1 1,0-2-1,-1 0 0,-1 0 1,-1-1-1,-1 0 0,-1-1 1,-1 0-1,-1 0 0,-1-1 1,-1 1-1,-1-1 0,0-24 0,-3-40 1590,0 85-1277,-6 10-188,-7 20-210,2 1 0,1 0 0,1 1 1,1 0-1,-3 34 0,4-11 42,3 0 0,3 64-1,1-106-35,2 1-1,0 0 0,0 0 0,1-1 0,0 1 0,0-1 0,1 0 1,1 0-1,0 0 0,0-1 0,1 0 0,0 0 0,1 0 1,0-1-1,0 1 0,0-2 0,1 1 0,1-1 0,-1 0 1,12 6-1,1 0-576,0-2 0,0 0 0,1-1 0,0-1 0,0-2 1,1 0-1,0-1 0,35 4 0,51 0-4964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7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703 856 12214,'0'0'1384,"-49"-20"-541,-161-57 814,191 71-1377,0 1 0,0 1 0,0 0 0,-24 0 0,30 4-132,-1 1-1,1 0 1,-26 7-1,26-4-124,1 0-1,-1 1 0,1 1 0,0 0 1,0 0-1,0 1 0,1 1 1,0 0-1,1 0 0,0 1 0,0 1 1,-12 15-1,12-14-22,1 1 0,1 0 0,0 1 0,0 0 0,1 0 1,1 0-1,0 1 0,1 0 0,0 0 0,1 1 0,-2 18 0,4-19-5,1 0-1,1 0 1,0 0 0,0 0-1,2 0 1,3 20-1,-3-29 1,0 1-1,0-1 0,0 1 0,1-1 0,0 0 0,0 0 0,0 0 0,1 0 1,-1-1-1,1 1 0,0-1 0,0 0 0,1 0 0,-1-1 0,1 1 0,0-1 0,0 0 1,6 3-1,7 2-15,1-2 0,-1 0 0,1-1 0,0 0 0,0-2 0,1 0 0,-1-1 0,1-1 0,37-4 0,-36 2-17,0-2 0,0 0 1,-1-2-1,1 0 0,-1-1 1,0-1-1,-1-1 0,0-1 0,19-11 1,-19 7 40,-1-1 0,0 0 0,-1-1 0,-1-1 1,-1-1-1,0 0 0,-1-1 0,20-32 0,-18 21 19,-2 0 0,-1-1 1,-1 0-1,-2-1 0,9-44 0,-4-22 100,-5 0 0,-4-2 1,-6-100-1,-1 102 7,1 81-115,1-5 111,0 1 0,-2-1 0,0 1 0,-2 0 0,0 0 0,-1 0 0,-11-30 0,15 49-110,0 1 1,0 0 0,-1-1 0,1 1 0,0-1-1,0 1 1,-1 0 0,1-1 0,0 1 0,0-1-1,-1 1 1,1 0 0,-1 0 0,1-1 0,0 1 0,-1 0-1,1 0 1,-1-1 0,1 1 0,0 0 0,-1 0-1,1 0 1,-1 0 0,1-1 0,-1 1 0,1 0-1,-1 0 1,1 0 0,-1 0 0,1 0 0,-1 0 0,1 0-1,-1 1 1,1-1 0,-1 0 0,1 0 0,0 0-1,-1 1 1,-16 14-160,5 6 153,1 1 1,1 0 0,1 0-1,0 1 1,-8 42-1,7-17 30,2 0 0,-1 53-1,3 199 34,8-246-66,2 0 0,3 0 0,20 79 0,-14-83-87,3-1 0,1-1 1,3 0-1,2-2 0,29 48 0,-42-80-141,0 0 1,1-1-1,0 0 0,1-1 1,1 0-1,0-1 1,0 0-1,1-1 1,0 0-1,1-1 0,0-1 1,1 0-1,-1-1 1,1 0-1,1-1 1,-1-1-1,1-1 0,0 0 1,30 3-1,-30-6 13,0 0 0,0-2 0,0 0-1,0-1 1,0 0 0,0-1 0,0-1 0,-1-1-1,0 0 1,28-13 0,-25 7 94,0 0 1,-1-2-1,0 0 1,-1 0-1,0-2 1,-1 0-1,22-29 1,-20 22 56,-1-1 0,-2 0 0,0-1 0,-1-1 1,-2 0-1,0-1 0,7-28 0,-9 16 167,-1 0 0,-2 0 0,-2-1 0,0-54 1,-4 56 172,1 4 182,-2 0 0,-7-56 0,6 79-252,-1 0 0,1 0 1,-1 1-1,-1-1 0,0 1 0,0 0 0,-1 0 0,0 0 1,-1 1-1,0 0 0,0 0 0,0 0 0,-10-8 0,14 15-199,0 0 0,0 0 0,0 0 0,0 0-1,0 0 1,0 1 0,0-1 0,0 0 0,0 1-1,-1 0 1,1-1 0,0 1 0,0 0 0,-1 0-1,1 1 1,0-1 0,0 0 0,0 1 0,-1-1-1,-2 2 1,0-1-22,1 1-1,0 0 0,0-1 0,0 1 1,0 1-1,0-1 0,0 1 0,-5 4 1,7-5 14,0 1 1,1 0-1,-1 0 1,0 0-1,1 0 0,0 0 1,-1 0-1,1 0 1,1 0-1,-1 0 1,0 1-1,1-1 1,-1 4-1,3 50 396,-1-28-473,-1-11 80,0-1 0,1 0 0,6 31-1,-5-41-8,0 0 0,1-1 0,0 1 0,0 0 0,1-1 0,-1 0 0,1 0 0,1 0 0,-1 0 0,1-1 0,10 10 0,10 4-215,1-1 1,0-2-1,1 0 0,1-2 1,0 0-1,49 14 0,-14-4-312,-60-23 520,-1 0 0,1-1 0,0 1 0,0 0 0,-1 0 0,1 1 0,-1-1 0,1 1 0,-1-1 0,1 1 0,-1 0 1,0 0-1,0 0 0,0 0 0,0 0 0,0 0 0,0 0 0,0 1 0,-1-1 0,0 1 0,1-1 0,-1 1 0,0 0 0,0-1 1,0 1-1,0 0 0,-1 0 0,1 0 0,-1 0 0,0 0 0,0-1 0,0 1 0,0 0 0,-1 5 0,0 14 6,-1 0 1,-1 0-1,0 0 0,-2 0 0,-14 39 1,14-46 8,1 1 1,0 0 0,1 0 0,1 0-1,0 0 1,1 1 0,1-1-1,1 0 1,3 21 0,-3-33-31,0 0 1,1 0-1,-1-1 1,1 1-1,0 0 1,0-1-1,0 1 1,1-1-1,-1 0 0,1 0 1,0 0-1,0 0 1,0 0-1,0-1 1,0 1-1,0-1 1,1 0-1,-1 0 0,1 0 1,0 0-1,0-1 1,0 1-1,-1-1 1,1 0-1,8 1 1,10 1-288,1 0 1,-1-1-1,33-2 1,-37 0 84,-7 1 143,0-1 1,0-1-1,0 0 0,0-1 1,0 0-1,-1 0 1,1-1-1,0 0 0,-1-1 1,0 0-1,0-1 0,0 0 1,-1-1-1,1 0 0,-1 0 1,-1-1-1,1 0 1,-1-1-1,0 0 0,-1 0 1,0 0-1,0-1 0,-1 0 1,8-15-1,-5 6 194,0 0-1,-1-1 1,-1 0 0,-1-1 0,0 1-1,-2-1 1,4-29 0,-2-144 2387,-6 143-1639,0 37-604,-3-44 884,3 53-979,-1 1 0,1-1 1,-1 1-1,0 0 0,-1-1 1,1 1-1,0 0 0,-1 0 1,0 0-1,1 0 1,-1 0-1,0 0 0,-4-4 1,5 7-163,1 0 1,-1 0-1,0 1 1,1-1-1,-1 0 1,1 0-1,-1 0 1,1 0-1,-1 0 1,0 1-1,1-1 1,-1 0-1,1 0 1,-1 1-1,1-1 1,-1 0-1,1 1 1,0-1-1,-1 1 1,1-1-1,-1 1 1,1-1-1,0 1 1,-1-1-1,1 1 1,0-1-1,0 1 1,-1-1-1,1 1 1,0-1-1,0 1 1,0-1-1,0 1 1,0 0-1,0-1 1,0 2-1,-80 286-188,72-247 175,3 0 1,1 1 0,4 81-1,0-112-112,2 0 0,-1 0-1,2 0 1,-1 0 0,2 0 0,-1-1-1,1 1 1,1-1 0,0 0-1,0 0 1,1-1 0,0 0 0,1 0-1,0 0 1,1-1 0,-1 1-1,2-2 1,13 12 0,-8-9-110,1-1-1,0 0 1,0 0 0,1-2 0,0 0-1,0 0 1,1-2 0,0 0 0,0-1-1,0-1 1,26 2 0,-33-4 164,7 0-89,0 0 1,0-2-1,18-1 0,-30 1 127,0 0 0,0 0 0,-1-1 0,1 1-1,0-1 1,-1 0 0,1 0 0,-1-1 0,0 1 0,1-1-1,-1 0 1,-1 0 0,1 0 0,6-8 0,-4 3 21,0-1 0,0 0 1,-1-1-1,0 1 0,-1-1 1,0 0-1,-1 0 0,0 0 1,0-1-1,-1 1 0,1-17 1,-1-5 150,-2 0-1,-5-50 1,3 64-52,-2 1-1,0 0 1,-1 1 0,0-1-1,-2 1 1,0 0-1,0 0 1,-2 1 0,0 0-1,0 0 1,-2 1 0,-12-14-1,-19-17 949,-2 3-1,-54-41 1,75 64-320,6 0 169,17 18-874,0 1-1,-1 0 1,1 0-1,0-1 0,0 1 1,0 0-1,0-1 1,0 1-1,0 0 1,0-1-1,0 1 1,0 0-1,0-1 1,0 1-1,0 0 1,0 0-1,1-1 0,-1 1 1,0 0-1,0-1 1,0 1-1,0 0 1,0 0-1,1-1 1,-1 1-1,0 0 1,0 0-1,0-1 0,1 1 1,-1 0-1,0 0 1,0 0-1,1-1 1,-1 1-1,0 0 1,1 0-1,37-4-30,-31 4 51,-3 0-15,33-1 52,-1 2 1,0 1 0,1 2 0,58 14-1,-86-15-87,0 0 0,0 1 0,0 0 0,-1 0 0,1 1 0,-1 0 0,0 1 0,0-1 0,13 14 0,-17-14-16,1 1 0,-1 0 0,0 0 0,0 1 0,0-1 0,-1 1 0,0 0 0,-1 0 0,1 0-1,-1 0 1,0 0 0,-1 0 0,0 1 0,0 10 0,-6 246-326,-2-76 198,7-182 87,0-1 0,0 0 0,1 1 0,0-1 0,0 1 0,0-1 0,0 0 0,1 1 0,0-1 0,0 0 0,1 0 0,-1-1 0,1 1 0,0 0 0,0-1 0,0 1 0,8 6 0,-4-5-30,1-1-1,-1 0 0,1-1 1,0 1-1,0-1 0,1-1 1,-1 0-1,1 0 0,0 0 1,10 1-1,2 0 53,1 0-1,0-2 0,0 0 1,0-2-1,1 0 1,-1-1-1,0-1 1,0-2-1,24-6 0,-36 8 87,-1-1 0,0-1 1,1 0-1,-1 0 0,-1-1 0,1 0 0,-1 0 0,1-1 0,-2 0 0,1-1 0,-1 0 0,0 0 0,0 0 0,-1-1 0,0 0 0,0 0 0,-1-1 0,0 1 0,0-1 0,-1 0 1,-1-1-1,5-13 0,-5 11 83,0-1 0,0 0 1,-2 1-1,1-1 0,-2 0 1,1 0-1,-2 0 0,0 0 1,0 0-1,-1 0 0,-1 0 0,0 0 1,-1 1-1,0 0 0,-1 0 1,-1 0-1,0 0 0,0 1 1,-1 0-1,-14-17 0,12 17-79,-1 0-1,0 1 0,-1 0 0,-1 1 1,1 0-1,-1 1 0,-1 0 1,1 1-1,-1 1 0,-1 0 0,1 0 1,-1 2-1,0-1 0,0 2 1,0 0-1,0 0 0,-1 2 0,-28-1 1,41 3-74,0-1 1,0 1-1,0 0 1,0 0 0,0-1-1,0 1 1,0 1-1,0-1 1,1 0 0,-1 0-1,0 1 1,1-1-1,-1 1 1,1-1 0,-1 1-1,1 0 1,0-1-1,-1 1 1,1 0 0,0 0-1,0 0 1,1 0-1,-1 0 1,0 0 0,1 0-1,-1 0 1,1 0-1,0 1 1,-1-1 0,1 2-1,-1 4-499,1 0 0,-1 0 0,1 0 0,1 0 0,0 0 0,0-1 0,3 14 0,18 18-3921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28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74 539 13254,'0'0'875,"-10"37"-760,-31 121-59,35-136 34,0 0-1,2 0 1,1 0 0,1 1 0,1 31 0,1-26 297,0-27 39,17-9 1071,33-48-1099,-2-2-1,53-83 1,-51 67-397,75-83 0,-125 157-14,0-1 0,0 1 0,0 0 0,1-1 0,-1 1 0,0 0 0,0-1 0,1 1 0,-1 0 0,0-1 0,0 1 0,1 0 0,-1 0 0,0-1 0,1 1 0,-1 0 0,0 0 0,1-1 0,-1 1 0,0 0 0,1 0 0,-1 0 0,1 0 0,-1 0 0,0 0 0,1 0 0,-1 0 0,1 0 0,-1 0 0,0 0 0,1 0 0,-1 0 0,0 0 0,1 0 0,-1 0 0,1 0 0,-1 0 0,0 0 0,1 1 0,-1-1 0,0 0 0,1 0 0,-1 0 0,0 1 0,1-1 0,-1 0 0,1 1 0,4 26-174,-8 45 197,3-69-22,-7 64 36,0-12 29,2 108 0,5-161-52,0 0 0,1 0 0,-1-1 0,0 1 0,1 0 0,-1-1 0,1 1 0,0 0 0,-1-1 0,1 1 0,0-1-1,0 1 1,0-1 0,0 0 0,0 1 0,1-1 0,-1 0 0,0 0 0,0 0 0,1 0 0,1 2 0,1-1 7,0-1 1,0 1 0,0-1-1,0 0 1,0 0 0,0 0-1,0 0 1,0-1-1,5 0 1,1 0 22,1 0 0,0-1 0,-1-1 0,1 0 0,-1 0 0,1-1 0,10-4 0,-1-4 4,-1 0 0,0-1 0,0-1 0,-1 0 0,29-30 0,77-90 54,-124 132-89,17-18 9,131-160 59,-148 179-72,0 0-1,0 0 1,1 0-1,-1 0 1,0 0-1,0 0 1,0 0-1,0 0 1,0 0-1,0 0 1,0-1-1,1 1 1,-1 0-1,0 0 1,0 0-1,0 0 1,0 0-1,0 0 1,0 0-1,1 0 1,-1 0-1,0 0 1,0 0-1,0 0 1,0 0-1,0 0 1,0 1-1,1-1 1,-1 0-1,0 0 1,0 0-1,0 0 1,0 0-1,0 0 1,0 0-1,0 0 1,0 0-1,1 0 1,-1 0 0,0 1-1,0-1 1,0 0-1,0 0 1,0 0-1,0 0 1,0 0-1,0 0 1,0 0-1,0 1 1,0-1-1,0 0 1,0 0-1,0 0 1,0 0-1,0 0 1,0 0-1,0 1 1,0-1-1,0 0 1,0 0-1,0 0 1,0 0-1,0 0 1,0 0-1,0 1 1,0-1-1,0 0 1,2 21-93,-2 37 149,0-44-67,0-10 19,0 1 0,0-1 0,0 0 0,1 1 1,-1-1-1,1 0 0,0 0 0,0 0 0,1 1 0,-1-1 0,1-1 1,0 1-1,0 0 0,0 0 0,0-1 0,1 1 0,-1-1 0,1 1 1,0-1-1,0 0 0,0 0 0,1-1 0,-1 1 0,1-1 0,-1 0 1,1 1-1,0-1 0,0-1 0,0 1 0,0-1 0,0 1 0,0-1 1,0-1-1,1 1 0,-1 0 0,0-1 0,6 0 0,1 2 16,1-1 0,-1 0-1,0-1 1,1 0-1,-1-1 1,0 0 0,1-1-1,-1 0 1,0-1-1,0 0 1,0 0 0,-1-2-1,1 1 1,-1-1 0,0-1-1,15-10 1,-12 5-5,0 0-1,0-2 1,-2 1 0,1-1-1,-2-1 1,0 0 0,0-1 0,-1 0-1,-1 0 1,-1-1 0,8-22 0,-8 13 6,0-1 1,-2 1-1,-1-1 1,-1 0 0,-2 0-1,-2-49 1,0 67-4,0-1 0,-1 0 1,0 1-1,0-1 0,-1 1 0,0 0 1,0 0-1,-1 0 0,0 0 0,-7-9 0,9 13 29,-1 0 0,0 0 0,0 0-1,-1 1 1,1-1 0,-1 1 0,0 0-1,0 0 1,0 1 0,0-1 0,0 1-1,-1 0 1,1 0 0,-1 0-1,1 0 1,-1 1 0,0 0 0,1 0-1,-1 0 1,-6 0 0,9 2-41,1-1 0,-1 1 0,1-1 0,0 1 0,-1 0 0,1-1 1,0 1-1,0 0 0,-1 0 0,1 0 0,0 0 0,0 0 0,0 0 0,0 0 0,0 0 0,0 1 0,0-1 1,1 0-1,-1 0 0,0 1 0,1-1 0,-1 1 0,1-1 0,-1 0 0,1 1 0,0-1 0,-1 4 1,-6 49-87,6-44 82,-3 52 8,3 95-1,3-129-8,1 1 0,2-1 0,1 0 0,1-1-1,18 49 1,38 57-92,26 66-628,-80-173 544,-1 0 0,-1 0-1,-2 1 1,0 0-1,1 53 1,-6-75 159,-1 0 1,1-1-1,-1 1 0,0-1 1,0 1-1,-1-1 0,1 1 0,-1-1 1,0 0-1,0 0 0,-1 0 1,1 0-1,-1 0 0,0 0 1,0-1-1,0 1 0,0-1 0,-1 0 1,1 0-1,-1 0 0,0-1 1,0 1-1,0-1 0,0 0 1,-6 2-1,-11 5-352,0-1 0,-1-2 0,-43 8 0,57-12 79,-55 5-2568,-5-5-1932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0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0 127 9092,'0'0'4834,"381"43"-4065,-172-43-97,18-19-208,4-16-224,-21 4-240,-35 8-880,-38-8-3458,-47 0-3137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0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1008,'0'0'12844,"12"3"-12578,3 2-228,0 0-1,0 1 0,-1 1 0,0 1 1,0 0-1,-1 0 0,0 1 0,-1 1 1,0 0-1,0 1 0,-1 0 0,-1 1 0,0 0 1,0 1-1,-1 0 0,-1 0 0,0 1 1,-1 0-1,0 0 0,-1 1 0,6 24 1,0 16-86,-3 1 1,-3 0 0,-1 1 0,-4-1 0,-10 107 0,7-146-44,-1 0 0,-1 0 0,0 0 0,-2 0 0,0-1 0,-1 0 0,-12 23 0,-8 4-1219,-38 48-1,21-32-2800,29-37-3004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1.3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241 113 14615,'0'0'-104,"-36"23"141,-113 80-18,145-100-33,-1 1 0,1 0 0,-1 0 0,1 1 0,1-1 0,-1 1 0,1 0 0,-1 0 0,1 0 0,1 0 0,-1 0 0,1 1 0,0-1 0,0 1 1,1 0-1,-1 0 0,1-1 0,0 1 0,1 0 0,0 0 0,0 0 0,0 0 0,0 0 0,3 8 0,-1 16-102,-3-27 98,1-1-1,0 0 0,0 0 1,0 1-1,0-1 0,0 0 1,1 0-1,-1 1 0,1-1 0,0 0 1,-1 0-1,1 0 0,0 0 1,0 0-1,0 0 0,0 0 0,1 0 1,-1 0-1,0 0 0,1 0 1,0-1-1,-1 1 0,1-1 1,0 1-1,2 0 0,1 0-3,0 0-1,1-1 0,-1 0 1,1 0-1,-1-1 1,1 1-1,0-1 0,-1 0 1,8-2-1,-8 1 31,1 0 0,-1-1-1,0 1 1,0-1 0,0 0-1,0-1 1,0 0 0,0 1 0,-1-1-1,1-1 1,-1 1 0,0-1-1,0 0 1,0 0 0,6-7 0,9-14 61,26-43 1,-23 34-53,24-36 18,3-5 85,58-68 0,-107 143-110,0 0 1,0 0-1,0 1 0,0-1 1,0 0-1,0 0 0,0 1 1,0-1-1,0 0 0,0 1 1,0-1-1,0 0 0,0 0 0,0 1 1,0-1-1,0 0 0,0 1 1,0-1-1,0 0 0,0 0 1,0 1-1,0-1 0,1 0 1,-1 0-1,0 1 0,0-1 1,0 0-1,0 0 0,1 0 1,-1 1-1,0-1 0,0 0 1,1 0-1,-1 0 0,0 0 0,0 0 1,1 1-1,-1-1 0,0 0 1,0 0-1,1 0 0,-1 0 1,0 0-1,1 0 0,-1 0 1,0 0-1,0 0 0,1 0 1,-1 0-1,0 0 0,0 0 1,1 0-1,-1 0 0,0 0 0,1 0 1,-1-1-1,0 1 0,0 0 1,1 0-1,-1 0 0,0 0 1,0-1-1,0 1 0,1 0 1,-1 0-1,0-1 0,0 36-113,0-23 198,-2 70 339,0-38-276,2 1-1,8 62 1,-6-97-150,1 1 1,0 0-1,1-1 1,1 0-1,-1 0 0,2 0 1,-1 0-1,1-1 0,1 0 1,0 0-1,0-1 0,0 0 1,1 0-1,1 0 0,-1-1 1,1-1-1,0 1 0,1-2 1,11 7-1,-8-6-2,0 1 0,1-2-1,0 0 1,0 0 0,0-2 0,0 1-1,1-2 1,-1 0 0,1-1 0,0 0-1,-1-1 1,1-1 0,0 0 0,19-5 0,-23 2-45,-1 0 0,1-1 0,-1 0 0,0-1 0,-1 0 0,1 0 0,-1-1 0,0 0 0,-1-1 1,0 0-1,0 0 0,-1-1 0,0 0 0,0 0 0,-1-1 0,7-13 0,1-5 16,-1 0-1,-1-1 1,-1 0-1,11-54 1,-14 33 143,-4 32 997,-1 54-716,-3-17-363,1 0 0,2 0 0,-1 0 0,2-1 0,1 1 0,13 35 0,-14-47-31,-1 0 1,2 0 0,-1-1 0,1 1 0,0-1 0,0 0 0,0 0 0,1 0 0,0-1 0,0 0 0,1 0 0,-1-1-1,1 0 1,0 0 0,0 0 0,1-1 0,-1 0 0,1 0 0,11 2 0,4-1-46,1-1 1,0-1 0,0-1-1,36-2 1,-58 1 34,0-1 0,0 1 0,0 0 0,0-1 0,0 1 0,0-1 0,0 0 0,0 1 0,0-1 1,0 0-1,0 0 0,-1 0 0,1-1 0,0 1 0,-1 0 0,1-1 0,0 1 0,-1-1 0,0 1 0,1-1 0,-1 0 0,0 0 0,0 1 0,0-1 0,0 0 0,0 0 0,-1 0 0,1 0 0,0 0 0,0-3 0,0-6 40,1-1 0,-1 1 0,-1-1-1,-1-17 1,0 5 4,1 14-6,-1 1-1,0 0 0,0 0 1,-1 0-1,0 0 0,-1 1 1,0-1-1,0 1 0,-1-1 0,0 1 1,0 0-1,-1 0 0,-7-9 1,8 12-45,-1 0 1,1 0 0,-1 0 0,0 1 0,-1 0 0,1 0 0,-1 0 0,0 1-1,1-1 1,-2 1 0,1 1 0,0-1 0,0 1 0,-1 0 0,1 1 0,-1-1 0,0 1-1,-12 0 1,16 1-113,1 0 0,-1 1-1,1-1 1,0 1 0,-1-1 0,1 1-1,-1 0 1,1 0 0,0 0-1,-1 0 1,1 0 0,0 0 0,0 1-1,0-1 1,0 1 0,0-1 0,0 1-1,1 0 1,-1 0 0,0 0-1,1 0 1,0 0 0,-1 0 0,1 0-1,0 1 1,0-1 0,0 0-1,0 1 1,1-1 0,-2 5 0,-1 7-856,1 1 0,1 0 0,0-1 0,1 18 0,0-22 59,0 56-6231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1.7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14823,'0'0'1665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2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372 463 11605,'0'0'2196,"-38"2"-1286,-122 13 722,153-14-1549,1 1-1,-1 0 0,1 0 1,-1 0-1,1 1 0,0-1 1,0 2-1,0-1 0,1 1 0,-1-1 1,1 2-1,-1-1 0,1 0 1,1 1-1,-1 0 0,1 0 1,0 1-1,0-1 0,0 1 0,1 0 1,-6 12-1,5-11-33,-5 13-13,1 0-1,1 0 1,1 1 0,0 0 0,2 0-1,0 1 1,2-1 0,0 1-1,1-1 1,2 1 0,0-1-1,5 29 1,-4-41-34,1 0 0,0 0-1,0 0 1,1 0 0,0 0-1,0-1 1,1 0 0,0 0-1,1 0 1,0-1 0,0 1-1,0-1 1,1-1 0,0 1-1,1-1 1,-1 0 0,1-1-1,0 0 1,0 0 0,1-1-1,0 0 1,-1 0 0,12 2-1,-1 0-78,1 0-1,1-1 1,-1-2 0,1 0-1,0-1 1,-1-1 0,1 0-1,0-2 1,36-6 0,-49 5 57,0 0 1,-1-1-1,1 0 1,-1-1-1,1 0 1,-1 0 0,-1 0-1,1-1 1,0 0-1,-1 0 1,0-1 0,0 0-1,-1 0 1,0 0-1,0-1 1,0 1 0,-1-1-1,0 0 1,0-1-1,3-7 1,1-5 28,-1 0 1,0-1-1,-2 0 1,0 0-1,-1 0 1,1-34-1,-3 31-3,-2 0 0,0 0 0,-2-1 0,0 1-1,-10-38 1,9 54 16,1-1-1,-2 1 1,1 0-1,-1-1 1,-1 2-1,1-1 0,-1 0 1,0 1-1,-1 0 1,0 0-1,0 1 1,-1 0-1,1 0 1,-1 0-1,-1 1 1,1 0-1,-1 0 0,-13-6 1,14 8 5,-1 0-1,0 0 1,1 1 0,-1 0 0,0 0 0,0 1-1,0 0 1,0 1 0,-1-1 0,1 2-1,0-1 1,0 1 0,0 0 0,-9 3-1,12-3-28,1 1 0,-1 0 0,1 0 0,0 0 0,-1 0 0,1 1 0,0-1 0,1 1 0,-1 0 0,0 1 0,1-1-1,0 1 1,0-1 0,0 1 0,0 0 0,0 0 0,1 0 0,0 0 0,0 1 0,0-1 0,0 1 0,1-1 0,-1 1-1,0 5 1,1-4-8,0 0-1,0 1 0,0-1 0,1 0 0,0 0 0,0 1 1,3 10-1,-3-14 2,1-1 0,0 1 0,0-1 0,0 0 0,0 0 0,1 0 0,-1 1 0,1-1 0,-1-1 0,1 1 0,0 0 0,0 0 0,-1 0 0,1-1 0,0 1 0,1-1 0,-1 0 0,0 0 0,0 0 0,1 0 0,-1 0 0,4 1 0,14 3-42,0 0 0,0-1 0,1-2 1,-1 0-1,1-1 0,-1-1 0,27-3 0,-18-1-28,0-1 0,-1-1-1,1-1 1,44-18 0,-24 4-148,0-2 1,-2-1-1,-1-3 1,-1-2-1,-1-2 1,45-42-1,-72 58 279,-1-1-1,-1 0 1,0-1-1,-2-1 1,0-1-1,0 0 1,-2 0-1,-1-1 1,0 0-1,-1-1 1,-2 0-1,0-1 1,-1 1-1,-1-1 1,-1-1-1,-1 1 0,0-26 1,-22 288 3013,0-25-2544,-20 1720 1319,39-1751-1840,0-179 1,0 79-190,19 158 1,-16-220 63,1-1 0,1 1 0,1-1 1,1 0-1,1-1 0,1 0 1,0 0-1,2 0 0,0-2 0,1 1 1,1-1-1,19 20 0,-27-33 49,1 0 0,0-1 0,-1 1 0,2-1 0,-1 0 0,0-1 1,1 0-1,-1 0 0,1 0 0,0 0 0,0-1 0,0-1 0,1 1 0,-1-1 0,0 0 0,0-1 0,1 1 0,-1-1 0,0-1 0,12-1 0,-8-1 28,0 0-1,0 0 1,-1-1-1,1 0 1,-1 0-1,0-1 1,0-1 0,-1 0-1,0 0 1,0-1-1,0 0 1,9-11-1,-1-1 25,-1-1-1,0-1 1,-2 0-1,-1-1 1,0-1-1,-2 0 1,0 0 0,-2-1-1,-1 0 1,0-1-1,6-42 1,-6 3 37,-2 0 0,-4-1 1,-7-99-1,1 130-19,0 0 0,-3 1 0,-1-1 1,-1 1-1,-1 1 0,-2 0 0,-2 0 0,-1 2 0,-1-1 0,-23-32 0,20 38-30,0-1-1,-1 2 1,-2 1-1,0 1 0,-2 0 1,0 2-1,-1 1 0,-1 1 1,-1 1-1,0 1 0,-35-14 1,51 26-155,-1 0-1,1 0 1,-1 1 0,0 0-1,-12 0 1,-13 1-7825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7:45.3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14487,'0'0'0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2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15303,'0'0'926,"0"36"-531,0-16-354,9 375 2879,-2 164-2157,-9-542-761,0 1 0,-2-1 0,-10 33 0,-4 22-154,23-96 107,1 1 1,1 1-1,1-1 1,2 1-1,0 1 1,1 0-1,1 0 1,27-35-1,-2 10 9,2 1 0,66-57-1,-81 80-25,2 1 0,0 1 0,1 1 0,1 2 0,1 1 0,0 1 0,1 2 0,1 0 0,0 2 0,0 2 0,1 1 0,0 1 0,1 2 0,-1 1 0,42 0 0,-67 4 44,1 0 0,0 0-1,-1 1 1,1 0 0,-1 1 0,1-1 0,-1 1 0,0 1-1,0-1 1,0 1 0,8 5 0,-10-5 5,-1 1 0,1 0-1,-1 0 1,0 0 0,0 0 0,-1 1-1,1-1 1,-1 1 0,0 0 0,0 0 0,-1 0-1,1 1 1,-1-1 0,2 11 0,0-6-2,-2 0 0,1 1 0,-1-1 0,-1 1 0,0 0 0,-1 0 0,0 0 0,0-1 0,-1 1 0,0 0 0,-1-1 0,-1 1 0,1-1 0,-2 1 0,1-1 0,-2 0 0,1 0 0,-1-1 0,-1 1 0,1-1 0,-2 0 0,1-1 0,-1 0 0,0 0 0,-1 0 0,0-1 0,0 0 0,-12 7 0,-14 10 50,-1-2 0,-1-1 0,0-2 0,-2-2 0,0-1 0,-1-2-1,-1-2 1,0-1 0,-81 10 0,94-20 85,27-1-121,0 0 0,0 0 0,-1 0 0,1 0-1,0 0 1,0 0 0,-1 0 0,1 0 0,0 0-1,0 0 1,-1 0 0,1 0 0,0 0 0,0-1-1,-1 1 1,1 0 0,0 0 0,0 0 0,0 0-1,-1 0 1,1-1 0,0 1 0,0 0 0,0 0-1,0 0 1,0 0 0,-1-1 0,1 1-1,0 0 1,0 0 0,0-1 0,0 1 0,0 0-1,0 0 1,0-1 0,0 1 0,0 0 0,0 0-1,0-1 1,0 1 0,0 0 0,0 0 0,0-1-1,0 1 1,0 0 0,0 0 0,0 0 0,0-1-1,0 1 1,0 0 0,0 0 0,1-1 0,-1 1-1,0 0 1,0 0 0,0 0 0,0-1 0,1 1-1,11-16-570,55-41-2802,34-18-2253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3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519 72 3057,'0'0'15720,"-24"-16"-14829,9 5-827,8 5-49,-1 1 0,0-1 0,0 1 0,-1 1 1,0-1-1,0 1 0,-11-3 0,16 6-14,-1 1 0,0-1 0,0 1 1,0 0-1,0 0 0,0 0 0,0 1 1,0 0-1,0 0 0,0 0 0,1 0 0,-1 1 1,0 0-1,1 0 0,-1 0 0,1 0 1,0 1-1,0 0 0,0 0 0,-7 6 0,-30 26 6,2 2 0,1 2 0,-41 55 0,67-78-12,1 0 0,0 1 0,1 0 0,1 1 0,1 0 0,0 0 0,1 1 0,1 0 0,1 0 0,1 0 0,0 1 0,-1 26 0,5-33-11,0-7 11,0 0 0,0 0 1,0 0-1,1 0 0,0 0 1,0 0-1,2 8 1,-1-12 2,-1 1 1,1-1 0,0 0-1,0 0 1,0 1 0,0-1-1,0-1 1,0 1 0,0 0-1,1 0 1,-1-1 0,1 1-1,-1-1 1,1 0 0,-1 0-1,1 0 1,5 1 0,11 4-116,0-1 1,1-1-1,0-1 0,-1-1 1,1 0-1,0-2 1,0 0-1,0-1 0,36-7 1,-41 5-11,0-1 0,1-1 0,-2 0 1,1-1-1,0 0 0,-1-1 0,0-1 0,-1 0 0,0-1 1,0 0-1,-1-1 0,20-21 0,-24 22 171,-1-1 0,-1 0 0,0 0 0,0 0 0,-1 0 0,0-1 0,-1 0 0,0 0 0,0 0 0,-2-1-1,1 1 1,-1-1 0,-1 0 0,0 1 0,-1-1 0,-1-14 0,1 24 567,0 18-790,0 5 134,-1-9 56,1 0 0,1 1 1,0-1-1,0 0 1,5 16-1,-5-23-54,1 0 0,0-1-1,1 1 1,-1-1-1,1 0 1,0 1-1,0-1 1,0 0 0,1-1-1,-1 1 1,1-1-1,0 1 1,0-1 0,0 0-1,0-1 1,10 5-1,1-1-804,0 0 0,1-2-1,-1 0 1,1 0-1,0-2 1,0 0 0,1-1-1,-1 0 1,23-3-1,25-1-4879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3.7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102 267 9428,'0'0'985,"-3"-38"487,-10-121 874,13 151-1837,0 0 1,-1 0 0,0 0 0,-1-1 0,0 1 0,-5-11 0,7 19-483,0-1 0,0 1 1,0 0-1,0 0 0,-1 0 1,1 0-1,0 0 0,0 0 1,0 0-1,0 0 0,-1 0 1,1 0-1,0 0 0,0 0 0,0 0 1,-1 0-1,1 0 0,0 0 1,0 0-1,0 0 0,-1 0 1,1 0-1,0 0 0,0 0 1,0 0-1,0 0 0,-1 0 1,1 1-1,0-1 0,0 0 1,0 0-1,0 0 0,-1 0 0,1 0 1,0 0-1,0 1 0,0-1 1,0 0-1,0 0 0,0 0 1,0 0-1,0 1 0,-1-1 1,1 0-1,0 0 0,0 0 1,0 1-1,0-1 0,0 0 1,-8 23 7,-11 58 249,4 0 0,4 1 0,3 0 0,4 1 0,9 124 1,-2-171-317,2-1 0,1 0 0,2 0 0,1-1 1,2 0-1,1-1 0,22 42 0,-20-48-642,2 0 0,0-1-1,2-1 1,1-1-1,23 23 1,-30-35-665,0-1-1,1 0 1,26 16 0,42 9-8036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4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1 14615,'0'0'5103,"-8"0"-4686,2 1-412,1 1 1,-1 0-1,1 0 1,0 0-1,0 0 1,0 1 0,0 0-1,1 0 1,-1 0-1,1 1 1,0-1-1,0 1 1,0 0 0,0 0-1,1 0 1,-5 7-1,-12 17 29,-24 46 0,33-56-20,-1 5-18,0 1 0,1-1 0,2 2 0,0-1 0,2 2 0,1-1 0,0 1 0,2-1 0,1 1 0,2 0 0,0 1 0,1-1 0,5 29 0,-4-49-6,0 0-1,1 0 1,0 1 0,0-1 0,0-1 0,1 1 0,0 0 0,0 0 0,0-1 0,1 0 0,0 0 0,0 0 0,9 9 0,-5-8-49,0 0 0,1 0 0,-1-1 0,1 0 0,0 0 0,0-1 1,1 0-1,10 2 0,11 1-351,1-1 0,0-1 0,0-2-1,47-1 1,-64-3 268,0 0 0,0-1-1,0 0 1,-1-1 0,1 0 0,-1-2-1,0 1 1,0-2 0,0 0-1,-1-1 1,0 0 0,0-1 0,-1 0-1,0-1 1,0 0 0,-1-1-1,0-1 1,12-14 0,-10 9 226,-1-1 1,-1 0-1,-1-1 1,0 0-1,-1 0 0,-1-1 1,0 0-1,-2-1 1,0 0-1,-2 1 0,0-2 1,2-37-1,-5-35 3192,-1 92-2899,-1 2-381,0-1 0,0 1 0,0-1 0,0 1 0,0 0 0,0-1 0,0 1 0,0 0 0,0 0 0,0 0 0,0-1 0,1 1 0,-1 0 0,0 0 0,1 0 0,-1 1 0,0-1 0,1 0 0,0 0 0,-1 0 0,1 0 0,-1 3 0,-9 35-62,7-26 77,-5 21-8,2 1-1,1-1 1,1 1 0,3 67-1,1-96-8,1-1-1,-1 1 1,1 0 0,0-1-1,1 1 1,-1-1 0,1 0-1,0 1 1,1-1-1,-1 0 1,1 0 0,0 0-1,0-1 1,0 1 0,1-1-1,4 5 1,-1-3-34,0-1 0,0 1 0,1-2 0,-1 1 0,1-1 0,0 0 0,1 0 0,-1-1 0,12 3 0,14 1-252,1-1 0,0-2 1,0-2-1,38-1 1,-67-1 230,14-1-101,0 0 0,-1-1 0,1-1 0,0 0 0,-1-2 0,0 0 0,0-2 0,0 0 0,-1-1 1,34-19-1,-41 20 116,-1 0 0,0-1 0,0-1 0,-1 1 0,0-1 0,0-1 0,-1 1 0,-1-2 0,1 1 0,-2-1 0,1 0 0,-1 0 0,-1-1 0,0 0 0,-1 0 0,0 0 0,-1 0 0,2-16 0,-1-5 75,0-50 0,-4 73 19,0 0-1,-1 0 1,0 0-1,-1 1 1,0-1-1,0 0 1,-1 1 0,-1 0-1,-7-16 1,4 15 47,-1 1 1,0 0-1,-1 0 0,0 0 1,0 1-1,-1 1 1,0 0-1,0 0 1,-1 1-1,0 0 1,-17-6-1,3 2 67,-1 1-1,0 1 1,0 2-1,-34-5 1,5 7-23,-58 2 1,72 2-126,39 0-16,0 1-1,1-1 1,-1 1-1,0-1 1,0 1 0,1 0-1,-1-1 1,1 1-1,-1 0 1,1 0 0,-1 0-1,1 0 1,-1 0-1,1 1 1,0-1 0,0 0-1,0 1 1,-1-1-1,1 0 1,1 1 0,-1-1-1,0 1 1,0 0-1,0-1 1,1 1 0,-1 0-1,1-1 1,0 1-1,-1 0 1,1 0-1,0 0 1,0-1 0,0 1-1,0 0 1,0 0-1,0-1 1,1 4 0,0 0-3,-1 0-1,0 0 1,1 0 0,0 0 0,1 0 0,-1-1 0,1 1 0,-1 0 0,2-1 0,-1 1 0,0-1-1,1 0 1,3 6 0,6-1 27,0 0-1,0 0 0,1-1 0,0-1 1,0 0-1,1-1 0,14 5 1,15 3 23,48 9 1,-42-15-40,0-3 1,1-1 0,59-4-1,-55 0-3,-51 0-1,0 0 0,0 1 0,0 0 0,0 0 0,0-1 0,0 2-1,0-1 1,0 0 0,0 1 0,-1-1 0,1 1 0,0 0 0,-1 0 0,1 0 0,-1 0 0,0 0 0,0 1-1,0-1 1,2 4 0,35 61 289,-16-25-118,-16-32-156,0 0 0,1 0 1,0-1-1,1 0 1,15 13-1,-18-19-9,-1 1 0,1-1 1,0 1-1,1-2 0,-1 1 0,0-1 0,1 0 1,-1 0-1,1 0 0,0-1 0,13 1 0,-4-1 14,0-1 1,-1 0-1,1-1 0,0 0 0,-1-2 0,1 0 0,-1 0 0,0-2 0,0 0 0,0 0 0,-1-1 0,1-1 0,-1-1 0,19-13 0,19-21 21,-1-3 0,83-96 0,-82 85 34,-50 64 76,0 1 0,-1 0 1,0 0-1,0 0 1,-2 14-1,1-14-149,0 0 0,0 0 0,1 0 0,0 0 0,1 0 0,0-1 1,0 1-1,1 0 0,0-1 0,0 0 0,1 0 0,0 0 0,0 0 0,1 0 0,0-1 0,1 0 0,0 0 0,0 0 0,0-1 0,1 0 0,-1 0 0,13 7 0,-6-5-25,-1-1 0,2 0 0,-1-1 0,1-1 0,0 0 0,0-1-1,0 0 1,17 2 0,12-2-349,62-1 0,-94-3 287,-6 0 62,0 0 1,0 0-1,0-1 0,0 1 1,-1-1-1,1 0 1,0-1-1,0 1 1,-1-1-1,1 0 0,-1 0 1,1 0-1,-1-1 1,0 1-1,0-1 1,0 0-1,0-1 0,6-6 1,-2 0-18,-1-1 0,-1-1 0,1 1 0,-2-1 0,9-24 0,-8 22-940,1 0 0,1 1 0,0 0 0,0 0 0,2 1 0,14-17 0,11-9-4003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5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58 17368,'0'0'4946,"-9"-57"-5394,9 99-1329,0 31-768,0 23-2225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5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0 832 13702,'42'-12'905,"5"-2"-803,39-11-89,99-44 0,-137 49 2,-1-3 1,-1-1 0,0-3-1,51-39 1,-83 55-14,-1 0 1,0-1-1,-1-1 1,0 0-1,-1 0 1,0-2-1,-1 1 1,-1-1-1,0 0 1,-1-1-1,-1 0 0,0 0 1,-2-1-1,1 0 1,-2 0-1,3-23 1,-5 28 71,-1 1-1,0-1 1,-1 1 0,0-1 0,-3-21 0,2 31-58,0 0-1,0-1 1,0 1 0,0 0 0,0 0 0,0-1 0,0 1-1,-1 0 1,1 0 0,-1 0 0,1 1 0,-1-1 0,0 0-1,0 0 1,0 1 0,0 0 0,0-1 0,0 1 0,0 0-1,0 0 1,-1 0 0,1 0 0,0 0 0,-1 0 0,1 1 0,0-1-1,-1 1 1,1 0 0,-1 0 0,1 0 0,-5 0 0,2 0 2,0 0 0,1 0 0,-1 0 0,1 1 0,-1 0 0,1-1 0,-1 2 0,1-1 0,-1 0 0,1 1 0,0 0 0,0 0 0,0 0 0,-5 4 0,5-2-16,0 1-1,0-1 0,0 1 1,1 0-1,-1 0 0,1 1 1,1-1-1,-1 1 0,1-1 1,-4 11-1,1 5 29,0 1 1,2 0-1,0-1 1,1 1-1,1 0 1,1 0-1,1 0 0,1 0 1,5 22-1,-3-32-22,0 0 0,1 0-1,1 0 1,-1-1 0,2 0 0,0 0-1,0 0 1,1-1 0,0 0 0,0-1-1,15 12 1,-11-10-32,1 0 0,1-1-1,0-1 1,0 0 0,1-1 0,0-1-1,0 0 1,21 6 0,-4-6-142,-1-2 1,1-1 0,0-2-1,62-3 1,-71 0 69,-3 0 52,0-1 1,0-1 0,0-1 0,-1 0-1,1-2 1,-1 0 0,-1-1 0,1-1-1,-1-1 1,-1 0 0,1-1-1,-2-1 1,0-1 0,0-1 0,-1 0-1,0 0 1,-1-2 0,-1 0 0,0 0-1,-1-1 1,-1-1 0,0 0-1,-2-1 1,0 1 0,0-2 0,-2 1-1,0-1 1,-2 0 0,0-1 0,-1 1-1,3-31 1,-7 48 40,2-23 228,-1 1 0,-1-1 0,-5-47 1,3 65-114,1 1 1,-1-1 0,0 0 0,0 1 0,-1 0 0,0-1-1,0 1 1,0 0 0,-1 1 0,0-1 0,0 0 0,-1 1-1,1 0 1,-1 0 0,0 1 0,-1-1 0,1 1 0,-10-6-1,7 6 61,0 0 0,-1 0-1,1 1 1,-1 0 0,1 0-1,-1 1 1,0 0 0,0 0-1,0 1 1,0 0 0,0 1-1,0 0 1,-13 2 0,19-1-156,0 0 1,0 0 0,0 1 0,0-1 0,0 1 0,0 0-1,0 0 1,1 0 0,-1 0 0,1 0 0,0 1 0,-1-1-1,1 1 1,0 0 0,0-1 0,1 1 0,-1 0 0,1 0-1,-1 0 1,1 0 0,0 0 0,0 1 0,0-1 0,0 6-1,-2 0-1,-7 25 23,2 0 1,1 1-1,-4 58 1,7 110 84,4-148-118,2-18-146,1 0 0,1-1 0,2 1 0,2-1 0,1-1 0,2 1 0,2-2 0,0 0 0,33 57 0,-39-79-5,41 82-1526,-44-83 1386,0 0 1,0-1-1,-1 2 1,0-1-1,-1 0 1,1 23 0,-3-30 255,-1-1 0,1 1 0,-1-1 1,0 1-1,0-1 0,0 1 0,0-1 1,-1 1-1,1-1 0,-1 0 0,0 0 1,0 0-1,0 0 0,0 0 0,-1 0 1,1-1-1,-1 1 0,0-1 0,0 0 1,0 0-1,0 0 0,0 0 0,0 0 1,0 0-1,-6 1 0,-10 4 31,0 0 1,-1-1-1,-29 4 0,24-5-43,-250 37-3160,93-23-2978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6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467 162 6403,'0'0'-24,"-38"-12"-392,-122-45 125,141 49-177,1 0 0,0-1 1,-30-22-1,43 27 412,-1 0 1,1 0 0,-1 1-1,0 0 1,0 0 0,0 0-1,0 1 1,0 0 0,-1 0-1,1 0 1,-1 1 0,-9-1-1,-61 1 6118,81 3-4886,136 80 2269,-98-64-3229,1-1 1,0-2-1,1-2 0,1-2 1,0-2-1,0-2 1,81 2-1,11-7-516,-1-7 0,0-5 0,152-33 0,-141 13-2755,-33 2-2198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7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15511,'0'0'1222,"5"3"-248,45 42-303,85 94-1,-81-79-557,32 33-31,-3 4 1,99 152 0,-156-209-110,-3 2 1,-1 0 0,-2 1-1,-3 1 1,-1 1-1,-2 1 1,-2 0 0,-2 0-1,8 86 1,-18-127 17,3 64-299,-8 110 0,3-165 251,-1 1-1,-1-1 0,0 0 1,-1-1-1,-1 1 0,0-1 1,-1 0-1,-14 21 0,-9 8-791,-41 42-1,55-66 433,-154 159-5146,73-79 1180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50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64 5747,'0'0'2142,"8"-6"-2009,8-2-114,0 0 0,1 0 0,0 2 0,0 0 0,1 1 0,-1 1 0,1 0 0,34-2 0,170 3 33,-131 5-43,109-3-24,282 5-3043,-304 12-1179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50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367 70 3906,'0'0'248,"-43"2"-115,-137 6-101,37-7 2449,402 3-1829,297-11-623,3-47-1867,-276 31-908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7:46.0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 7764,'0'0'6386,"32"-36"-6161,-29 36-177,2 0-1857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1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1 864,'0'0'0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3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0 216 8868,'0'0'10234,"0"-11"-8732,2 38-1177,1-1-1,1 0 0,1 0 1,17 47-1,48 107-44,-65-169-308,40 81 137,-41-85-192,1 1 0,0-1-1,1 1 1,-1-2 0,1 1-1,1 0 1,-1-1 0,1-1-1,8 6 1,-13-9 41,0-1 0,0 0 0,0 0 0,1 0 0,-1 0 0,0 0 0,1-1 0,-1 1 0,1-1 0,-1 1 0,1-1 0,-1 0 0,1 0 0,-1 0 0,0 0 0,1-1 0,-1 1 0,1-1 0,-1 1 1,1-1-1,-1 0 0,0 0 0,0 0 0,1 0 0,-1 0 0,0-1 0,0 1 0,0 0 0,0-1 0,-1 0 0,1 1 0,0-1 0,0 0 0,0-2 0,8-9 58,-2 0 0,0 0 0,0-1 0,8-20 1,-6 11-126,114-286-316,-36 79 263,-53 158 98,-34 71 3,-1 8-96,-3 157-116,8 216 604,-3-365-331,-1 0 0,2 0 1,0 0-1,1 0 0,0-1 0,1 1 0,1-1 0,0-1 0,1 1 0,17 24 0,-19-31-40,1-1-1,1 1 1,-1-1-1,1 0 1,0-1-1,0 0 1,0 0 0,1 0-1,0-1 1,0 0-1,0-1 1,0 0-1,1 0 1,-1 0-1,1-1 1,0-1-1,0 1 1,-1-2-1,16 1 1,-14-1-121,0 0 1,1-1-1,-1 0 1,0 0-1,0-1 1,10-3-1,-14 2 92,-1 1 0,0-1 1,0 0-1,0 0 0,0 0 0,0-1 0,-1 0 0,0 0 0,1 0 0,-2 0 1,8-9-1,-1-2-75,-1 0 0,0-1 0,-1 1 1,-1-2-1,0 1 0,-1-1 0,-1 0 1,0 0-1,2-22 0,-1-16-60,-2-90 1,-5 110 322,2 34-63,-1 0 1,0 1 0,0-1 0,1 0 0,-1 1 0,0-1 0,0 0-1,0 1 1,0-1 0,0 1 0,0-1 0,0 0 0,0 1 0,-1-1-1,1 0 1,0 1 0,0-1 0,0 0 0,-1 1 0,1-1 0,0 1-1,-1-1 1,1 1 0,0-1 0,-1 0 0,1 1 0,-1 0 0,1-1-1,-1 1 1,1-1 0,-1 1 0,1-1 0,-1 1 0,1 0 0,-1 0-1,0-1 1,1 1 0,-1 0 0,1 0 0,-1-1 0,0 1 0,1 0-1,-1 0 1,0 0 0,1 0 0,-1 0 0,-1 0 0,1 0 282,1 11-94,-1 87 212,4 142-164,-3-235-319,1 0 0,0 0 1,0 0-1,0 0 0,1 0 1,0 0-1,-1-1 0,2 1 1,-1-1-1,0 1 0,1-1 1,0 0-1,0 0 0,0 0 0,1-1 1,-1 1-1,1-1 0,0 1 1,5 2-1,-6-4 1,0-1-1,0 0 1,0 0 0,0 0 0,0 0-1,0 0 1,1-1 0,-1 1-1,0-1 1,0 0 0,0 0-1,0 0 1,1 0 0,-1-1 0,0 1-1,0-1 1,0 0 0,0 0-1,0 0 1,0 0 0,0-1-1,0 1 1,-1-1 0,1 0 0,0 1-1,-1-1 1,1 0 0,-1-1-1,0 1 1,0 0 0,4-6-1,4-4-50,-1 0-1,-1-1 0,0 0 0,-1 0 0,0-1 0,-1 0 1,-1 0-1,0-1 0,6-29 0,-7 14 11,0-1 1,-2 0-1,-1 0 1,-4-32-1,3 57 57,0 1 1,-1-1-1,0 1 1,0 0-1,0-1 1,-1 1-1,1 0 1,-1 0-1,-1 0 0,1 0 1,-1 0-1,1 0 1,-2 1-1,1-1 1,0 1-1,-1 0 1,0 0-1,0 0 1,0 0-1,0 1 0,-1 0 1,1-1-1,-6-1 1,-2 0-121,0 0 1,-1 2 0,1-1-1,-1 1 1,0 1-1,0 1 1,0-1 0,-21 2-1,0 5-2304,3 17-2374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3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12582,'0'0'2689,"0"-15"-4146,0 38-1232,0 4 144,0 0-2129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4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315 664 11093,'0'0'2004,"-38"26"-1772,-122 87 555,153-107-705,0-1 0,0 1-1,0 1 1,1-1 0,0 1 0,0 0 0,1 0 0,0 1 0,0 0 0,0 0-1,1 0 1,1 0 0,-1 1 0,1-1 0,-3 18 0,1-5 48,-3 11-50,1 1-1,2 0 0,2 0 1,1 0-1,1 0 0,7 59 0,-5-85-96,0 0 0,1-1 0,0 1 0,1-1 0,-1 0 0,1 1 0,0-1 0,1-1 0,-1 1 0,1 0 0,1-1 0,-1 0-1,1 0 1,-1 0 0,1 0 0,1-1 0,-1 0 0,1 0 0,-1-1 0,1 1 0,0-1 0,0 0 0,1-1 0,-1 1 0,1-1 0,6 1-1,13 3-372,-1-2 0,1-1 0,0 0 0,0-2 0,38-4 0,-57 3 275,-1 0 0,1-1 0,0-1 0,-1 1 0,1-1 1,-1 0-1,0 0 0,0-1 0,1 0 0,-2 0 0,1 0 0,0-1 0,-1 0 0,1 0 0,-1 0 0,0-1 0,-1 1 0,1-1 0,-1-1 0,0 1 1,0 0-1,0-1 0,-1 0 0,0 0 0,0 0 0,-1 0 0,1-1 0,1-6 0,1-12 103,0-1 0,-1 0 0,-1 0 0,-2 0 0,0 0 0,-4-26 0,2 44 85,1 0 1,-2 0 0,1 0 0,-1 0 0,0 1 0,-1-1-1,0 0 1,0 1 0,0 0 0,-1-1 0,0 2 0,-1-1-1,1 0 1,-1 1 0,-1 0 0,1 0 0,-1 0 0,0 1 0,0 0-1,-1 0 1,-8-5 0,0 2 127,-1 1-1,0 0 1,0 1 0,0 1-1,0 0 1,-1 2 0,0 0-1,0 0 1,-20 1 0,30 1-167,-8 0 54,0 0 1,0 1 0,0 1 0,0 0 0,0 1 0,-15 4-1,26-5-74,0 1-1,0-1 1,0 1-1,0 0 1,1 1-1,-1-1 1,1 1-1,-1 0 0,1-1 1,0 1-1,0 1 1,0-1-1,1 0 1,-1 1-1,1-1 1,0 1-1,0 0 1,0 0-1,0 0 1,1 0-1,-1 0 0,1 0 1,0 0-1,0 1 1,0 5-1,-1 1-15,1-1-1,0 1 0,0 0 0,1 0 1,1 0-1,0 0 0,3 13 1,-4-21-1,2 1 0,-1 0 0,0-1 0,1 1 0,-1-1 0,1 1 0,0-1 0,0 0 0,1 0 0,-1 0 0,0 0 0,1 0 0,0-1 0,0 1 0,0-1 0,0 1 0,0-1 0,0 0 0,1 0 0,-1-1 0,0 1 0,1-1 0,4 2 0,11 1 17,-1 0 0,1-1 0,-1-1-1,1-1 1,0-1 0,-1 0 0,1-2 0,-1 0 0,1-1-1,-1 0 1,0-2 0,0 0 0,0-1 0,32-17 0,-5 0-29,-2-3 0,-1-2 0,-1-1 0,49-47 0,-54 44 86,-3-2 1,-1-1-1,-1-1 0,-2-2 0,-1-1 0,-3-1 0,-1-1 0,-2-1 1,-2-1-1,-1-1 0,-3-1 0,-1 0 0,-3-1 0,-2 0 0,-1-1 1,-3 0-1,1-79 0,-7 55 2413,0 71-2446,0-1 0,0 1 1,0-1-1,0 1 1,-1 0-1,1-1 0,0 1 1,0-1-1,0 1 1,-1 0-1,1-1 0,0 1 1,0 0-1,-1-1 1,1 1-1,0 0 0,0-1 1,-1 1-1,1 0 0,0 0 1,-1 0-1,1-1 1,-1 1-1,1 0 0,0 0 1,-1 0-1,1 0 1,-1-1-1,1 1 0,0 0 1,-1 0-1,1 0 0,-1 0 1,1 0-1,-1 0 1,1 0-1,0 0 0,-1 0 1,1 1-1,-1-1 1,1 0-1,0 0 0,-1 0 1,1 0-1,0 1 0,-1-1 1,1 0-1,-1 0 1,1 0-1,0 1 0,0-1 1,-1 0-1,1 1 1,0-1-1,-1 0 0,1 1 1,0-1-1,0 0 0,0 1 1,-1-1-1,1 1 1,0-1-1,0 0 0,0 1 1,0-1-1,0 1 1,-6 12-21,1 0 0,1 0 0,0 0 0,1 1 0,1 0 0,-2 13 0,-3 19 37,-75 766 1132,68 9-896,14-667-333,12 581 15,0-544-702,67 340 1,-78-526 707,3 20-166,2-1 0,1 1-1,1-1 1,17 35-1,-25-58 181,0 0 0,0 0 0,1 0 0,-1 0 1,1 0-1,-1 0 0,1 0 0,-1 0 0,1 0 0,0 0 0,-1-1 0,1 1 0,0 0 0,-1 0 0,1-1 0,0 1 0,0-1 1,0 1-1,0 0 0,0-1 0,0 0 0,0 1 0,0-1 0,0 0 0,0 1 0,0-1 0,0 0 0,0 0 0,0 0 0,0 0 1,0 0-1,0 0 0,0 0 0,0 0 0,0 0 0,0 0 0,0-1 0,0 1 0,0 0 0,0-1 0,0 1 0,0-1 0,0 1 0,0-1 1,0 0-1,0 1 0,1-2 0,3-4-9,1 0-1,-1 0 1,0-1 0,0 0 0,4-8 0,24-47-614,-2-1 1,-2-1-1,38-135 1,-43 107-152,-5-2 0,12-144 0,-25 139 442,-9-128 0,2 208 316,-2-1-1,0 1 1,-2 0-1,0 0 0,0 1 1,-2-1-1,-1 1 1,0 1-1,-1-1 1,0 1-1,-2 1 1,-15-19-1,10 17 6,-1 0 1,0 1-1,-1 2 0,-1-1 1,-1 2-1,0 1 0,-1 0 1,0 1-1,-32-12 0,18 11-130,0 2 0,-1 1 0,0 1 0,-60-5 0,64 11-1335,0 2 0,-62 6 0,59 5-2444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5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534 117 11877,'0'0'2231,"-41"-18"-1938,-133-53 390,165 66-420,-1 1-1,0 0 0,0 1 0,0 0 1,0 1-1,-1 0 0,1 0 0,-20 0 1,22 2-20,7 0-228,0 0-1,0 0 0,0 1 1,0-1-1,0 0 1,0 0-1,0 1 1,0-1-1,0 1 0,0-1 1,1 1-1,-1-1 1,0 1-1,0-1 1,0 1-1,1 0 0,-1-1 1,0 1-1,1 0 1,-1 0-1,1 0 1,-1-1-1,1 1 0,-1 0 1,1 0-1,-1 0 1,1 0-1,0 0 1,0 0-1,-1 0 1,1 0-1,0 0 0,0 1 1,0 41-136,0-27 141,0 1-22,0 1 1,1 0 0,1-1-1,1 1 1,0 0 0,1-1-1,1 0 1,1 0 0,0-1-1,1 1 1,1-1 0,0-1-1,14 20 1,21 17-354,1-1-1,3-1 1,2-3-1,102 75 1,-133-102-86,-18-20 436,0 1 1,0-1-1,0 1 1,0-1-1,0 1 1,0-1-1,0 1 1,0-1-1,0 1 1,0-1-1,0 1 1,0 0-1,0-1 1,0 1-1,0-1 1,-1 1-1,1-1 1,0 1-1,0-1 1,-1 0 0,1 1-1,0-1 1,-1 1-1,1-1 1,0 1-1,-2 0 1,-2 1 10,-1 1 1,0 0-1,0-1 1,0 0 0,-1 0-1,-8 2 1,10-3-16,-113 28-183,-2-5 1,-185 14 0,291-37-1083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6.4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158 876 14535,'0'0'4055,"-23"33"-3540,-70 111-315,86-132-198,1 0 1,1 1 0,0 0-1,0 0 1,2 0-1,-1 1 1,2 0 0,0-1-1,0 1 1,2 0-1,-1 0 1,4 20 0,-2 7-16,-3-9 18,2 47-302,0-77 227,0 1 0,0-1 0,1 1-1,-1 0 1,1-1 0,-1 1 0,1-1 0,0 1 0,0-1 0,0 1 0,1-1 0,-1 0-1,0 0 1,1 1 0,-1-1 0,1 0 0,0 0 0,0-1 0,0 1 0,0 0 0,0-1-1,3 3 1,3-2-199,1 0 0,-1 0 0,1-1 1,-1 0-1,1 0 0,0-1 0,-1 0 0,13-2 0,-3 0-192,1 0 13,0-1 0,0-1 0,-1 0 0,1-2 0,-1 0 0,-1-1 0,1-1 0,-1 0 1,27-19-1,-4 0-284,-2-2 0,61-60 0,-72 61 364,-1-1-1,-1-1 1,-1-1 0,27-49-1,-38 57 496,-1-1 1,-1-1-1,-2 0 0,0 0 0,-2-1 0,0 0 0,3-39 1,0-111 2838,4-40 228,43-56-1271,-24 138 1703,-28 208-1404,15 746-1061,-22-697-1155,9 208-730,-7-320 558,2 1 0,-1-1 1,2 1-1,-1-1 0,6 13 0,-7-23 120,-1 1 0,1-1-1,-1 0 1,1 0 0,0 0 0,-1 1 0,1-1-1,0 0 1,0 0 0,0 0 0,0 0 0,0 0-1,0-1 1,0 1 0,0 0 0,1 0 0,-1-1-1,0 1 1,0 0 0,1-1 0,1 1 0,0-1-17,-1-1 0,0 1-1,0 0 1,1-1 0,-1 0 0,0 0 0,0 1 0,0-1 0,0-1 0,0 1 0,0 0 0,0 0 0,0-1 0,0 1 0,-1-1 0,1 1 0,0-1 0,1-2 0,17-22-173,0-1 0,-2-1 1,18-36-1,-21 38 63,182-353-796,-119 224 1039,-77 153-127,24-37 1168,-24 38-1071,-1 1-1,0-1 1,1 1-1,-1 0 1,0 0-1,1-1 1,-1 1-1,1 0 1,-1 0-1,1-1 1,-1 1-1,1 0 1,-1 0-1,1 0 1,-1 0-1,1 0 1,-1 0-1,1 0 1,-1 0-1,1 0 1,-1 0-1,1 0 1,-1 0-1,1 0 1,-1 0-1,1 0 1,0 1-1,0 0-22,1 0 1,-1 0-1,0 0 0,0 1 0,0-1 1,0 0-1,0 1 0,0-1 0,-1 1 1,1-1-1,0 1 0,-1-1 0,1 3 1,10 38 50,-1 1 1,-3 0 0,-2 0 0,-1 0 0,-4 68 0,7 69-13,-6-168-62,1 1 0,0-1 1,1 1-1,1-1 0,0 0 0,7 15 0,-9-23-34,0 1 1,0-1-1,1 0 0,0 0 1,0 0-1,0-1 0,0 1 1,0-1-1,1 0 0,0 0 0,0 0 1,-1 0-1,2 0 0,-1-1 1,0 0-1,0 0 0,1 0 0,-1 0 1,8 1-1,3-1-297,0-1 1,1 0-1,-1-1 0,0 0 0,1-1 1,-1-1-1,0-1 0,0 0 0,0-1 1,-1 0-1,1-1 0,-1-1 0,0 0 1,-1-1-1,1-1 0,-1 0 0,13-11 1,-5 3-1,0-2 0,-1-1 0,-1 0 0,-1-1-1,0-2 1,-2 1 0,-1-2 0,23-43 0,-31 52 340,-1-1-1,-1 0 0,0 0 1,-1-1-1,-1 1 1,-1-1-1,2-24 0,-3-26 5403,-2 66-5259,0 0-1,0-1 1,0 1-1,-1 0 1,1 0-1,0 0 1,0 0 0,-1 0-1,1 0 1,0 0-1,0 1 1,-1-1-1,1 0 1,0 1-1,-2 0 1,0 3-114,0-1-1,0 1 1,0 0 0,0-1-1,1 2 1,0-1 0,0 0-1,0 0 1,0 1-1,0-1 1,0 7 0,-3 3 82,-6 20-19,1 0 1,2 0 0,1 1 0,2-1-1,2 2 1,0-1 0,3 0 0,6 60-1,-5-91-92,-1-1 1,1 1-1,0 0 0,1-1 0,-1 1 0,0-1 0,1 1 0,0-1 0,0 0 0,0 0 0,0 0 0,0 0 1,1 0-1,0 0 0,-1-1 0,1 1 0,0-1 0,0 1 0,0-1 0,0 0 0,1-1 0,-1 1 1,0 0-1,1-1 0,5 2 0,6 0-124,0 0-1,1-1 1,-1 0 0,28-2-1,-42 0 101,6 0-100,0 0-1,0-1 0,0 0 0,-1 0 1,1 0-1,0-1 0,0 0 1,-1-1-1,1 0 0,-1 0 0,0 0 1,0 0-1,0-1 0,0 0 0,-1-1 1,0 1-1,0-1 0,8-9 0,-6 6 58,-1-1-1,-1 0 0,0 0 0,0-1 0,-1 1 0,0-1 0,0 0 1,-1 0-1,-1 0 0,1 0 0,-2-1 0,1-11 0,-2 20 63,2-18-41,-1 1 0,-3-36 0,1 49 49,0 0 0,-1-1 0,1 1 1,-1 0-1,-1 0 0,1 0 0,-1 1 1,0-1-1,0 0 0,0 1 0,-1 0 0,-7-9 1,-4 1 161,0 0-1,0 0 1,-1 2 0,-1 0 0,-34-17 0,-97-33 2087,144 60-1958,164-1-436,277 5-3316,-425-2 3405,0 0 0,0 1 0,0 0 0,0 1 0,20 8 0,-28-10 40,-1 1 0,0-1 1,0 1-1,0 0 0,0 0 0,0 0 1,0 0-1,0 0 0,-1 0 0,1 1 1,-1 0-1,0-1 0,1 1 1,-1 0-1,-1 0 0,1 0 0,0 0 1,-1 1-1,1-1 0,-1 0 1,0 1-1,0-1 0,1 7 0,-3 4 142,1 0 0,-2 0 0,0 0 0,0 0 0,-2 0 0,1 0 0,-2-1 0,0 0 0,-13 25 0,10-21 5,1-1 1,0 1 0,2 0-1,0 1 1,-4 23-1,8-31-106,-2 5 2,2 1 1,0 0-1,1-1 1,2 19-1,-2-31-29,0 0-1,1 0 1,-1-1-1,1 1 0,0 0 1,0 0-1,0-1 0,0 1 1,0-1-1,0 1 0,1-1 1,-1 1-1,1-1 0,0 0 1,0 0-1,0 0 1,0 0-1,0 0 0,0 0 1,0 0-1,1-1 0,-1 1 1,0-1-1,1 0 0,0 0 1,-1 0-1,1 0 0,0 0 1,4 1-1,9 0-118,0-1 0,-1-1 0,1 0 0,0-1 0,0-1 0,-1 0 0,1-1-1,-1 0 1,0-2 0,0 0 0,0 0 0,-1-1 0,1-1 0,-2-1 0,1 0 0,-1 0 0,0-2 0,-1 1 0,0-2-1,0 0 1,-1 0 0,-1-1 0,0 0 0,0-1 0,-1 0 0,-1 0 0,0-1 0,10-26 0,-14 27 79,0-1-1,0 1 1,-2 0 0,1-1 0,-2 1 0,0-21 0,-1 29 93,0 0 0,0 0 0,-1 0 0,1 0 0,-1 0 0,-1 0 0,1 0 0,-1 1 0,0-1 0,0 0 0,0 1 1,0-1-1,-1 1 0,0 0 0,0-1 0,0 1 0,-1 1 0,1-1 0,-8-6 0,-9-1 170,0 1-1,0 1 1,-1 1-1,0 0 1,0 2-1,-1 0 1,0 2-1,0 0 1,0 1 0,0 2-1,-31 1 1,49 0-335,0 1 1,0-1-1,0 1 1,0 1-1,0-1 1,0 0-1,0 1 1,1 0 0,-1 0-1,1 0 1,-1 0-1,1 1 1,0-1-1,0 1 1,0 0-1,0 0 1,0 0-1,1 0 1,0 0 0,-4 6-1,-3 6-1165,1 0 1,0 0-1,-8 25 0,2 4-3545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07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1 12534,'0'0'6016,"-18"52"-4701,-1-4-1086,-7 22 36,3 1 0,-27 143 1,12 191 578,32-1-738,6-379-104,0 1-36,1-1-1,0 1 1,10 46-1,-9-66-5,-1 0-1,1 0 0,0 0 1,1 0-1,0 0 1,0-1-1,0 1 1,0-1-1,1 1 0,0-1 1,0 0-1,0-1 1,1 1-1,0-1 1,-1 0-1,2 0 1,-1 0-1,0-1 0,1 0 1,8 4-1,-3-3-59,0-1-1,0 0 0,1-1 0,-1 0 1,1 0-1,-1-2 0,1 1 1,-1-1-1,1-1 0,-1 0 1,1-1-1,-1 0 0,1-1 0,-1 0 1,0-1-1,0 0 0,-1 0 1,1-1-1,16-12 0,2-2-48,-1-2 0,-1 0 0,-1-2 0,-1-2 0,27-33 0,-19 19-116,-2-2 1,-1-1-1,-3-2 0,29-58 0,-44 75 372,-1 0 0,-1 0 0,-1-1-1,-2 0 1,0 0 0,-2-1 0,-2 1 0,0-1-1,-2-32 1,-1 58 5,0 0 1,-1 0-1,1 0 0,-1 0 1,1 0-1,-1 0 0,0 0 0,0 0 1,-1 0-1,1 0 0,0 1 1,-1-1-1,0 0 0,0 1 1,1-1-1,-1 1 0,-1 0 0,1 0 1,0-1-1,-1 2 0,1-1 1,-1 0-1,1 0 0,-1 1 0,0-1 1,0 1-1,0 0 0,0 0 1,0 0-1,0 0 0,0 1 0,-6-1 1,9 1-111,-1 0 1,0 0 0,1 0-1,-1 1 1,0-1 0,1 0-1,-1 1 1,1-1 0,-1 1-1,0-1 1,1 0 0,-1 1-1,1-1 1,0 1 0,-1 0-1,1-1 1,-1 1 0,1-1-1,0 1 1,-1 0 0,1-1-1,0 1 1,0 0 0,-1-1-1,1 1 1,0 0 0,0-1-1,0 1 1,0 0 0,0-1-1,0 2 1,-6 46 17,1 0 0,3 1 0,7 88 0,0-108-44,1 1-1,1-2 0,1 1 0,2-1 1,20 41-1,5 18-414,-23-54 186,34 108-1427,-42-124 1211,-1 0 1,-1 0-1,0 0 1,-1 0-1,-1 0 1,-2 26-1,1-40 385,0 0 0,0-1 0,0 1 0,0-1 0,0 1 0,0-1 0,0 1 0,-1-1 0,0 0 0,1 1 0,-1-1 0,0 0 0,0 0 0,0 0 0,0-1 0,0 1-1,0 0 1,-1-1 0,1 1 0,-1-1 0,-2 1 0,-8 3-404,1 0 1,-1-1-1,-15 3 0,17-5-36,-73 14-3166,-22 0-2198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8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11573,'0'0'2994,"73"146"-2210,25-84-272,26-28-336,13-18-176,0-16-176,-4-4-224,-9-42-608,-17-4-1490,-9-4-1423,-17 4-785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0:38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10981,'0'0'4354,"17"17"-3495,156 132 499,15 12-1064,-168-143-309,-2 1 1,0 1 0,-1 0 0,-1 1 0,-1 1 0,-1 0 0,18 39 0,-25-42-145,0 0-1,-1 0 1,-1 1 0,-1-1-1,-1 1 1,0 0 0,-1 0 0,-2 0-1,0 0 1,-4 32 0,1-37 107,-1 0 1,-1 0 0,0-1 0,-1 1 0,0-1 0,-1 0-1,0-1 1,-2 0 0,1 0 0,-2-1 0,-11 13 0,-18 17-319,-70 57 1,107-98 353,-117 91-2239,36-42-2648,42-31-2007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17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22 109 4610,'0'0'8383,"-3"-5"-7255,-12-13-226,12 14 736,3 11-1003,0 60-102,3 0-1,15 84 1,-10-92-503,-7-42-58,1 1 0,1-1 0,1 0 0,8 26 1,-12-43 9,0 0 1,0 0-1,0 0 1,0 1-1,1-1 1,-1 0-1,0 0 1,0 0-1,0 0 1,0 1-1,0-1 1,0 0-1,1 0 1,-1 0-1,0 0 1,0 0-1,0 1 1,0-1-1,1 0 1,-1 0-1,0 0 1,0 0-1,0 0 1,0 0-1,1 0 1,-1 0-1,0 0 1,0 0-1,0 0 1,1 0-1,-1 0 1,0 0-1,0 0 1,0 0-1,1 0 1,-1 0-1,0 0 1,0 0-1,0 0 1,1 0-1,-1 0 1,0 0-1,0 0 1,0 0-1,1-1 1,-1 1-1,0 0 1,0 0-1,0 0 1,0 0-1,0 0 1,1-1-1,-1 1 1,0 0-1,0 0 1,0 0-1,0 0 1,0-1-1,0 1 1,0 0-1,0 0 1,0 0-1,0-1 1,0 1-1,0 0 1,0 0-1,0-1 1,24-165-1148,34-180 502,-58 344 672,0 1 0,0-1 0,0 1 0,1-1-1,-1 1 1,0-1 0,1 1 0,-1 0 0,1-1 0,0 1 0,-1 0-1,1-1 1,0 1 0,0 0 0,0 0 0,0 0 0,0 0 0,0 0-1,0 0 1,0 0 0,0 0 0,3-1 0,-3 2-6,0 0 0,0 0 0,0 1 0,0-1 0,1 0 0,-1 1-1,0-1 1,0 1 0,0-1 0,0 1 0,0 0 0,0-1 0,0 1 0,0 0 0,-1 0 0,1-1 0,0 1 0,0 0 0,-1 0 0,1 0 0,0 1 0,7 11 16,-1-1 1,0 1-1,5 15 1,41 124 272,-42-110-231,3 0-1,1-2 1,2 1-1,40 66 1,-53-101-98,1-1 0,0 1 0,0-1-1,0 0 1,1 0 0,0 0 0,0-1 0,0 0 0,0 0 0,1 0-1,-1-1 1,1 0 0,0-1 0,0 1 0,0-1 0,0-1 0,1 1-1,-1-1 1,0 0 0,1-1 0,-1 0 0,0 0 0,1-1 0,-1 1-1,0-2 1,1 1 0,-1-1 0,0 0 0,0 0 0,0-1 0,0 0 0,-1 0-1,1-1 1,-1 0 0,0 0 0,0 0 0,7-8 0,1-2-264,0 0 0,-2-1 0,0-1 1,0 0-1,-2 0 0,0-1 0,-1-1 1,0 1-1,-2-1 0,9-31 0,-7 11 73,-1 0 0,-3-1-1,-1 1 1,-1-55 0,-3 91 360,-2-23 402,2 24-404,0 1-1,0-1 1,-1 0 0,1 1-1,0-1 1,0 0 0,-1 1 0,1-1-1,0 1 1,-1-1 0,1 0-1,-1 1 1,1-1 0,0 1 0,-1-1-1,0 1 1,1-1 0,-1 1-1,1 0 1,-1-1 0,1 1 0,-1-1-1,0 1 1,1 0 0,-1 0 0,0-1-1,1 1 1,-1 0 0,0 0-1,-1 0 1,1 2-96,0 1-1,0-1 1,0 1-1,0 0 1,0-1-1,1 1 1,-1 0 0,1 0-1,0-1 1,0 1-1,0 3 1,0 0 17,-6 63 348,3 0 0,9 112 1,-3-171-396,-1 1 1,1-1 0,1 0 0,0 0 0,0-1 0,1 1 0,0-1-1,1 0 1,0 0 0,0-1 0,1 1 0,0-2 0,0 1 0,1-1 0,0 0-1,11 8 1,-14-13-78,-1 1 0,0-1 0,0 0 0,1 0 0,-1-1 0,1 1 0,0-1-1,-1 0 1,1 0 0,0 0 0,-1-1 0,1 0 0,0 0 0,0 0 0,0 0 0,-1-1-1,1 0 1,0 0 0,4-2 0,0 0-140,0 0 1,0-1-1,0 0 0,0-1 0,-1 0 1,0 0-1,15-14 0,-5 2-119,0 0 1,-2-2-1,0 0 0,-1-1 1,15-25-1,-23 32 301,0 0 1,0-1-1,-2 0 0,1 0 1,-2-1-1,0 1 0,-1-1 0,0 0 1,0-29-1,-2 38 90,-1 1 1,0 0-1,0-1 0,-1 1 0,1 0 1,-1 0-1,-1-1 0,1 1 0,-1 0 1,1 0-1,-6-9 0,4 11-11,0 0 0,0 0 0,0 0-1,-1 1 1,1 0 0,-1 0 0,1-1-1,-1 2 1,0-1 0,0 0 0,0 1 0,0 0-1,0 0 1,0 0 0,0 0 0,-8 0-1,-41-3 43,-91 4-1,127 0-89,10 0-54,0 0 0,0 1 0,0 0 0,1 0 0,-1 1 0,0-1 0,0 1 0,1 1 1,-1 0-1,-7 4 0,10-5-69,1 1 1,-1 0 0,1 0-1,0 0 1,0 0-1,0 0 1,0 1 0,1-1-1,0 1 1,-1 0 0,1 0-1,0 0 1,1 0 0,-1 0-1,1 0 1,0 0 0,-1 8-1,-1 38-3948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5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0 652 15703,'8'-24'67,"-6"19"-65,6-18-4,0-1 0,1 2 0,2-1 0,0 2 0,2-1 0,0 2 1,22-28-1,9 3 109,2 1 0,1 3 0,2 2 0,2 1 1,2 4-1,1 1 0,1 3 0,1 2 0,2 3 1,61-18-1,-107 39-107,-4 1 10,0 0-1,0 1 1,1-1 0,-1 2-1,1-1 1,-1 1 0,1 0-1,0 1 1,-1 0 0,18 3-1,-25-3-7,0 0-1,0 1 0,0-1 1,-1 1-1,1 0 0,0-1 0,0 1 1,-1-1-1,1 1 0,0 0 1,-1 0-1,1-1 0,0 1 0,-1 0 1,1 0-1,-1 0 0,1 0 1,-1 0-1,0-1 0,1 1 0,-1 0 1,0 0-1,0 0 0,0 0 1,0 0-1,0 2 0,2 12 83,-1 0 1,-1 0-1,-1 1 0,0-1 1,-1 0-1,0 0 0,-10 29 1,-46 105 782,38-103-701,-32 77 436,-88 216 696,108-248-796,-37 165 1,68-248-495,-4 11 32,2 1 0,0 0 0,2 0 1,0 22-1,1-38-69,0 1-1,1 0 1,0 0 0,0-1 0,0 1-1,0-1 1,1 1 0,0-1 0,0 1-1,0-1 1,0 0 0,1 0-1,0 0 1,-1 0 0,2-1 0,-1 1-1,0-1 1,1 1 0,-1-1 0,1 0-1,0-1 1,5 4 0,78 31-3810,-46-20-1078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18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15303,'0'0'2705,"64"0"-4834,-8 0-608,-5 0-3522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18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396 610 8500,'0'0'6141,"-19"17"-4959,18-17-1178,-12 11 136,0 0 0,0 1 0,2 1 0,-1 0 1,1 0-1,1 1 0,1 1 0,0-1 1,0 1-1,2 1 0,-7 19 0,1 21-49,2 1-1,3 0 0,3 0 0,2 1 1,6 78-1,-3-134-111,0 1-1,1-1 1,-1 0 0,0 1-1,1-1 1,0 1 0,-1-1 0,1 0-1,0 1 1,0-1 0,0 0-1,1 0 1,-1 0 0,0 0-1,1 0 1,-1 0 0,1 0 0,0 0-1,0-1 1,0 1 0,0 0-1,0-1 1,0 0 0,0 1-1,0-1 1,0 0 0,1 0 0,3 1-1,1-1-156,0 0 0,0 0 0,0 0 0,-1-1 0,1 0 0,0 0 0,0-1 0,12-2 0,-16 2 143,-1 0 1,1 0-1,-1 0 0,0 0 0,1 0 0,-1 0 0,0-1 0,0 1 1,0-1-1,0 0 0,0 0 0,0 0 0,0 0 0,0 0 0,-1 0 0,1 0 1,-1 0-1,0 0 0,0-1 0,1 1 0,-2-1 0,1 1 0,0-1 1,0 1-1,0-5 0,1-8-7,0 1 0,-1-1 0,-1-21 1,-1 19-33,1 6 67,0 1 0,-1 0 0,-1 0 0,0 0 0,0 0 0,-1 0 0,0 0 0,-1 1 0,0 0 0,0-1 1,-1 1-1,0 1 0,-1-1 0,0 1 0,0 0 0,-1 0 0,0 1 0,0-1 0,-1 2 0,1-1 0,-2 1 0,-13-8 0,12 8 21,0 0 1,0 1-1,0 0 0,-1 1 1,0 0-1,0 1 0,0 0 1,-14-2-1,-7 2 687,-51 1-1,66 2-256,16 0-427,1 0 0,-1 0 0,0 1 0,1-1 0,-1 0-1,0 1 1,1-1 0,-1 0 0,1 1 0,-1-1 0,0 1 0,1-1-1,0 1 1,-1-1 0,1 1 0,-1-1 0,1 1 0,-1 0 0,1-1 0,0 1-1,0 0 1,-1-1 0,1 1 0,0 0 0,0-1 0,0 1 0,-1 0-1,1-1 1,0 1 0,0 0 0,0-1 0,0 1 0,1 0 0,-1 0 0,0-1-1,0 2 1,5 28-11,-2-25-13,-1 0 0,1 0 1,0 0-1,0 0 0,1-1 1,-1 1-1,1-1 0,0 0 0,0 0 1,1-1-1,-1 1 0,1-1 1,-1 0-1,1 0 0,0 0 1,0-1-1,1 0 0,-1 0 0,0 0 1,1 0-1,-1-1 0,10 1 1,13 2-181,1-1 0,1-1 0,30-2 0,-40-2 77,-1-1-1,1 0 0,-1-1 1,0-2-1,0 1 1,0-2-1,-1-1 1,0 0-1,-1-1 1,0-1-1,0-1 0,23-19 1,-2-1 21,-3-2 0,0-2 1,-2 0-1,30-45 0,-39 46 165,-1-1 1,-3 0-1,0-2 0,-3-1 0,-1 0 0,-1-1 0,-3 0 0,-1-1 0,-2-1 1,-1 0-1,-3 0 0,1-77 0,-6 1 2440,-5 109-1766,5 8-738,-1 0 0,1 0 0,-1 0 1,1 0-1,0 0 0,-1 1 0,1-1 0,0 0 1,-1 0-1,1 0 0,0 1 0,-1-1 0,1 0 1,0 1-1,-1-1 0,1 0 0,0 0 0,-1 1 0,1-1 1,0 0-1,0 1 0,0-1 0,-1 1 0,1-1 1,0 0-1,0 1 0,0-1 0,0 1 0,0-1 0,0 0 1,0 1-1,0-1 0,0 1 0,0 0 0,-12 83 449,3 2 0,5 141 0,4-185-398,-1 134 117,5 333 686,28-7-362,109 338-171,-92-642-566,8-2 0,96 219 1,-135-373-364,1-1 0,45 69 0,-62-107 420,0 0-1,1 1 1,-1-1-1,1 0 0,0 0 1,-1 0-1,1-1 0,1 1 1,-1-1-1,0 0 1,1 0-1,5 3 0,-8-5 91,0 1-1,0-1 0,1 0 1,-1 0-1,0 0 0,0 0 1,0 0-1,1 0 1,-1 0-1,0-1 0,0 1 1,0 0-1,0-1 0,1 1 1,-1-1-1,0 1 0,0-1 1,1 0-1,1-1-42,-1-1-1,1 1 1,-1-1 0,1 1-1,-1-1 1,0 0 0,0 0-1,3-6 1,26-60-1608,-4-2 1,-2-1-1,21-102 0,-26 79 1660,-5 0 0,-4-1 0,-3 0 0,-5-1 0,-10-98 0,5 176 265,0 0 0,-1 1-1,-1-1 1,-1 1 0,-1 0-1,0 0 1,-2 1 0,1 0-1,-2 0 1,0 1 0,-2 0-1,1 0 1,-19-19-1,11 16-73,-2 1-1,0 1 0,-1 1 0,0 1 0,-1 0 1,-1 2-1,0 1 0,-1 0 0,-25-7 0,-11-1-229,1 3-1,-2 3 1,0 3-1,-1 2 1,0 3-1,0 2 1,0 3-1,-64 8 1,121-7-18,1 1 0,-1-1-1,0 1 1,1 0 0,-1 1 0,0-1-1,1 1 1,0-1 0,-1 1 0,1 1 0,0-1-1,-4 3 1,5-1-93,0-1 0,1 1 0,-1-1 0,1 1 0,0 0 0,0 0 0,0 0 0,0 0 0,-1 7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19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547 123 10501,'0'0'1464,"-44"-15"-709,-139-47 593,172 59-1057,0-1 0,1 1 0,-2 1 1,1 0-1,0 1 0,0 0 0,-21 1 0,8 1 277,17 0-510,1 0 1,-1 0-1,0 1 0,0 0 1,1 0-1,-1 1 0,1 0 1,0 0-1,0 0 0,0 1 1,0-1-1,1 2 0,-1-1 0,1 1 1,0-1-1,0 1 0,1 1 1,-1-1-1,1 1 0,-4 6 1,0 1 6,0 0 1,1 1 0,1 0 0,0 0 0,0 0 0,2 1-1,-1 0 1,-2 21 0,6-28-54,-4 79 35,5-82-50,0 0-1,1-1 1,-1 1 0,1 0-1,0-1 1,0 1 0,0 0-1,1-1 1,0 1 0,0-1-1,0 0 1,0 0 0,1 0 0,-1 0-1,1 0 1,4 4 0,1-3-22,0 0 1,1 0 0,0-1-1,0 0 1,0 0 0,0-1 0,0 0-1,1-1 1,0 0 0,-1 0-1,18-1 1,9 1-146,-1-2-1,37-5 1,-44 0 129,-1-1 0,1-1 0,-2-1 0,1-1 1,-1-2-1,-1 0 0,0-2 0,0-1 1,-1-1-1,-1-1 0,-1 0 0,0-2 0,33-36 1,-11 12 1792,-44 41-1724,1 1-1,-1 0 0,1 0 0,-1 0 0,1-1 0,0 1 0,-1 0 0,1 0 0,-1 0 0,1 0 0,0 0 0,-1 0 0,1 0 0,0 0 0,-1 0 0,1 0 0,-1 1 1,1-1-1,0 0 0,-1 0 0,1 0 0,-1 1 0,1-1 0,-1 0 0,1 1 0,-1-1 0,1 1 0,-1-1 0,1 0 0,-1 1 0,0-1 0,1 1 0,-1-1 0,1 2 1,7 10 4,-1 1 1,-1 1-1,0-1 1,-1 1-1,0 0 1,-1 1-1,3 17 1,-6-27-19,14 76 216,-4 0-1,-4 1 0,-5 139 0,-2-143-129,0 4-7,-6 311 125,-1-294-330,-4-1 1,-23 96-1,30-178 86,3-10-5,0 1 0,-1-1 1,0 0-1,0 0 0,-5 10 0,6-14 24,0 0-1,0-1 0,-1 0 0,1 1 0,0-1 0,-1 0 0,1 1 0,-1-1 0,0 0 0,1 0 0,-1 0 1,0 0-1,1-1 0,-1 1 0,0 0 0,0-1 0,0 1 0,0-1 0,0 1 0,0-1 0,0 0 0,1 0 1,-3 0-1,-11 0-14,1-1 0,-1 0 0,1 0 0,-1-2 0,1 0 0,0 0 0,0-1 0,0-1 0,1-1-1,-1 0 1,1 0 0,1-1 0,-1-1 0,1 0 0,1-1 0,-1 0 0,2-1 0,-1 0 0,-17-22 0,14 13-60,1 0 0,1-1 0,0 0 0,1-1 0,2 0 0,0-1-1,1 0 1,1-1 0,1 1 0,-3-30 0,0-25-798,2-136 1,8 163 310,3 1 0,1 0-1,3 0 1,1 0 0,3 1 0,2 0 0,2 1 0,41-83 0,-21 59-1308,3 2 0,3 1 0,58-72 0,-80 116 2103,0 0-1,2 1 1,1 1-1,0 1 1,2 1-1,0 2 1,1 0 0,1 2-1,1 0 1,56-21-1,-69 33-83,0 1 0,1 0 0,-1 1-1,0 1 1,23 1 0,-37 0-128,4 0 90,-1 1 0,0 0 0,0-1 0,0 1 0,0 1 0,-1-1 0,1 1 0,0-1 0,0 1 0,-1 0 0,1 0 0,-1 1 0,0-1 0,0 1 0,0 0 0,0-1 0,0 1 0,2 4 0,7 9 393,0 0 0,14 29 0,-7-12-29,6 7-145,6 12 26,3-1 1,59 69-1,-82-114 82,-7-14 207,-6-23 111,1 24-940,-5-51 230,2 0 0,3 0-1,7-64 1,-5 118-23,0 0 0,0 0 0,0 0 0,1 0 0,-1 0 0,1 0 0,0 1 0,0-1 0,0 1 0,1-1 0,-1 1 0,1 0 0,0 0 0,5-5 0,0 2-3,-1 1 0,1 0 0,0 0 0,0 1-1,1 0 1,11-4 0,3 1-31,1 1 0,0 1 0,0 1 0,29-2 0,-28 4-51,-9 1-75,0 0 0,1 0 0,-1 1 0,0 1 0,22 5 0,-36-6 116,-1 1 1,1 0-1,0 0 1,0 0-1,0 0 1,-1 1-1,1-1 1,-1 0-1,1 1 1,-1-1-1,1 1 1,-1 0-1,0-1 1,0 1-1,0 0 1,0 0-1,0 0 1,0-1-1,0 1 1,-1 0-1,1 0 1,-1 0-1,0 0 1,1 4-1,1 57-944,-2-45 439,-1 5-453,0 0 1,-2-1 0,0 1-1,-2-1 1,-9 31-1,-19 36-5894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0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1 9220,'0'0'5942,"-36"43"-4430,-110 149-498,138-179-959,0 0-1,0 0 1,2 0-1,0 1 1,0 0-1,1 1 1,1-1-1,0 1 1,1 0-1,1 0 1,-1 27-1,0 2 66,-14 320 195,16-355-328,1 0 0,1 0 1,-1 0-1,2 0 1,-1 0-1,1 0 1,1-1-1,3 12 0,-4-17-81,0 0-1,0 1 1,0-1 0,1-1-1,-1 1 1,1 0-1,0-1 1,-1 1-1,1-1 1,0 0-1,0 0 1,1 0-1,-1 0 1,0 0-1,1-1 1,-1 0-1,1 1 1,-1-1-1,1 0 1,-1-1-1,1 1 1,4-1-1,2 1-340,-1 0 1,0-1-1,1 0 0,-1-1 0,0 0 0,1 0 1,-1-1-1,0 0 0,0-1 0,0 0 0,0 0 1,-1-1-1,1 0 0,10-7 0,-8 2 17,1 0-1,-1-1 1,-1 0 0,1 0 0,-2-1-1,0 0 1,0-1 0,11-20-1,-6 5 365,-1-1 0,-1 0-1,-2-1 1,-1 0 0,-1 0 0,-1-1-1,-2 0 1,3-44 0,-8 61 133,2-15 362,-1 0 0,-2 0 0,-7-50 0,6 70-254,0 0 0,0 0 0,-1 1 0,0-1 0,0 0-1,-1 1 1,0 0 0,0 0 0,-1 0 0,0 1 0,0-1 0,0 1 0,-1 0 0,0 1 0,0-1 0,-1 1-1,-8-5 1,9 6-153,-1 0 0,1 0-1,-1 1 1,1 0 0,-1 0-1,0 1 1,-1-1 0,1 2-1,0-1 1,0 1 0,-1 0-1,1 1 1,-1-1 0,1 1-1,0 1 1,-1 0 0,1 0-1,-1 0 1,1 1 0,0 0-1,0 0 1,0 1 0,0 0-1,1 0 1,-1 1 0,1-1-1,-1 2 1,-7 6 0,-5 10-927,1 1-1,2 1 1,0 0 0,-19 41 0,-6 27-4955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1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159 191 13062,'0'0'7502,"-22"25"-6984,10-10-455,-1-2-15,1 1-1,1 0 1,1 0 0,0 1-1,1 0 1,0 1 0,1 0-1,1 1 1,1-1-1,0 1 1,-6 35 0,4 37 10,4 0 1,11 125 0,-7-207-89,1-1-1,0 1 1,0-1 0,0 1 0,1-1 0,0 1 0,0-1-1,1 0 1,0 0 0,0 0 0,0 0 0,1-1 0,0 1-1,0-1 1,0 0 0,0 0 0,1 0 0,0-1 0,0 1-1,7 3 1,-3-3-85,0-1-1,1 0 0,-1 0 1,1-1-1,0-1 0,0 1 1,0-2-1,0 1 0,0-1 1,0-1-1,0 0 0,17-2 1,-15 0 46,1-1 0,-1 0 0,0 0 0,0-2 0,0 0-1,0 0 1,-1-1 0,0 0 0,0-1 0,-1 0 0,0-1 0,15-13 0,12-15-140,55-70 0,-84 96 175,15-19-135,-2-1 1,-1 0 0,-1-2 0,-2 0-1,-1-1 1,-1 0 0,10-37-1,-13 24 320,-2-1-1,-1-1 0,-3 1 1,0-90-1,-7 136-111,1-1 0,-1 1 0,1 0-1,-1 0 1,0 0 0,0 0 0,1 0 0,-1 0 0,0 0 0,0 0 0,0 0 0,0 0 0,0 1 0,0-1-1,0 0 1,-1 1 0,1-1 0,0 1 0,0-1 0,0 1 0,-1-1 0,1 1 0,0 0 0,0 0-1,-1 0 1,1-1 0,0 1 0,-1 1 0,1-1 0,0 0 0,-3 0 0,-47 5 175,43-3-209,1 0 0,0 1 0,-1 0 0,1 1 0,1 0 0,-1 0 0,0 0 0,1 1 0,0 0 1,0 0-1,0 0 0,1 1 0,0 0 0,0 0 0,0 0 0,1 1 0,0-1 0,0 1 0,0 0 0,-2 9 0,-2 4 2,0 0 1,2 1-1,0-1 0,2 1 1,0 0-1,-1 29 1,3-16-37,0 14 24,3 64 0,0-99-32,1 1 1,0-1-1,1 0 0,0 0 0,1 0 1,1 0-1,0-1 0,0 1 1,12 17-1,-8-18-209,1 0 0,-1 0 0,2-1 0,0-1-1,0 0 1,1 0 0,0-1 0,1 0 0,0-2 0,0 1 0,0-1-1,1-1 1,0-1 0,1 0 0,-1 0 0,1-2 0,0 0 0,0 0-1,0-1 1,0-1 0,0-1 0,0 0 0,0-1 0,1-1 0,-1 0 0,-1-1-1,1 0 1,0-1 0,-1-1 0,22-10 0,-10 1-148,0-2 0,-1 0 0,-1-2 0,0-1 1,-1 0-1,-2-2 0,0-1 0,30-39 0,-31 33 369,-1 0 0,-1-1 1,-1-1-1,-2-1 0,-1 0 0,-2-1 1,12-46-1,-16 36 809,-3 1 1,-2-1-1,-1 1 0,-4-46 1,2 82-624,-1 0 0,0-1 1,0 1-1,0 0 1,0-1-1,-1 1 0,0 0 1,0 0-1,-1 0 1,1 1-1,-1-1 0,0 0 1,0 1-1,-1 0 1,1 0-1,-1 0 0,0 0 1,0 0-1,0 1 1,-1 0-1,-8-5 0,6 4-41,0 0-1,-1 1 1,1 0-1,-1 1 1,0 0 0,0 0-1,0 1 1,0-1-1,0 2 1,0-1-1,0 1 1,0 0-1,0 1 1,-13 3-1,16-3-84,-1 1-1,1 0 1,0 0 0,0 1-1,0 0 1,0 0-1,0 0 1,1 0-1,0 1 1,-1 0-1,1 0 1,0 0-1,1 0 1,-1 0-1,1 1 1,0 0-1,0-1 1,0 1-1,1 1 1,-4 8 0,1 0 26,1 1 0,0 0 0,1 0 0,0 0 0,1 0 0,1 23 0,1-34-71,0 0 0,1-1 0,-1 1 0,1 0 0,0 0 0,0-1 0,0 1 0,1 0 0,-1-1 0,1 1 0,0-1 0,0 0 0,0 0 0,1 0 0,-1 0 0,1 0 0,-1 0 0,1 0 0,0-1 0,0 1 0,0-1 0,0 0 0,7 3 0,7 3-126,-1-1 1,1-1-1,35 8 1,-25-7-81,112 26-1001,61 19 41,-188-48 1082,0 0 1,-1 1-1,1 0 1,17 12-1,-26-15 87,0 0 0,0 1 0,0-1 0,0 0 0,-1 1 0,1 0 0,-1 0 0,1 0 0,-1 0 0,0 0 0,0 0 0,0 1 1,-1-1-1,1 1 0,-1-1 0,0 1 0,0-1 0,1 8 0,-1-5 4,-1 0 1,0 0 0,0 0-1,0 0 1,-1 1 0,0-1-1,0 0 1,-1 0 0,0 0-1,-4 9 1,0-5 8,-1 1 1,0-1-1,-17 18 0,18-21-5,0-2 84,1 1 1,1-1-1,-1 1 0,1 0 1,0 1-1,0-1 0,1 1 1,0-1-1,0 1 1,0 0-1,1 0 0,0 0 1,1 0-1,0 1 0,-1 13 1,12-20 87,8-1-254,-1-1 1,0 0-1,0-2 0,0 0 1,-1-1-1,1 0 0,-1-2 1,0 0-1,0 0 0,0-2 0,25-16 1,-17 7 62,-1 0 0,-1-2 0,-1 0 0,0-1 0,-2-2 0,0 0 0,-1-1 0,-2 0 0,0-1 0,-1-1 0,-2-1 0,-1 0 0,-1-1 0,-1 0 0,-1 0 0,-1-1 0,-2 0 0,-1-1 0,3-57 0,-8 84 108,1 0-1,-1-1 1,0 1 0,0 0 0,0 0 0,0-1 0,-1 1 0,1 0 0,-1-1 0,1 1 0,-1 0 0,0 0 0,0 0 0,0 0 0,0 0 0,0 0 0,0 0 0,-1 0 0,-1-2 0,-1 2 17,1 1 0,-1 0 0,1 0 0,-1 0 0,1 0 0,-1 0 0,1 1 0,-1-1 0,0 1 0,1 0 1,-6 1-1,7 0-105,-1-1 0,0 1 1,0 0-1,0 0 0,1 0 1,-1 0-1,0 0 0,1 1 1,-1-1-1,1 1 0,0 0 1,-1 0-1,1-1 0,0 2 0,0-1 1,0 0-1,0 0 0,1 1 1,-1-1-1,1 0 0,-1 1 1,-1 4-1,-25 68 45,26-69-35,-3 14-26,2 0 1,0 0 0,1 0-1,1 36 1,1-54-12,0 0 0,0 0 0,0 1 1,1-1-1,-1 0 0,1 0 0,-1 0 0,1 0 1,0 0-1,0 0 0,0 0 0,0 0 0,0 0 0,0 0 1,1-1-1,-1 1 0,1 0 0,-1-1 0,1 1 0,-1-1 1,1 1-1,0-1 0,0 0 0,0 0 0,0 0 1,0 0-1,0 0 0,0 0 0,0-1 0,0 1 0,2 0 1,9 1-207,-1 0 1,1-1 0,-1 0 0,18-2 0,-11 1-34,1 0-40,22 0-615,0-1-1,79-12 0,-69 7-1198,-51 25 2022,-14 174 683,9-70 648,4-123-1229,0 1 0,0-1 0,1 1 0,-1-1 0,0 1-1,0-1 1,1 1 0,-1-1 0,0 1 0,1-1 0,-1 0 0,1 1 0,-1-1 0,0 0 0,1 1-1,-1-1 1,1 0 0,-1 1 0,1-1 0,-1 0 0,1 0 0,-1 0 0,1 1 0,-1-1-1,1 0 1,0 0 0,-1 0 0,1 0 0,-1 0 0,1 0 0,0 0 0,25 0-85,-18-1 36,5 0-151,1 0 1,0-1-1,-1-1 1,0 0-1,1-1 1,-1-1-1,-1 0 0,1 0 1,-1-1-1,0-1 1,0 0-1,16-13 1,2-4-185,0-2 1,-1-2-1,27-33 1,-38 39 756,0-1 0,-2-1-1,24-46 1,-33 56 2342,-6 12-1006,-1 4-371,-1 16-1441,1 338 102,0-354-81,0 1 0,0-1 0,0 0 0,1 1 0,-1-1 1,1 0-1,0 0 0,0 1 0,-1-1 0,1 0 0,1 0 0,-1 0 0,0 0 0,0 0 0,1 0 0,-1 0 0,1-1 0,0 1 0,-1-1 0,1 1 0,0-1 0,0 1 0,0-1 0,0 0 0,0 0 1,0 0-1,0 0 0,1 0 0,-1 0 0,0-1 0,0 1 0,1-1 0,-1 0 0,5 1 0,6-1-250,1 1 0,0-2 1,-1 1-1,1-2 0,15-3 0,-13 0 85,1 0-1,-1-1 0,0-1 1,0 0-1,-1-1 0,0-1 0,0-1 1,-1 0-1,23-21 0,5-9-18,59-72 0,-81 89 348,-2 0 0,-1-2 0,25-47 0,-36 59 910,0 0 1,-2-1-1,5-18 4040,-9 34-3973,-5 16-406,-37 66 56,20-43-272,-32 88-1,31-48-149,5 1-1,2 1 0,-5 101 1,6 262 139,14-353-601,0 211-4078,1-169-2137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2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317 0 9620,'0'0'345,"-10"35"-970,1-4 320,1 0 0,-7 54 0,16-79 271,-1 0-1,1-1 1,0 1-1,0-1 0,1 1 1,-1-1-1,1 1 1,1-1-1,-1 0 1,1 0-1,-1 0 1,2 0-1,-1 0 0,0-1 1,1 1-1,0-1 1,0 0-1,0 0 1,0-1-1,1 1 1,0-1-1,7 4 0,9 10-80,-2-2 400,-1 1-1,-1 1 0,-1 1 1,0 0-1,-1 1 0,-1 1 1,-1 0-1,-1 1 0,-1 0 1,0 1-1,-2 0 0,0 0 1,5 25-1,-14-45-154,0-1-1,0 0 1,0 1-1,0-1 1,0 0 0,0 1-1,-1-1 1,1 0 0,0 1-1,-1-1 1,1 0-1,-1 0 1,1 1 0,-1-1-1,0 0 1,1 0 0,-1 0-1,0 0 1,0 0-1,0 0 1,0 0 0,0 0-1,0 0 1,0 0 0,0-1-1,0 1 1,0 0 0,-1-1-1,1 1 1,0 0-1,-2 0 1,-52 13 335,33-10 108,-50 14 344,-315 86 778,385-104-2092,16-5-905,10-6 601,1 0 0,-2-2 1,1-1-1,-2-1 0,32-27 0,104-107-3920,-143 133 3962,157-162-6555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434 0 8740,'0'0'11125,"-37"43"-10228,26-30-830,-20 21 83,2 1 0,2 1 0,1 1 0,2 1 0,1 2 0,2 0-1,2 2 1,-14 45 0,-7 66 234,6 1-1,-12 160 0,15 318-391,31-614 36,-1-8-113,1 0 0,0-1 0,1 1 1,0-1-1,0 1 0,4 10 0,-5-18 40,1-1 0,0 1 0,0 0 0,0 0 0,0 0 0,1-1-1,-1 1 1,0 0 0,1-1 0,-1 1 0,1-1 0,-1 0 0,1 1 0,0-1 0,0 0-1,-1 0 1,1 0 0,0 0 0,0-1 0,0 1 0,0 0 0,0-1 0,0 1 0,0-1-1,0 0 1,0 0 0,1 0 0,-1 0 0,0 0 0,0 0 0,0 0 0,0-1 0,2 0-1,3-1 9,0 0 0,0-1-1,0 1 1,-1-1 0,1-1 0,-1 0-1,0 1 1,0-2 0,0 1-1,0-1 1,-1 0 0,0 0-1,0 0 1,0-1 0,-1 0 0,6-9-1,0 3-8,87-122-564,127-230 0,-122 188 168,-81 145 711,-11 25 409,-9 9-570,0 0 1,-1 0 0,1-1 0,0 1 0,-1 0 0,0 0 0,0 0 0,0 0 0,0 0 0,-1 5 0,1 30-389,1-6 284,1 0 1,2 0-1,1-1 1,1 1-1,2-1 1,13 33-1,-18-55-31,1 1 0,0-1 0,1-1 0,0 1 0,0-1 0,1 1 0,0-1 0,1-1 0,0 1 0,0-1 0,0-1 0,1 1 0,0-1 1,0-1-1,0 1 0,1-1 0,0-1 0,0 1 0,0-2 0,1 1 0,-1-1 0,1-1 0,16 3 0,-5-3-383,0 0 1,0-2 0,1 0 0,-1-1 0,25-6 0,-35 5 163,0-1 1,-1 0-1,1 0 0,-1-2 1,0 1-1,0-1 0,-1 0 1,0-1-1,1 0 0,-2-1 1,13-11-1,-8 5 155,-2-1-1,1 0 1,-2 0 0,0-1-1,0-1 1,-2 0 0,0 0-1,-1 0 1,0-1 0,-1 0 0,-1 0-1,3-20 1,-5 14 526,0 0 0,-2 0-1,0 0 1,-2-1 0,-4-28 0,4 49-276,1 0-1,-1 0 1,0 0-1,0 0 1,-1 1-1,1-1 1,-1 0-1,1 1 1,-1-1-1,0 0 1,0 1-1,0 0 1,0 0-1,-3-3 1,4 4-121,0 1 0,0-1 0,0 0 0,0 1 0,0-1 0,0 1 0,0-1 0,0 1 1,0 0-1,0-1 0,-1 1 0,1 0 0,0 0 0,0 0 0,0 0 0,0 0 0,0 0 0,-1 0 0,1 0 0,0 0 0,0 1 1,0-1-1,0 0 0,0 1 0,-1-1 0,1 1 0,0-1 0,0 1 0,0-1 0,0 1 0,1 0 0,-1 0 0,0-1 0,0 1 1,0 0-1,0 0 0,1 0 0,-1 0 0,0 0 0,1 0 0,-1 0 0,0 1 0,-12 23-11,1 0 0,1 1 1,1 0-1,2 0 0,0 1 0,2 0 0,1 0 0,1 0 0,1 1 0,2 0 1,3 53-1,-1-76-47,0 0 1,1 0-1,-1 0 1,1 0-1,0-1 0,0 1 1,0 0-1,1-1 1,0 0-1,0 1 1,0-1-1,0 0 1,1 0-1,-1-1 0,1 1 1,0-1-1,0 0 1,0 0-1,1 0 1,-1 0-1,1-1 1,-1 0-1,1 0 1,0 0-1,0-1 0,5 2 1,1 0-96,1 0-1,-1-1 1,1 0 0,-1-1 0,1 0-1,0-1 1,-1-1 0,1 1 0,-1-2-1,23-5 1,-24 3 28,1 0 0,-1-1 0,0 0-1,0-1 1,0 0 0,-1-1 0,0 0 0,0 0 0,0-1-1,-1 0 1,-1 0 0,1-1 0,-1 0 0,-1-1-1,0 1 1,0-1 0,-1-1 0,0 1 0,5-16 0,-3 2 81,0 0 0,-1 0 0,-2 0 0,0-1 1,-2 0-1,0 0 0,-5-47 0,2 64 33,0 1-1,-1-1 0,0 1 1,0 0-1,-1 0 1,0 0-1,0 0 1,0 0-1,-1 0 1,0 1-1,-1 0 1,1 0-1,-1 0 1,0 0-1,-1 1 1,1 0-1,-1 0 0,0 0 1,-1 1-1,-8-5 1,2 2 48,0 1 0,0 0 0,0 1 0,-1 0 1,0 1-1,0 1 0,0 0 0,-1 1 0,-26-1 0,38 3-77,0 0 1,0 1-1,0-1 0,0 0 0,0 1 0,0 0 0,0 0 1,0-1-1,1 2 0,-1-1 0,0 0 0,0 1 0,1-1 0,-1 1 1,1 0-1,-1-1 0,1 1 0,0 1 0,0-1 0,0 0 0,0 0 1,0 1-1,0-1 0,1 1 0,-1 0 0,1-1 0,0 1 0,0 0 1,0 0-1,0 0 0,-1 5 0,-1 9-15,1 0 0,1 1 1,0-1-1,3 28 0,0-8 27,-3-34-10,1 0 0,0-1-1,0 1 1,0 0 0,0 0 0,0 0 0,1 0-1,0-1 1,-1 1 0,1 0 0,0 0-1,0-1 1,0 1 0,1 0 0,-1-1 0,0 0-1,1 1 1,0-1 0,0 0 0,0 0 0,0 1-1,0-2 1,0 1 0,0 0 0,0 0 0,1-1-1,-1 1 1,1-1 0,-1 0 0,1 1 0,0-1-1,-1-1 1,1 1 0,0 0 0,0-1 0,0 1-1,-1-1 1,5 0 0,11 3-1,0-1 1,0-1-1,1-1 0,-1 0 1,0-1-1,0-1 1,1-1-1,-2-1 0,1 0 1,0-1-1,-1-1 1,22-11-1,88-59 15,-55 31 8,82-37 1,-153 82 7,-1 0 0,1 0 1,-1 1-1,0-1 1,1 0-1,-1 0 1,1 1-1,-1-1 1,0 0-1,1 1 0,-1-1 1,0 0-1,1 1 1,-1-1-1,0 0 1,1 1-1,-1-1 0,0 1 1,0-1-1,0 1 1,1-1-1,-1 1 1,0-1-1,0 0 0,0 1 1,0-1-1,0 1 1,0-1-1,0 1 1,0-1-1,0 1 0,0-1 1,0 1-1,0-1 1,0 1-1,0-1 1,-1 1-1,1-1 0,0 1 1,-1 0-1,2 7 131,28 1678 1847,-29-1606-2106,18-114 101,0-15 36,-2 0 0,-3-1 1,9-58-1,11-168-15,-19 144-5,1 30-23,4 1-1,4 1 0,5 1 1,4 1-1,5 2 1,3 2-1,5 1 0,3 2 1,5 3-1,74-96 1,-109 160-2,1 2 0,1 0 0,1 2 1,28-22-1,-44 37 1,1 0 0,0 1 0,0 0 0,1 0-1,-1 0 1,1 1 0,0 0 0,0 0 0,0 1 0,0 0 0,0 0-1,1 1 1,-1 0 0,1 0 0,-1 1 0,0-1 0,1 2 0,-1-1 0,1 1-1,-1 0 1,12 4 0,-16-4 0,0 1 0,-1-1 0,1 1-1,-1-1 1,0 1 0,1 0 0,-1 0 0,0 0 0,0 1 0,0-1-1,0 0 1,-1 1 0,1-1 0,-1 1 0,1 0 0,0 4-1,12 46-29,-9-32 9,-2 0-1,-1 0 0,0 1 1,-2-1-1,0 1 0,-1-1 1,-1 0-1,-2 1 0,0-1 1,-1 0-1,-1-1 0,0 1 1,-2-1-1,-1-1 0,0 1 1,-1-2-1,-1 1 0,-27 33 1,27-39 1,0 0 1,-1-1-1,0 0 1,-1 0-1,-1-2 1,0 0 0,0 0-1,-1-1 1,0-1-1,0 0 1,-1-1 0,0-1-1,0-1 1,-1 0-1,0-1 1,0-1 0,0 0-1,0-1 1,-27-1-1,43-1-25,18-33-524,6 15 422,0 1 0,0 1 1,1 1-1,29-13 0,13-9-135,236-163-312,-239 150 550,-2-2 1,81-90 0,-121 119 175,-2 0 0,0-1 1,-2-1-1,-1 0 0,-1-2 0,-1 1 0,-1-2 1,-2 0-1,-1 0 0,-1-1 0,-1 0 1,-1-1-1,-2 0 0,-1 0 0,-1-36 0,-2 63-50,-1 0-1,0-1 0,0 1 0,-1 0 0,1-1 0,-1 1 0,0 0 0,0 0 0,0-1 0,0 1 0,0 0 0,-1 0 0,-1-3 0,1 5-40,0-1-1,1 0 1,-1 1-1,0 0 1,0-1 0,0 1-1,0 0 1,0 0 0,0 0-1,0 0 1,-1 1-1,1-1 1,0 1 0,0-1-1,0 1 1,-1 0-1,1-1 1,0 1 0,-4 1-1,5-1-35,0 0 1,0 0-1,0 0 0,-1 0 0,1 0 0,0 0 0,0 1 0,0-1 0,0 0 1,0 1-1,0-1 0,0 1 0,0-1 0,0 1 0,0-1 0,0 1 0,0 0 1,0 0-1,1-1 0,-3 3 0,-9 15-27,0 1 0,2 1 0,0 0 0,-12 35 0,18-45 29,-11 33-41,2 1 0,2-1 0,2 2-1,2-1 1,1 1 0,3 1 0,3 46 0,-1-80-27,2 0 0,0 1 0,0-1 0,1 0 0,1 0 0,0 0 0,1-1 0,0 1-1,0-1 1,1 0 0,1 0 0,0 0 0,0-1 0,1 0 0,0 0 0,1-1 0,15 15 0,183 156-4582,-202-177 4478,0 0 0,0 0-1,0 0 1,-1 0 0,1 0-1,-1 1 1,0-1 0,0 1 0,0 0-1,0 0 1,-1 0 0,1 1-1,-1-1 1,0 1 0,-1-1 0,1 1-1,-1-1 1,0 1 0,0 0-1,0 0 1,-1 0 0,0 5 0,0-7 142,-1 0 0,1 0 0,-1-1 1,0 1-1,0 0 0,-1-1 0,1 1 1,0-1-1,-1 1 0,1-1 0,-1 0 1,0 1-1,0-1 0,0 0 0,0 0 1,0-1-1,-1 1 0,1 0 0,0-1 0,-1 1 1,-4 1-1,-61 26 336,62-27-294,-48 15 332,0-3 0,-86 11 0,-118 1-123,236-25-254,-192 15-1030,-25 3-2474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9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5856 60 8116,'0'0'6480,"-45"-10"-5354,-152-31-270,171 37-733,0 1 0,0 2 0,0 0 0,0 2 0,0 0 0,0 2 0,1 1 0,-1 1 0,-46 16 0,54-16-67,-143 46 559,-241 109 1,-140 120 21,305-140-347,7 9 0,6 11-1,8 9 1,7 9 0,-298 328 0,80 13 226,21 23-147,391-521-352,-535 779 499,384-525-457,-134 305 1,159-256-12,15 5 1,-158 650 0,229-702-24,12 3 0,12 2 0,12 0 1,20 311-1,15-382-23,10-1 1,9-1-1,84 282 1,-36-234-146,11-4 0,152 291 0,-152-364-181,8-5 1,211 276-1,-255-380-193,128 119-1,-149-159 59,0-1-1,2-2 1,1-2 0,1-1-1,50 21 1,-35-25-1372,1-2 0,92 18 0,-149-37 1823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29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445 1 12534,'0'0'1120,"-36"0"-333,-120 9-320,148-9-372,0 1 0,1 0 0,-1 1 0,0 0 0,1 0 0,-1 1-1,1 0 1,0 0 0,0 1 0,0-1 0,0 2 0,1-1 0,0 1 0,0 0 0,0 0 0,0 0 0,1 1-1,0 0 1,0 0 0,0 1 0,1-1 0,0 1 0,0 0 0,-4 12 0,2 3 58,0 1-1,2 0 1,1-1 0,1 1 0,1 0-1,2 30 1,-1-23-295,1-10 146,1 0 0,0 0-1,1 0 1,1-1-1,1 0 1,1 0 0,16 37-1,5-5-179,45 67 0,-8-15-1109,-59-95 1099,0 1 0,0 0 1,0 0-1,-2 0 1,1 1-1,-1-1 0,0 1 1,-1 0-1,0 0 1,-1 0-1,0 0 0,0 0 1,-1 11-1,-1-19 156,0 0 0,0 0 0,0 0 0,0 0 0,0 0 0,0 0 0,0 0 0,-1 0 1,1 0-1,-1 0 0,0-1 0,1 1 0,-1-1 0,0 1 0,0-1 0,0 0 0,0 1 0,0-1 0,0 0 0,0 0 0,0-1 0,0 1 0,-1 0 0,1-1 0,0 1 0,-4-1 0,-6 4-121,-14 3-751,0 0 0,-1-2 0,1-1 1,-1-1-1,-45-1 0,17-2-5784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0.0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0 119 14038,'0'0'977,"257"-77"-977,-163 58 32,0 4 496,0 7-528,-8 8-96,-13 0-1761,-13 0-2689,-22 8-2369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6.2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0 176 7764,'0'0'5199,"7"16"-4252,-3-14-911,0 1 0,1-1 0,-1 0 0,0 0 0,1 0 0,-1-1 0,1 1 0,0-1 0,0 0 0,-1 0-1,1-1 1,0 0 0,0 1 0,0-2 0,4 1 0,1-1-50,-1 0-1,0 0 1,0-1-1,0 0 1,-1-1-1,1 0 1,10-5-1,-9 2-80,1 0 1,-1-1-1,-1-1 0,1 0 0,-1 0 1,11-13-1,-18 18 101,1 1 1,-1-1 0,0 1-1,0-1 1,0 0-1,0 0 1,-1 0 0,1 0-1,-1 0 1,0-1-1,0 1 1,0 0 0,0 0-1,0-1 1,-1 1-1,1-1 1,-1 1 0,0 0-1,0-1 1,0 1-1,-1-1 1,1 1-1,-1 0 1,0-1 0,0 1-1,0 0 1,0-1-1,-3-3 1,1 4 126,0 0 0,-1 1 0,1-1 0,-1 1-1,0-1 1,1 1 0,-1 0 0,0 0 0,-1 1 0,1-1 0,0 1 0,0 0 0,-1 0 0,1 0-1,0 1 1,-1 0 0,-6 0 0,-1-1 56,0 1 0,-1 1 1,1 0-1,0 0 0,-14 4 0,-6 12 104,30-17-298,1 1 1,0-1-1,0 1 1,0-1-1,1 1 1,-1 0-1,0-1 1,0 1-1,0 0 1,0 0-1,1 0 1,-1 0-1,0 0 1,1 0-1,-1 0 1,0 0 0,1 0-1,0 0 1,-1 0-1,1 0 1,-1 0-1,1 0 1,0 0-1,0 0 1,0 1-1,0-1 1,0 0-1,0 1 1,1-1-51,0 0 0,0 0 0,1 0 1,-1-1-1,0 1 0,1-1 0,-1 1 0,0-1 1,1 1-1,-1-1 0,1 0 0,-1 1 1,1-1-1,-1 0 0,0 0 0,1 0 0,-1 0 1,1-1-1,-1 1 0,3-1 0,3 1-283,30 0-1666,-4 0-2053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0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582 90 11333,'0'0'6251,"0"52"-5376,0 10-740,1 8-56,-4 1 1,-17 105 0,-34 109-19,41-235-133,-2-1 0,-1 0 0,-38 73 0,23-77 25,30-44 31,0 0 0,0 0 0,0 0 0,0 0 0,0 0 0,0 0 0,0 0 0,0 0 0,-1-1 0,1 1 0,0 0 0,0-1 0,-1 1-1,1-1 1,-2 1 0,2-1-16,0-1-1,1 1 1,-1 0-1,0-1 1,1 1-1,-1 0 1,0-1-1,1 1 0,-1-1 1,0 1-1,1-1 1,-1 0-1,1 1 1,-1-1-1,1 1 1,-1-1-1,1 0 0,0 1 1,-1-1-1,1 0 1,0 0-1,-1 1 1,1-1-1,0 0 1,0 0-1,0 1 0,0-1 1,-1 0-1,1 0 1,1-1-1,-6-35-250,2 0-1,1-1 1,2 1 0,2 0-1,1-1 1,2 1 0,2 0-1,18-59 1,-1 29 446,2 1 0,3 1 0,3 1 0,45-66 0,-57 100-74,1 0-1,2 2 1,1 0-1,1 2 0,2 1 1,0 1-1,1 1 0,2 1 1,62-34-1,-78 49-56,0 2-1,0 0 0,1 0 1,-1 1-1,1 1 0,0 1 1,0 0-1,0 0 0,0 2 1,0 0-1,24 3 0,-34-2-21,-1 0-1,1 0 1,-1 1-1,0-1 1,1 1-1,-1 0 1,0 0 0,0 0-1,-1 1 1,1-1-1,0 1 1,-1 0-1,1 0 1,-1 0-1,0 1 1,0-1-1,0 1 1,-1 0-1,1 0 1,-1 0-1,0 0 1,0 0-1,0 0 1,1 5-1,2 10 45,0 0 0,-1 1 0,-1-1-1,1 29 1,-2 5-14,-3 1 0,-2-1 0,-2 0 0,-3 0 0,-28 102 0,8-69-16,-4-1 0,-73 140 0,88-192-99,-2-2-1,0 0 0,-3-1 0,0-2 0,-2 0 1,-1-1-1,-1-1 0,-1-2 0,-1 0 0,-1-2 1,-1-2-1,-1 0 0,-1-2 0,0-1 1,-1-2-1,-1-1 0,-1-2 0,0-1 0,0-2 1,-1-1-1,-60 4 0,46-9-2607,-100-6 1,67-13-2945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1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5 3410,'0'0'7416,"-5"-1"-5703,-9-2 1085,41 3-1082,-19 0-2025,100 5 957,127 22 0,-74-5-621,100 9-50,218 21-3596,-439-51 3435,-40-1 240,-5 0 88,-73 0 981,-1 2-1,1 4 1,-152 33-1,197-33-772,1-1 0,-61 1 1,61-5-256,0 2 0,-56 10 0,86-12-106,0 0 1,0 0-1,1 0 1,-1 0-1,0 0 1,1 0 0,-1 0-1,1 1 1,-1-1-1,1 1 1,0-1-1,-1 1 1,1-1-1,0 1 1,0 0 0,0 0-1,0-1 1,1 1-1,-1 0 1,0 0-1,1 0 1,0 0 0,-1 0-1,1 2 1,-4 52-200,5-48 184,-2-2-58,2 0 1,-1 0-1,1 0 1,0-1-1,0 1 0,0 0 1,1-1-1,0 1 1,0-1-1,0 1 1,1-1-1,3 6 1,0-3-348,1-1 0,0 1 1,0-1-1,0 0 0,1-1 1,10 7-1,22 17-2842,-7-2-1958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2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801 0 13750,'0'0'5032,"-8"37"-4128,-19 128-154,26-149-719,0-1 0,0 0 0,2 1 0,0-1-1,0 0 1,2 0 0,0 1 0,0-2 0,2 1 0,-1 0 0,9 14 0,-2 1-31,-4-13 15,135 416-314,-129-381 196,-3 1 1,-1 0-1,-3 0 0,-2 1 0,-3-1 1,-7 77-1,3-116 105,0 0 1,-1 0-1,0-1 1,-2 0-1,1 1 0,-1-2 1,-1 1-1,0-1 1,-1 0-1,0 0 1,-1-1-1,-17 17 1,-12 8 39,-2-1 0,-47 31 0,46-35-59,-88 64-58,-202 168-1691,212-147-1358,7 6-1291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3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17 6035,'0'0'5077,"0"-10"-3759,-1 10-1259,1 0 1,0-1-1,0 1 0,0 0 1,0 0-1,0 0 0,0 0 0,0 0 1,0 0-1,0-1 0,0 1 1,0 0-1,0 0 0,0 0 1,0 0-1,0-1 0,0 1 0,0 0 1,0 0-1,0 0 0,0 0 1,0-1-1,0 1 0,0 0 0,0 0 1,0 0-1,0 0 0,0 0 1,0-1-1,0 1 0,0 0 1,0 0-1,0 0 0,0 0 0,1 0 1,-1 0-1,0-1 0,0 1 1,0 0-1,0 0 0,0 0 0,0 0 1,1 0-1,-1 0 0,0 0 1,0 0-1,0 0 0,0 0 1,0 0-1,1 0 0,-1 0 0,0 0 1,0 0-1,0 0 0,0 0 1,1 0-1,-1 0 0,0 0 0,0 0 1,0 0-1,0 0 0,0 0 1,1 0-1,-1 0 0,0 0 0,20 20 487,-1 1-1,23 33 0,-31-38-453,1 1 1,1-2-1,0 0 1,1 0-1,1-1 1,0-1-1,1 0 1,32 19-1,-2-11-58,2-2-1,0-1 0,81 17 0,158 15-230,229 1-3182,-172-43-6629,-275-8 4840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3.8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82 9925,'0'0'7147,"-9"-14"-5947,-28-40-426,27 41 677,12 25-1336,0 0-1,1 0 0,1 0 0,-1 0 1,2 0-1,0-1 0,0 0 0,1 0 1,0 0-1,1-1 0,11 14 0,-3-3 47,86 115 117,146 154 0,-124-151-234,13 13-44,204 255-459,-329-392 351,0 2-1,-2-1 1,1 1-1,-2 1 1,11 33-1,-17-46 84,0 0 0,-1 1 0,0-1 0,0 1-1,0-1 1,-1 1 0,0-1 0,0 1 0,0-1 0,-1 1 0,1-1-1,-1 1 1,-1-1 0,1 0 0,-1 1 0,0-1 0,0 0 0,-1 0 0,1 0-1,-1 0 1,0-1 0,0 1 0,-1-1 0,1 0 0,-6 5 0,-26 17-101,0-2 0,-1-1 0,-75 34-1,27-15-252,-412 241-5581,316-165 806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7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0 17496,'0'0'4146,"-25"239"-4114,-10-85 16,10 8-16,12-12-32,13-19-160,0-12-480,17-19-273,13-15-415,-13-12-1954,-8-15-1552,-9-20-4162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8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43 284 13686,'0'0'1921,"10"-35"-1150,40-113 555,-48 142-1268,1 1 0,0-1-1,1 1 1,-1 0 0,1-1-1,0 2 1,0-1 0,1 0 0,-1 1-1,1 0 1,0 0 0,0 0-1,0 1 1,1 0 0,-1 0 0,8-3-1,0 2-26,1 0-1,-1 1 1,0 1 0,1 0-1,14 0 1,-14 1-19,6-1-18,1 0 0,-1 2 1,0 0-1,1 1 1,-1 2-1,33 7 0,-47-8 1,1 0-1,-1 1 1,0 0-1,1 0 1,-2 0 0,1 1-1,0 0 1,-1 0-1,1 1 1,-1-1-1,0 1 1,-1 0-1,1 1 1,-1-1-1,0 1 1,-1 0-1,1 0 1,-1 0-1,0 0 1,0 0-1,-1 1 1,0-1-1,1 9 1,1 6 4,0 1 1,-2 0-1,-1-1 0,-1 1 1,0 0-1,-2 0 0,-1-1 1,0 1-1,-2-1 0,0 0 1,-1 0-1,-2 0 1,0-1-1,-1 0 0,-1-1 1,-24 36-1,10-21 61,-1-1 0,-2-1 0,-1-1 0,-2-2 0,-1-1-1,-1-1 1,-1-2 0,-37 22 0,50-34 33,-1 0 0,0-2 0,-1 0 0,-1-2 0,0 0 0,-34 8 0,57-17-105,-1 0 0,1 1 0,0-1-1,0 0 1,0 0 0,0 0 0,-1 0 0,1 0 0,0 0-1,0 0 1,0 0 0,-1 0 0,1 0 0,0 0 0,0 0-1,0 0 1,-1 0 0,1 0 0,0 0 0,0 0 0,0 0-1,0 0 1,-1 0 0,1 0 0,0 0 0,0 0 0,0 0-1,-1-1 1,1 1 0,0 0 0,0 0 0,0 0 0,0 0-1,0 0 1,-1-1 0,1 1 0,0 0 0,0 0 0,0 0-1,0 0 1,0-1 0,0 1 0,0 0 0,0 0 0,0 0-1,0 0 1,0-1 0,-1 1 0,1 0 0,9-16-1199,12-9-914,1 0 1,1 2 0,48-38-1,40-20-4294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8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778 167 13110,'0'0'1998,"-37"-26"-413,-118-79 344,92 73-833,30 28-373,18 5-525,6 0-153,1 0 1,0 0-1,-1 1 0,1 0 1,0 0-1,0 1 1,0 0-1,1 1 0,-1-1 1,1 2-1,0-1 1,0 1-1,0 0 0,-12 11 1,-5 8 67,1 2 0,-26 36 1,33-41-17,-24 30 65,3 3 1,-57 106 0,83-137-145,1 1 0,1 0 0,1 0 0,1 1 0,1 0 0,1 0-1,2 1 1,0-1 0,2 1 0,2 32 0,0-50-26,0-1 0,0 1 0,1-1 0,0 0 0,0 1 0,1-1 0,0 0 0,0-1 0,1 1 0,-1-1 0,2 1 0,-1-1 0,10 10 0,-6-8-52,1 0-1,1 0 1,0-1-1,0 0 1,0-1 0,1 0-1,21 8 1,0-3-443,0-2 1,1-1 0,0-2-1,0-1 1,47 1 0,66-4-4044,4-2-2698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9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408 125 12902,'0'0'2684,"-31"39"-985,3-4-1286,7-11-238,1 1 0,1 1-1,1 1 1,2 0 0,0 2-1,2-1 1,1 2 0,-12 41-1,-18 113 96,-5 18 46,37-164-57,-3 0 0,0-1 0,-23 41 0,36-78-242,1 0 1,0 0-1,-1 0 0,1 1 1,0-1-1,-1 0 0,1 0 0,0 0 1,-1 0-1,1 0 0,0 0 0,-1 0 1,1 0-1,0 0 0,-1 0 0,1 0 1,0 0-1,-1 0 0,1 0 1,0 0-1,-1 0 0,1 0 0,0 0 1,-1 0-1,1 0 0,0-1 0,-1 1 1,1 0-1,0 0 0,0 0 0,-1-1 1,1 1-1,0 0 0,0 0 0,-1-1 1,1 1-1,0 0 0,0 0 1,0-1-1,-1 1 0,1 0 0,0-1 1,0 1-1,0 0 0,0-1 0,0 1 1,0 0-1,0-1 0,0 1 0,0 0 1,0-1-1,0 1 0,-3-18 23,1-1 0,1 1 0,1-24 0,1 10-64,1-20-14,2-1-1,2 1 1,3 0-1,2 1 1,19-54-1,1 15-4,84-162 0,-110 242 38,5-12-7,1 0 1,1 0-1,1 1 0,1 1 0,1 0 1,0 1-1,35-31 0,-49 48 18,1 1 1,-1 0-1,1 0 0,-1 0 1,1 0-1,0 0 0,0 0 1,-1 0-1,1 0 0,0 1 0,0-1 1,0 1-1,0-1 0,0 1 1,0 0-1,0 0 0,0 0 1,0 0-1,0 0 0,0 0 1,-1 1-1,1-1 0,0 1 0,0-1 1,0 1-1,0 0 0,0-1 1,-1 1-1,1 0 0,0 0 1,-1 0-1,1 1 0,-1-1 0,1 0 1,-1 1-1,1-1 0,-1 0 1,0 1-1,0 0 0,2 2 1,4 7 17,-1 1 1,1 0 0,-2 0-1,8 23 1,-9-23-20,28 95 92,-6 1-1,22 180 1,-21-112-51,-24-156-56,12 74-1570,47 159 1,-46-206-2226,-10-10-1883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9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13782,'0'0'4258,"338"-4"-4258,-206 4-208,-8 0-1569,-25 0-1312,-31 11-2898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7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0 185 13094,'0'0'4311,"0"32"-2945,3 201-309,-3-207-1045,2 0 0,1 0 0,1 0 1,1 0-1,1-1 0,11 29 0,-14-52 9,-3-2 161,3-36 180,-4-67 0,-1 21-419,3 7 60,-1-15-141,19-143 1,-19 233 138,0-1 0,0 1 0,0-1 0,0 1 0,0-1 0,0 1 0,0 0 0,1-1 1,-1 1-1,0-1 0,0 1 0,0-1 0,1 1 0,-1 0 0,0-1 0,0 1 0,1-1 0,-1 1 1,0 0-1,1-1 0,-1 1 0,0 0 0,1-1 0,-1 1 0,1 0 0,-1 0 0,0 0 0,1-1 1,-1 1-1,1 0 0,-1 0 0,1 0 0,-1 0 0,1 0 0,-1 0 0,1 0 0,0 0 0,16 13 32,0 14 2,-2 1-1,-1 0 0,-1 2 1,-2-1-1,9 36 0,-9-29-3,1-1 1,2 0-1,27 49 0,-40-82-33,0 0-1,0 0 0,0-1 1,1 1-1,-1 0 0,0 0 1,1-1-1,0 1 1,-1 0-1,1-1 0,0 0 1,0 1-1,0-1 0,0 0 1,3 2-1,-4-3-1,0 0 1,0 0-1,0 0 1,0 0-1,0-1 0,0 1 1,0 0-1,0 0 0,0 0 1,0-1-1,0 1 0,-1-1 1,1 1-1,0-1 0,0 1 1,0-1-1,0 1 0,-1-1 1,1 1-1,0-1 1,-1 0-1,1 0 0,0 1 1,0-3-1,4-5-27,0-1 0,-1 1 0,0-1-1,-1-1 1,4-15 0,34-182-274,-16 64 309,-25 142-4,0-1-1,0 0 1,0 1 0,1-1 0,-1 1 0,0-1 0,1 1 0,-1-1 0,1 1 0,0 0 0,-1-1-1,1 1 1,0 0 0,0-1 0,0 1 0,0 0 0,0 0 0,0 0 0,0 0 0,0 0 0,1 0 0,-1 0-1,0 0 1,1 0 0,-1 0 0,0 1 0,1-1 0,-1 1 0,1-1 0,-1 1 0,1-1 0,-1 1-1,1 0 1,-1 0 0,1 0 0,-1 0 0,1 0 0,0 0 0,-1 0 0,1 1 0,-1-1 0,1 0 0,-1 1-1,1-1 1,-1 1 0,0 0 0,1-1 0,-1 1 0,0 0 0,1 0 0,-1 0 0,0 0 0,0 0-1,0 0 1,2 2 0,8 8 35,0 0 0,0 1 0,-2 0 0,1 0 0,-1 1 0,-1 1 0,-1-1-1,0 1 1,7 18 0,32 57 4,-41-81-124,1 0 0,0-1 0,0 0 1,0 0-1,1 0 0,0 0 0,0-1 0,11 6 0,-14-9-545,1-1-1,-1 0 1,1 0-1,0 0 1,0-1-1,0 0 1,-1 0-1,10 1 1,12-1-5909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39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0 366 13270,'0'0'1137,"351"-65"-833,-94 30 592,25-7 2033,0 7-1584,-4 1-977,-4-1-304,-4 0 0,-10 5-128,-11 3-304,-18 7-768,-35 13-1201,-37 7-1185,-61 0-2369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0.1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0 289 5843,'0'0'10863,"61"4"-8595,578 12-1142,318-114-985,-829 81-135,528-85-414,-199 28-2039,-334 59 997,-79 13-3263,-85 2 3772,-1 2 1,1 2-1,0 1 0,-71 20 1,-15 16-3505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9.8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0 213 14551,'0'0'5778,"8"25"-5364,-2-5-357,12 38 113,27 61 0,-37-98-147,2-1 0,0 0 0,1-1 0,0 0-1,2-1 1,0 0 0,1-1 0,24 22 0,-33-35-52,1-1-1,-1 0 1,0 0 0,1-1 0,-1 0 0,1 0 0,-1 0 0,1 0-1,0-1 1,0 0 0,0 0 0,0-1 0,0 0 0,0 0 0,0 0-1,7-2 1,-4 1-2,0-1 0,1 0-1,-1 0 1,-1-1 0,1 0 0,0 0-1,-1-1 1,1-1 0,14-9-1,1-6 28,-1-2 0,-1 0 0,0-2 0,34-48 0,60-120-61,8-9-535,-119 195 483,-1 1 0,1 0 0,0 0 0,0 1 0,1-1 0,-1 1 1,1 0-1,0 0 0,0 1 0,8-4 0,-11 6-10,-1 0 1,0 0-1,0 1 0,0-1 1,1 0-1,-1 1 0,0 0 1,1-1-1,-1 1 0,1 0 0,-1 0 1,0 1-1,1-1 0,-1 0 1,0 1-1,1-1 0,-1 1 1,0 0-1,0 0 0,0 0 1,1 0-1,-1 0 0,0 0 0,0 0 1,0 1-1,-1-1 0,1 1 1,0-1-1,-1 1 0,1 0 1,-1 0-1,1 0 0,-1 0 0,2 2 1,0 3-261,-1-1 0,1 1 0,-1-1 0,0 1 1,-1 0-1,1 7 0,1 53-2937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0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458 52 11989,'0'0'1911,"29"-9"-1661,90-27-218,-117 35-28,0 0 0,0 0 0,0 0 0,1 1 0,-1-1 0,0 0 0,0 1-1,1 0 1,-1 0 0,0 0 0,0 0 0,1 0 0,-1 0 0,0 0-1,0 1 1,1-1 0,-1 1 0,0-1 0,4 3 0,-6-2 4,1 0 0,-1 0 0,1 0 1,-1 0-1,1 0 0,-1 0 0,0 0 0,0 0 1,0 0-1,1 0 0,-1 0 0,0 0 0,0 1 1,0-1-1,-1 0 0,1 0 0,0 0 0,0 0 1,-1 2-1,-1 5 60,2 0-48,0 0 0,-1 0 0,0 0 0,-1-1 1,0 1-1,0 0 0,-1-1 0,0 0 0,0 1 0,-1-1 0,1 0 0,-2-1 0,1 1 1,-1-1-1,-8 9 0,-6 4-10,-1-2 0,0 0-1,-30 18 1,11-7 24,-6 3-9,22-16 81,1 1 1,-27 26-1,48-42-112,1 0-1,-1 0 1,1 0-1,0 1 1,-1-1-1,1 0 1,-1 0-1,1 1 1,0-1-1,-1 0 1,1 1-1,0-1 1,-1 0-1,1 1 1,0-1 0,0 1-1,-1-1 1,1 1-1,0-1 1,0 0-1,0 1 1,-1-1-1,1 1 1,0-1-1,0 1 1,0-1-1,0 1 1,0-1 0,0 1-1,0-1 1,0 1-1,0-1 1,0 1-1,1-1 1,-1 1-1,0-1 1,0 1-1,0-1 1,0 0-1,1 1 1,-1-1 0,0 1-1,1-1 1,-1 1-1,0-1 1,1 0-1,-1 1 1,0-1-1,1 0 1,-1 0-1,0 1 1,1-1-1,-1 0 1,1 0 0,-1 1-1,1-1 1,-1 0-1,1 0 1,-1 0-1,1 0 1,-1 0-1,1 0 1,-1 0-1,1 0 1,-1 0-1,1 0 1,-1 0 0,1 0-1,47 0-813,-36-1 613,177 1-1780,-187 0 1989,0 1 1,0-1 0,0 1 0,0-1-1,0 1 1,0 0 0,0-1 0,0 1-1,0 0 1,0 1 0,-1-1 0,1 0-1,0 0 1,-1 1 0,1-1 0,-1 1-1,1-1 1,-1 1 0,0 0 0,0-1-1,0 1 1,0 0 0,0 0 0,0 0-1,0 0 1,0 0 0,-1 0 0,1 0-1,-1 0 1,0 0 0,1 0 0,-1 0 0,0 0-1,0 0 1,0 0 0,-1 3-1,1 0 66,0-1 1,0 1-1,-1 0 0,1 0 0,-1-1 0,0 1 0,-1 0 0,1-1 0,-1 0 0,0 1 0,0-1 0,0 0 0,-1 0 0,1 0 0,-7 7 0,-8 2 22,-1-1 0,0-1 0,0-1 0,-1 0 0,-1-2 1,-28 9-1,-128 28 223,90-31-356,49-10-1695,-51 14 0,47-3-3462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0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5426,'0'0'13665,"3"-9"-12571,9-13-537,-11 22-540,-1 0 0,0-1-1,1 1 1,-1 0 0,1 0-1,-1-1 1,1 1-1,-1 0 1,1 0 0,-1 0-1,1 0 1,-1 0-1,1-1 1,-1 1 0,1 0-1,-1 0 1,1 0 0,-1 1-1,0-1 1,1 0-1,-1 0 1,1 0 0,-1 0-1,1 0 1,-1 0 0,1 1-1,-1-1 1,1 0-1,0 1 1,4 4 87,0 0 0,0 1-1,0 0 1,-1 0 0,0 0 0,7 13-1,14 31 302,28 77-1,-8-17-354,-43-106-62,-1 0-1,2 1 0,-1-1 0,0 0 0,1-1 0,0 1 0,0 0 0,0-1 1,0 1-1,0-1 0,1 0 0,-1 0 0,1 0 0,0-1 0,0 1 0,0-1 1,7 3-1,1-2-183,0-1-1,0 0 1,0-1 0,0 0 0,18-1 0,-21-1 145,-1 0 0,0-1-1,0 0 1,0 0 0,0 0 0,0-1 0,-1-1 0,1 1 0,-1-1 0,0 0 0,0-1-1,0 0 1,-1 0 0,1 0 0,9-12 0,8-9-4,0-2 0,23-38 1,-44 62 41,53-80-55,34-46-142,-86 129-648,-1 10 227,-1 28-197,-2-18 278,-1 0 0,-6 30 0,-3-17-1864,-28 61 0,18-48-164,-22 56-3409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1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0 8996,'0'0'9044,"0"17"-6976,-12 132-1444,4-81-621,7-57-37,-1 39-186,2-49 171,0 1 0,0-1 0,0 0 1,0 0-1,0 1 0,1-1 0,-1 0 0,0 1 1,1-1-1,-1 0 0,1 0 0,-1 0 1,1 0-1,0 1 0,0-1 0,-1 0 1,1 0-1,0 0 0,0 0 0,0-1 0,0 1 1,0 0-1,0 0 0,0 0 0,0-1 1,1 1-1,-1-1 0,0 1 0,0-1 0,3 1 1,8 0-258,0 0 0,0-1 0,0-1 1,0 0-1,0-1 0,0 0 0,0 0 1,-1-2-1,1 1 0,-1-2 0,0 1 1,0-1-1,0-1 0,13-9 1,-9 4 277,0-1 0,-1 0 1,0-1-1,-1 0 1,0-1-1,-2-1 1,1 0-1,19-31 4899,-30 56-3592,-4 25-1838,2-29 997,-7 48 10,-25 87 0,20-99-394,3 1-1,1 0 0,2 0 0,0 46 1,6-66-222,4 32-1972,7-30-2211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2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12822,'0'0'6968,"17"6"-6322,-4-2-563,1 0-1,-1 1 1,0 1 0,0 0 0,0 1-1,-1 0 1,0 1 0,0 0-1,14 14 1,8 12 0,-2 2 0,-1 1 0,-2 2 0,-2 0 0,-1 2 0,-3 1 0,-1 0 0,31 88 0,-51-123-170,1 0 1,0 0-1,0 0 0,0 0 0,1 0 1,7 9-1,-10-14 53,0-1-1,0 1 1,1-1-1,-1 0 1,0 1-1,1-1 1,-1 0-1,1 0 1,-1 0-1,1 0 1,0 0-1,0 0 1,-1-1-1,1 1 1,0-1-1,0 1 1,-1-1-1,1 1 1,0-1-1,0 0 1,0 0-1,0 0 1,0 0-1,0 0 1,-1-1-1,1 1 1,0 0-1,0-1 1,0 1 0,-1-1-1,1 0 1,0 0-1,3-1 1,6-6 71,-1-1 1,1 0-1,-1-1 0,-1 1 1,0-2-1,12-16 1,12-14 9,19-20-44,-29 31-161,2 2 0,0 1 0,2 1 0,37-28 0,-59 51-7,-1 0 0,1 0 0,0 1 0,-1 0 0,1 0 0,0 0 0,0 0 0,1 1 0,-1-1 0,0 2 0,7-2 0,-10 2 19,0 0 0,0 0 0,0 1 0,0-1 0,0 0 0,0 1 0,0 0 0,-1-1 0,1 1 0,0 0 0,0 0-1,-1 0 1,1 0 0,0 0 0,-1 0 0,1 0 0,-1 1 0,0-1 0,1 0 0,-1 1 0,0-1 0,0 1 0,0 0 0,0-1 0,0 1 0,0 0 0,0 0 0,0-1 0,-1 1-1,1 0 1,0 3 0,6 51-3679,-5 12-1047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2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419 22 12598,'0'0'5922,"-7"-6"-5078,6 4-818,-1 1 0,0 0 0,0-1 0,1 1 0,-1 0 0,0 0 0,0 0 0,0 0 0,0 0 0,-1 0 1,1 0-1,0 1 0,0-1 0,0 1 0,0 0 0,-1-1 0,1 1 0,-3 1 0,1 0 4,1 0-1,0 1 1,0-1 0,0 1-1,0 0 1,0 0-1,0 0 1,0 0-1,1 1 1,-1-1-1,1 1 1,0-1 0,0 1-1,-4 6 1,-1 1 11,1 0 1,0 1 0,0 0 0,1 0-1,1 0 1,0 1 0,0-1 0,-2 18-1,2 1-200,1 0-1,2 35 0,0-52-55,1-1 0,-2 0 1,1 1-1,-2-1 0,0 0 1,0 0-1,-1 0 0,-7 13 1,9-20 180,0-1 0,-1 1 0,1 0 0,-1-1-1,0 0 1,-1 0 0,1 0 0,-1 0 0,0 0 0,0-1 0,0 0 0,0 1 0,-1-2 0,1 1 0,-1 0 0,1-1 0,-1 0 0,0 0 0,0 0-1,0-1 1,-9 2 0,-10-1-916,0-1-1,-39-4 0,61 2 782,0 1-1,0-1 1,0 1-1,1-1 0,-1 0 1,0 1-1,0-1 1,1 0-1,-1 0 0,1 0 1,-1-1-1,1 1 1,0 0-1,-1-1 1,1 1-1,0 0 0,0-1 1,0 0-1,0 1 1,0-1-1,0 0 0,0 1 1,0-1-1,1 0 1,-1 0-1,1 1 0,0-1 1,-1 0-1,1 0 1,0 0-1,0 0 0,0 0 1,0 0-1,1-2 1,-1 2 3,-2-48-3964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3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1 258 8900,'0'0'11221,"201"-27"-10933,-146 27-144,-3-7-96,12-5-48,0-3-352,13-16-352,13-15-1153,8-12-1456,13-4-2306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8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85 4306,'0'0'3927,"-3"-12"-2660,-2-3-610,-2-13-168,4-1 7735,3 36-8037,13 167 693,-14-71-640,-1-18-138,9 86 0,-4-145-131,1-1 1,0 0 0,2 0-1,1 0 1,2-1-1,0 0 1,22 41-1,-30-62 18,0-1-1,0 0 1,0 0 0,1 0-1,-1 0 1,0 0-1,1 0 1,0-1 0,-1 1-1,1 0 1,0-1-1,0 1 1,0-1-1,0 1 1,0-1 0,0 0-1,0 0 1,0 0-1,0 0 1,1-1 0,-1 1-1,0 0 1,1-1-1,-1 0 1,0 1 0,1-1-1,-1 0 1,1 0-1,-1 0 1,0-1-1,1 1 1,-1-1 0,0 1-1,1-1 1,-1 0-1,0 0 1,0 0 0,0 0-1,4-2 1,5-5 27,0 0 0,-1-1 1,0 0-1,0-1 0,13-16 1,-22 24-22,44-53 72,73-121 0,17-73-68,-41 71-65,-94 179 48,0-1-1,0 1 0,0-1 1,0 0-1,0 1 1,0-1-1,1 1 0,-1-1 1,0 0-1,0 1 1,0-1-1,1 0 1,-1 1-1,0-1 0,0 0 1,1 0-1,-1 1 1,0-1-1,1 0 0,-1 0 1,0 1-1,1-1 1,-1 0-1,1 0 1,-1 0-1,0 0 0,1 0 1,-1 1-1,0-1 1,1 0-1,-1 0 0,1 0 1,-1 0-1,0 0 1,1 0-1,-1 0 1,1 0-1,-1 0 0,0-1 1,1 1-1,-1 0 1,1 0-1,-1 0 0,0 0 1,1-1-1,-1 1 1,0 0-1,1 0 1,-1-1-1,0 1 0,1 0 1,-1 0-1,0-1 1,0 1-1,1 0 1,-1-1-1,0 1 0,0 0 1,1-1-1,3 40-701,-2 71-4032,-20 197 1,5-198-214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7.8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196 11 14919,'0'0'6774,"-19"7"-6652,18-6-121,-6 1 19,-1 0 1,1 1-1,1 0 0,-1 0 0,0 1 1,1-1-1,-1 2 0,1-1 0,1 1 1,-1 0-1,0 0 0,1 0 0,0 1 0,0 0 1,1 0-1,0 0 0,0 0 0,0 1 1,-4 11-1,-5 17 98,2 1 0,1 0 1,2 1-1,2 0 0,-4 74 1,10-109-121,0 0 1,0 0-1,0 0 1,0 0 0,1-1-1,-1 1 1,1 0-1,-1 0 1,1 0 0,0 0-1,0 0 1,0-1 0,0 1-1,0 0 1,0-1-1,0 1 1,1-1 0,-1 1-1,0-1 1,1 1 0,2 0-1,-1 0-5,0 0-1,1 0 0,-1-1 0,1 1 1,-1-1-1,1 0 0,0 0 1,-1-1-1,1 1 0,7-1 1,-4 0-26,0 0 0,0 0 1,0-1-1,0 0 0,0 0 1,-1-1-1,1 0 1,0 0-1,-1-1 0,1 0 1,-1 0-1,9-6 1,-5 0-30,-1-1 0,-1 0 0,0 0 0,0 0 0,-1-1 1,0-1-1,0 1 0,-2-1 0,1 0 0,4-19 0,5-19-69,10-66 1,-21 90 106,1 1 86,-2 1 0,1-34 1,-4 56 190,1 2-222,0 0 0,0 0-1,0 0 1,0 0 0,0 0 0,0 1 0,0-1 0,0 0-1,0 1 1,-1-1 0,1 0 0,0 1 0,0-1-1,0 1 1,-1-1 0,1 1 0,0 0 0,0-1-1,0 2 1,12 15-16,-1 0 0,-1 1-1,0 1 1,-2 0-1,12 31 1,25 46-1338,-44-92 971,0-1 1,0 0-1,1 1 1,-1-1-1,1 0 0,-1 0 1,1 0-1,0 0 0,0-1 1,1 1-1,-1-1 1,0 1-1,1-1 0,5 2 1,29 3-5233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8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35 10389,'0'0'8356,"13"-35"-8164,-13 39-112,0 42 64,0 20 320,0 15-144,-30 7-144,-8 5-176,-5-1-32,-4 4-208,4 4-1137,-4 4-3025,0 0-6499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8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11797,'0'0'6542,"8"16"-5883,8 20-405,-1 0 0,-2 0 0,16 74 0,-24-67-158,11 53-5,-15-88-99,1-1 0,1 0-1,-1 1 1,1-1 0,0-1 0,1 1-1,0 0 1,0-1 0,9 12 0,-10-16-15,0 0 1,0 0-1,0 0 1,0 0-1,1-1 1,-1 1-1,0-1 1,1 0-1,-1 0 1,1 0-1,-1 0 1,1-1-1,-1 1 1,1-1-1,0 0 1,-1 0-1,1-1 1,3 0-1,2 0 11,0 0 0,-1-1 0,1 0 0,-1-1 0,0 0 1,0 0-1,9-6 0,5-5 23,-1 0 0,0-2 0,-1-1 1,-1 0-1,0-2 0,25-32 0,88-141 79,-24 31-189,-107 159 44,0 0 0,1 0 0,-1 0 0,0 1 1,1-1-1,0 0 0,-1 1 0,1-1 0,0 1 0,0 0 0,0-1 0,0 1 0,0 0 1,0 0-1,3-1 0,-4 2-32,0 0 0,0 1 0,-1-1 0,1 0 0,0 0 0,0 1 0,-1-1 0,1 0 0,0 1 0,-1-1 0,1 0 0,0 1 0,-1-1 0,1 1 0,-1-1 0,1 1 0,-1-1 0,1 1 0,-1 0 0,1-1 0,-1 1 0,0 0 0,1-1 0,-1 1 0,0 0 0,1 0 0,-1-1 0,0 2 0,3 9-625,-1 0 1,-1-1 0,0 1-1,-1 17 1,0 52-3886,0 10-2617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49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296 79 15431,'0'0'1523,"36"-14"-1256,115-42-280,-147 54 1,1 0 1,0 1-1,0 0 1,0 0-1,0 0 1,0 1 0,8-1-1,-11 2 8,-1-1 0,0 0 0,0 0 0,1 0 0,-1 1 0,0-1 0,0 1 0,0-1 0,1 1 0,-1-1 0,0 1 1,0 0-1,0-1 0,0 1 0,0 0 0,0 0 0,0 0 0,-1 0 0,2 1 0,0 1-5,-1 1 1,0-1-1,0 1 1,0-1-1,-1 1 1,1-1-1,-1 1 0,0 0 1,0-1-1,0 1 1,0 0-1,-2 4 1,1 9-14,0-8 19,1-1 1,-1 0 0,-1 0-1,1 0 1,-2 0 0,1 0-1,-1 0 1,0 0 0,0-1-1,-1 0 1,0 1 0,-8 9-1,-6 5-33,-1 0 0,-29 25-1,29-28-5,-158 137-192,-30 31 89,202-182 137,3-3-1,0-1 0,0 1 0,0 0 0,0 0 0,0 0 1,1 0-1,-1 0 0,1 0 0,0 0 0,-1 1 0,1-1 0,0 0 0,0 1 0,0-1 0,1 1 0,-1 2 0,6-4-289,52-4-633,0-3 0,104-24 1,-98 16-709,1 2 1,66-2-1,-30 13-791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21:5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8 6195,'0'0'12141,"-15"-7"-8403,436 20-3340,1 0-2351,-192-13-3420,-138 0-1993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1415 4 7924,'0'0'5808,"1"0"-5753,-1 0 0,0-1 0,0 1 0,1 0 1,-1 0-1,0-1 0,0 1 0,1 0 0,-1 0 0,0 0 1,0-1-1,1 1 0,-1 0 0,0 0 0,1 0 1,-1 0-1,0 0 0,1 0 0,-1 0 0,0 0 1,1 0-1,-1 0 0,0 0 0,1 0 0,-1 0 0,0 0 1,1 0-1,-1 0 0,0 0 0,1 0 0,-1 0 1,0 0-1,1 1 0,-1-1 0,0 0 0,1 0 0,-1 0 1,0 1-1,0-1 0,1 0 0,-1 0 0,0 1 1,0-1-1,0 0 0,1 0 0,-1 1 0,0-1 1,0 0-1,0 1 0,0-1 0,0 0 0,1 1 0,-1 0 1,-3 21 313,0 0 0,-1 0 0,-1-1 0,-2 1 0,0-1 0,-1 0 0,-1-1 0,-19 34 0,-15 35-19,-3 20-150,5 3 0,5 1 0,5 1 0,-19 135 0,40-113 21,9 173 0,3-138 28,-3-30 290,-22 161 0,14-234-340,-123 1209 2022,118-810-1550,-52 674 645,-127 337-711,150-1150-556,-77 509 113,-69 566 47,143-978-177,-174 1552-304,218-1957 127,-31 295-395,24-108-5045,18-262-12183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533 42 7732,'0'0'4153,"8"-7"-3406,24-20-328,-24 20 99,-8 9 253,0 2-658,0-1 0,-1 1 0,0-1 0,0 1 1,0-1-1,0 1 0,-1-1 0,1 1 0,-1-1 0,0 0 0,0 0 0,0 0 0,-4 3 1,-36 37 349,32-34-317,-191 158 243,122-106-401,3 3-1,-71 78 1,143-137 17,9-8 46,0 1 0,0-1 0,0 1 0,0 0 0,1 1 0,-1-1 0,7 0 0,-4 0 14,16-3 69,1 0 0,0 2 0,0 1 0,0 0 0,0 2 0,0 1 0,0 2 0,45 8 0,8 9-157,106 43 0,37 9-4704,-153-56-169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14 144 2017,'0'0'2268,"-13"0"4113,314-26-1078,-146 8-4571,180-17-291,511-30 230,1095 65-289,-1152 17-240,115 1-119,-401-16 38,3089 35 249,-787 50-303,0 67 26,-2459-129 49,520 33 105,-1-31 107,-919-42-438,-104-9-4981,62 11 136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697 1 13238,'0'0'3282,"8"0"-2864,-3 1-395,0 1-1,0-1 1,0 1-1,0 0 1,0 0 0,-1 0-1,1 0 1,-1 1-1,1 0 1,-1 0-1,5 5 1,50 50 537,-14-10-337,154 123 4,-102-90-175,161 171 0,-250-243-59,-1 1-1,0 0 1,0 0 0,6 14 0,-11-21 6,-1 0 1,0-1-1,0 1 1,0 0 0,0 0-1,0-1 1,0 1 0,-1 0-1,0 0 1,1 0 0,-1 0-1,0 0 1,0 0-1,-1 0 1,1 0 0,-1 0-1,1 0 1,-1-1 0,0 1-1,0 0 1,0 0-1,-1-1 1,-1 4 0,-5 1 46,-1-1 1,1 0 0,-1 0 0,-1-1-1,1 0 1,-1 0 0,0-1-1,0-1 1,0 0 0,-12 2 0,17-3-30,-92 23-26,-186 23 1,-109-16-3114,344-28 2376,-203 10-3696,-23-3-2374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0 552 6147,'0'0'6480,"8"-6"-5181,31-32-539,-2-2 0,-1-1 0,32-50 0,-27 35-583,76-80 0,-98 116-86,1 1 0,1 1 0,0 1 0,1 1 0,1 0 0,37-18 1,-58 34-51,1-1 1,0 0 0,0 0-1,0 1 1,0 0 0,-1-1-1,1 1 1,0 0 0,0 0-1,0 1 1,0-1 0,0 1 0,0-1-1,-1 1 1,1 0 0,0 0-1,-1 0 1,1 0 0,0 1-1,-1-1 1,1 1 0,-1-1-1,0 1 1,4 3 0,4 6 21,0-1 0,0 2 0,14 20 0,-6-7 86,27 32-87,3-2 1,3-2-1,1-2 1,86 63-1,-127-106-504,1 0 1,1-1-1,-1-1 1,1 0-1,17 6 1,16-1-3721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1 13254,'0'0'2785,"-103"155"-2721,62-93 1009,4-3 255,9-2-831,2-1-465,3-4-32,3-11-176,-9-2-849,-5-16-2368,-6-10-3715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8.4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407 33 12694,'0'0'4140,"-19"22"-3110,-7 6-848,9-10-126,1 0 0,1 1 0,0 1 0,-17 32 0,22-35-284,0 0 0,-1-1 0,-1 0 0,-1-1 0,0 0 0,-1-1 0,0 0 0,-17 11 0,27-22 101,1-1-1,-1 0 0,0 0 1,0 0-1,0-1 1,0 1-1,-1-1 1,1 0-1,0 0 1,-1-1-1,1 1 0,0-1 1,-1 0-1,1 0 1,0 0-1,-1-1 1,1 1-1,0-1 0,-8-3 1,9 3 106,0 0 1,0 0 0,1-1-1,-1 1 1,0-1-1,1 0 1,-1 0-1,1 0 1,0 0 0,0 0-1,-1-1 1,1 1-1,1-1 1,-1 1 0,0-1-1,1 0 1,-1 0-1,1 0 1,0 1-1,0-1 1,0 0 0,0-1-1,1 1 1,-1 0-1,1 0 1,0-6-1,-1 6 79,1-1 0,1 1 0,-1 0 0,0-1 0,1 1 0,0 0-1,0-1 1,0 1 0,0 0 0,0 0 0,1 0 0,-1 0 0,1 0-1,0 0 1,0 0 0,0 1 0,5-6 0,0 3 305,-1 0-1,1 1 1,0 0 0,1 0-1,-1 0 1,12-3 0,-15 5-278,0 1 0,0 0 0,0 0 0,0 0 1,0 0-1,0 1 0,0 0 0,0 0 0,1 0 1,-1 0-1,0 0 0,0 1 0,0 0 0,0 0 1,0 0-1,0 0 0,-1 1 0,1 0 0,0-1 1,-1 1-1,1 1 0,-1-1 0,1 0 0,-1 1 0,4 4 1,6 6-47,-1 1 1,-1 1 0,0 0 0,13 25-1,2 2 186,-20-35-242,2 6-94,1 0-1,0-1 1,1-1-1,0 1 1,23 18 0,-31-29-58,0 0 1,-1 0-1,1 0 1,0 0 0,0 0-1,-1-1 1,1 1-1,0-1 1,0 1 0,0-1-1,0 0 1,0 0 0,0 0-1,0 0 1,0 0-1,0 0 1,-1 0 0,1-1-1,0 1 1,0-1 0,0 1-1,0-1 1,0 0-1,-1 1 1,1-1 0,0 0-1,-1 0 1,1 0-1,-1-1 1,1 1 0,-1 0-1,1-1 1,-1 1 0,0-1-1,2-1 1,3-7-594,1 1-1,-1-1 1,-1 0 0,7-17 0,-11 25 678,13-32-236,-2-1 1,-1 0-1,-2-1 0,6-47 1,-9 33 3068,-1-58 0,-3 104 49,2 12-1639,4 13-463,0 20-332,2 0 1,1 0-1,20 45 0,-22-53-4120,-9-19-649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13366,'0'0'3922,"155"33"-2145,-92 1-673,8 10-495,7 2-289,-1 6-304,0-1-16,-5-2-561,-1 0-1343,-8-5-3987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12342,'0'0'2833,"-135"181"-1136,103-107-545,1 6-736,5-5-352,3-3-64,0-7-224,-2-14-1168,-4-10-2098,-3-17-4289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7796,'0'0'8099,"174"95"-6786,-116-56-881,7 0-320,1-3-112,0-5-912,-11-8-2098,-15 3-4289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0 13558,'0'0'5139,"-166"183"-4179,132-108-464,5 5-368,6-5-128,3-3-128,0-8-512,-8-9-1361,-7-12-2577,-2-12-4962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9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13718,'0'0'5171,"184"121"-4451,-113-67-480,12 3-176,6-5-64,11-9-320,-5-6-2001,-12-12-4354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1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16632,'0'0'5378,"-172"183"-5106,109-88-192,3 1-64,3-1-16,0-2-224,5 0-656,6-6-1425,9-20-3474</inkml:trace>
  <inkml:trace contextRef="#ctx0" brushRef="#br0" timeOffset="1">0 197 16728,'0'0'4994,"209"108"-4578,-128-56-240,7 4-176,4 1-32,3 5-752,-9 2-1553,-15 6-3314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742 0 14967,'0'0'976,"-137"145"-864,77-63 1265,-6 11-208,-9 7-641,-5-2-352,0-5-176,2-8-32,10-10-929,13-21-3553,12-20-4482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14983,'0'0'3922,"212"154"-2962,-129-94-256,12-4-399,-4-1-305,-7-4-16,-16-2-961,-22-5-1632,-20 0-5443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0 13814,'0'0'1009,"-109"170"-929,52-79 1232,-9 9-463,-3 8-769,3-2-80,9-13-256,17-21-881,11-18-2128,12-25-4707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12342,'0'0'3617,"223"51"-1152,-128-15-1200,22 3-753,15-3-400,9-5-112,2-8-704,-9-7-2690,-22-3-5586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4.9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12086,'0'0'3937,"95"178"-2432,-61-116-801,0 0-544,1-5-160,2-6 0,6-5-688,6-7-1825,2-11-1921,-2-9-4738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8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11621,'0'0'2145,"17"154"-7299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 10997,'0'0'3522,"-218"121"-881,144-62-1265,2 8-831,12 0-369,8-2-144,12-9-32,9-7-144,2-12-977,9-12-3121,-3-9-3985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12534,'0'0'6675,"158"26"-5923,-101 8-432,6 2-208,6-3-112,6 1-256,-1-6-1120,3-2-2866,-8-5-2898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11093,'0'0'2801,"-163"165"-1344,117-111-865,0 0-592,3-2-528,3-8-1617,6-8-3041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9:2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15383,'0'0'4578,"166"72"-4034,-95-33-432,10 7-112,5 1-144,5 4-1040,-5 6-3090,-14 2-8228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06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8755 1665,'0'0'5093,"11"-7"-4520,1 0-743,2 0 803,0-1 0,0-1 0,0-1 0,-1 0 0,12-12 1,20-23 120,1 3 0,87-62 0,-61 53-531,-19 14 55,82-73 0,-76 59 368,2 3 0,94-56-1,-83 57 214,-44 30-662,58-25 0,-58 30-200,0-2 0,41-26-1,-4-6 37,13-8 16,122-108 0,-158 127-6,1 2 1,2 1 0,1 3-1,57-27 1,30-20-33,-130 75-11,34-24-4,2 2 0,1 2 0,0 2-1,53-18 1,-66 27 13,-1-2 0,0 0 0,0-2 0,29-21 0,40-20 2,388-211 24,-258 117-22,-86 72-4,3-3-5,286-195-20,-314 200 29,125-76 9,-97 63 10,-86 51-21,3 2-1,68-29 1,-89 44 37,0 0 0,-2-3 0,53-40-1,25-18 176,35-12-202,419-232 123,-14 22-189,-510 277 45,246-135 57,118-73-26,-99 41-21,78-53 52,-52 49-21,61-44 86,-368 222-126,420-284 1,540-318 106,-378 229-62,210-132 272,-398 252-248,126-76-50,222-143 70,-728 464-92,529-314-21,-481 290 41,-3-4 719,-55 33-541,49-25 0,-69 40-9,-1 0 0,0 0 1,17-15-1,-19 13-97,1 2 0,0-1 1,1 1-1,13-7 0,-42 20-9401,-6 3 649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14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28 6163,'0'0'7622,"0"24"-6534,0-6-973,0-12-111,-1 0 1,1 0-1,1 1 0,-1-1 0,1 0 1,0 0-1,3 8 0,-3-11-12,0-1-1,1 0 1,-1 0-1,1 0 1,-1 0-1,1 0 0,0-1 1,0 1-1,0-1 1,0 1-1,0-1 1,0 1-1,0-1 0,0 0 1,1 0-1,-1 0 1,0 0-1,1-1 1,-1 1-1,0 0 1,1-1-1,4 0 0,-1 2-43,0-1-1,0-1 0,1 1 0,-1-1 0,0 0 1,0-1-1,1 0 0,-1 1 0,0-2 0,9-2 0,-11 2 30,-1 0 0,0 0 0,0 0 0,0 0-1,0 0 1,0-1 0,0 0 0,-1 1 0,1-1-1,-1 0 1,0 0 0,1-1 0,-2 1 0,1 0-1,0-1 1,-1 1 0,1-1 0,0-4 0,1-2 66,-1 0 1,0 0-1,-1 0 1,0-1 0,-1-15-1,0 25-25,0 0 0,0 1 0,0-1 0,0 0-1,-1 1 1,1-1 0,0 1 0,0-1 0,-1 0 0,1 1-1,-1-1 1,1 1 0,0-1 0,-1 1 0,1-1 0,-1 1 0,1-1-1,-1 1 1,1 0 0,-1-1 0,0 1 0,1 0 0,-1-1 0,1 1-1,-1 0 1,0 0 0,0-1 0,-28-3 289,-27 7-113,50-1-196,0-1 0,0 1 1,1 0-1,-1 1 0,1-1 1,-1 1-1,1 0 0,0 1 1,0-1-1,0 1 0,1 0 1,-1 0-1,1 0 0,0 1 1,0 0-1,0-1 0,1 1 1,0 1-1,0-1 0,0 0 1,1 1-1,-1-1 0,1 1 1,1 0-1,-1 0 0,1 0 1,0 0-1,0 0 0,1 0 1,-1 0-1,2 0 1,-1 0-1,1 0 0,-1 0 1,1 0-1,3 7 0,-3-10-11,1 0 0,-1-1-1,1 1 1,0 0-1,0-1 1,0 1 0,0-1-1,0 0 1,0 0 0,1 0-1,-1 0 1,1 0 0,-1 0-1,1-1 1,0 1 0,0-1-1,-1 0 1,1 0 0,0 0-1,0 0 1,1 0 0,-1-1-1,0 1 1,3-1 0,11 2-180,0-1 1,-1-1 0,19-2 0,-34 2 171,6-1-85,0 0-1,-1 0 1,1 0 0,-1-1-1,0 0 1,1-1 0,-1 1-1,0-1 1,0 0-1,-1-1 1,9-5 0,-10 6 81,-1 0 1,0 0-1,0 0 1,0 0-1,0 0 1,-1-1-1,1 0 1,-1 1-1,0-1 1,0 0-1,0 0 1,0 0-1,-1 0 0,0 0 1,0 0-1,0-1 1,0 1-1,0-9 1,-1 9 57,0 0 0,0 0 0,0-1-1,0 1 1,-1 0 0,0 0 0,0 0 0,0-1 0,-1 1 0,1 0-1,-1 1 1,0-1 0,0 0 0,-4-6 0,3 8 21,0-1 1,0 1-1,0-1 1,-1 1-1,1 0 1,-1 1-1,1-1 1,-1 0-1,1 1 1,-1 0-1,0 0 1,0 0-1,0 0 1,0 1-1,0 0 1,-6 0-1,1-1-84,1 0 90,-1 1-1,0-1 0,1 2 1,-1-1-1,1 1 0,-1 1 0,-8 1 1,14-1-169,0-1 1,0 1 0,1 0 0,-1-1 0,1 1 0,0 0 0,-1 0 0,1 0 0,0 1-1,0-1 1,1 1 0,-1-1 0,0 1 0,1-1 0,-1 1 0,1 0 0,0 0 0,0 0-1,0 0 1,0-1 0,1 1 0,-1 0 0,1 5 0,-2 17-3939,2-3-3266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17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3826,'0'0'6112,"13"-2"1493,8-1-5387,1 5-2220,0 1 0,0 1 0,0 1 1,0 1-1,-1 1 0,29 13 0,-19-8 5,63 16-1,-94-28-1,0 0 1,1 0-1,-1 0 1,0-1-1,1 1 1,-1 0-1,1 0 0,-1 0 1,0 0-1,1 0 1,-1 1-1,1-1 0,-1 0 1,0 0-1,1 0 1,-1 0-1,1 0 1,-1 0-1,0 1 0,1-1 1,-1 0-1,0 0 1,1 0-1,-1 1 0,0-1 1,1 0-1,-1 1 1,0-1-1,0 0 1,1 1-1,-1-1 0,0 0 1,0 1-1,0-1 1,0 0-1,1 1 1,-1-1-1,0 1 0,0-1 1,0 0-1,0 1 1,0-1-1,0 1 0,0-1 1,0 0-1,0 1 1,0-1-1,0 1 1,0-1-1,0 0 0,0 1 1,-1-1-1,1 0 1,0 1-1,0-1 0,0 1 1,-1-1-1,1 0 1,0 0-1,0 1 1,-1-1-1,1 0 0,0 1 1,-1-1-1,-23 18 182,20-16-146,-22 15-82,2 0-1,0 2 1,1 1 0,1 1-1,0 1 1,2 0 0,1 2-1,-25 38 1,36-44-380,8-17 262,0-1 0,-1 0 0,1 1 0,0-1 0,-1 1 0,1-1 0,0 0 0,0 1 0,0-1-1,0 1 1,0-1 0,-1 1 0,1-1 0,0 1 0,0-1 0,0 1 0,0-1 0,0 1 0,0-1 0,1 1 0,-1-1 0,0 1 0,0-1 0,0 1 0,0-1 0,0 1 0,1-1 0,-1 0 0,0 1 0,1-1 0,-1 1 0,0-1 0,0 0 0,1 1 0,16 0-5535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19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0 7587,'0'0'5886,"-9"22"-4904,-1 0-798,-57 150 760,48-109-460,7-21-267,-20 47 0,31-87-220,0 0 0,0 0 1,0 0-1,0 0 0,1 0 0,-1 0 1,1 0-1,0 1 0,-1-1 1,1 0-1,0 0 0,0 0 0,0 0 1,1 0-1,0 5 0,-1-6 1,1 0-1,0 0 1,0 1 0,-1-1-1,1 0 1,0 0-1,0 0 1,0 0 0,0 0-1,0 0 1,1 0-1,-1 0 1,0-1 0,0 1-1,0 0 1,1-1-1,-1 1 1,2 0 0,7 1-5,0-1 0,0 1 0,0-2 1,0 1-1,16-3 0,-3 1 25,80-6-569,-4-1-4658,-75 8 407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1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2971 0 4978,'0'0'5627,"2"14"-2231,-4-9-3260,-1-1-1,0 1 1,-1-1-1,1 0 1,-1 0-1,0-1 1,1 1-1,-2-1 1,1 1-1,0-1 1,-1-1-1,1 1 1,-7 2-1,-14 10 188,-1099 896 1510,345-286-3980,-54-76 1332,818-540 732,-19 11-289,1 2-1,-37 31 1,70-81-13520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2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494 0 6451,'0'0'4162,"-25"28"-3031,-77 94-520,89-105-539,1 0 0,1 1 0,0 0-1,1 1 1,1 1 0,-8 25 0,-2 4 151,-20 42-84,-3-1 0,-4-2 1,-61 85-1,106-172-145,-2 3-13,0-1-1,0 1 0,0 0 0,1 0 1,0 0-1,-1 0 0,1 0 0,1 1 0,-1-1 1,1 1-1,0-1 0,0 1 0,-1 9 0,3-13 16,-1 0-1,1 0 1,0-1 0,-1 1-1,1 0 1,0 0-1,0 0 1,0-1-1,0 1 1,0-1-1,0 1 1,-1 0-1,2-1 1,-1 0-1,0 1 1,0-1-1,0 0 1,0 1-1,0-1 1,0 0-1,0 0 1,0 0-1,3 0 1,31 3 97,-33-3-89,34 1 24,-1-1-1,1-1 1,-1-2 0,1-2 0,-1-1 0,48-16 0,347-147-1524,-342 131-157,21-7-1791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39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0 250 15191,'0'0'5269,"11"18"-4685,-2-2-504,77 135 179,-86-149-259,0-1 1,1 1-1,-1-1 1,1 0-1,-1 1 0,1-1 1,0 1-1,-1-1 0,1 0 1,0 0-1,0 1 0,0-1 1,0 0-1,0 0 0,0 0 1,0 0-1,0 0 0,1 0 1,-1 0-1,0-1 0,1 1 1,-1 0-1,0-1 1,1 1-1,-1-1 0,2 1 1,0-2-8,-1-1 0,0 0 0,0 0 0,0 1 0,0-1 0,-1 0 1,1-1-1,0 1 0,-1 0 0,0 0 0,1-1 0,-1 1 0,0-1 1,1-3-1,71-174-245,-54 130 221,-4 20 28,-14 29 35,5 9 3,3 19 26,-4-10-3,1 1 1,1-1-1,9 18 1,-14-32-56,0 0 1,-1 0-1,1 0 0,0 0 1,1 0-1,-1 0 1,0-1-1,1 1 1,-1-1-1,1 1 0,0-1 1,0 0-1,0 0 1,0-1-1,0 1 1,0 0-1,1-1 0,-1 0 1,0 0-1,1 0 1,-1 0-1,7 0 0,-8-1-7,0 0 0,0-1 0,0 1-1,0-1 1,0 1 0,0-1 0,0 0-1,-1 0 1,1 0 0,0 0-1,0 0 1,0 0 0,-1 0 0,1 0-1,-1-1 1,1 1 0,-1-1 0,3-3-1,21-36 15,-15 22-24,4-7 1,-1-1 0,18-52 0,-16 37 65,-14 39 261,-1 17-226,1 1 0,0-1 0,0 0 1,2 0-1,0 0 0,0-1 0,1 1 1,10 21-1,-12-31-148,1 1 1,-1-1-1,1 0 1,0 0 0,0 0-1,0-1 1,1 1-1,-1-1 1,1 1-1,0-1 1,0 0 0,0 0-1,0-1 1,1 0-1,-1 1 1,1-1-1,-1 0 1,1-1-1,0 0 1,-1 1 0,1-1-1,0-1 1,0 1-1,0-1 1,0 0-1,0 0 1,9-1 0,-10 0 6,0-1 0,0 0 0,0 1 1,0-1-1,0 0 0,-1-1 0,1 1 1,-1-1-1,0 1 0,0-1 1,0 0-1,0 0 0,0 0 0,-1-1 1,1 1-1,-1-1 0,0 1 1,0-1-1,2-7 0,3-2 33,-2-1-1,0 1 1,0-2-1,3-19 1,-5-32 1910,-1 90-1201,0-19-677,0 0 0,0 0 0,1 0 0,0 0 0,0 0 0,0 0 0,1-1 0,-1 1 1,1-1-1,0 0 0,0 0 0,1-1 0,-1 1 0,1-1 0,0 0 0,5 2 0,-8-3-69,1 0 0,-1-1 0,1 0-1,0 1 1,-1-1 0,1 0 0,0 0-1,0-1 1,-1 1 0,1 0 0,0-1-1,0 0 1,0 0 0,0 0 0,0 0-1,0 0 1,0 0 0,0-1 0,0 1-1,-1-1 1,1 0 0,0 0 0,0 0-1,-1 0 1,1-1 0,0 1 0,-1-1-1,0 0 1,1 1 0,-1-1 0,3-4-1,1-2 37,-2 0 0,1 0 0,-1-1 0,-1 0 0,1 0 0,-2 0 0,1 0 0,-1-1 0,0 1-1,-1-1 1,0 1 0,-1-1 0,0 0 0,-2-11 0,2 6 252,0 14 365,2 2-577,-1 0-1,0 1 1,0-1 0,1 0 0,-1 0-1,0 1 1,0-1 0,0 0 0,-1 1-1,1-1 1,0 1 0,0-1 0,-1 1-1,1 1 1,2 5 9,7 9-527,0 0 0,1-1 0,1 0-1,0-1 1,19 18 0,-18-24-3945,-1-7-2366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1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3410,'5'-1'15236,"-5"1"-15142,0 0 0,0 0 0,0 0-1,0 0 1,0 0 0,0-1 0,0 1-1,0 0 1,0 0 0,-1-2 1593,1 2-1594,23 65 1554,24 106 0,-30-99-1400,33 88 1,14-30-141,-6-16-195,-53-96-426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2.0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599 631 3105,'0'0'11555,"-7"-9"-10224,-155-175 4667,50 59-5531,29 36-435,39 39-28,23 29-2,1-1 0,2-1 1,0-1-1,-23-42 1,29 52-1167,11 13 790,-1 0 1,1 1 0,0 0-1,-1-1 1,1 1 0,0 0-1,-1-1 1,1 1 0,-1 0-1,1 0 1,-1 0 0,1 0-1,0 1 1,-1-1 0,1 0-1,0 1 1,-1-1 0,1 0-1,-2 2 1,-12 8-5147,-2 9-2257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2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10485,'0'0'8596,"13"11"-7332,1-1-949,-7-6-193,0 1-1,-1 0 0,1 1 0,-1-1 1,0 1-1,-1 1 0,1-1 0,-1 1 1,0 0-1,5 11 0,-1-2-79,86 158 1145,-83-155-1870,1-1-1,1-1 0,1 0 1,0-1-1,1 0 0,33 24 1,-27-24-4103,-6-3-2719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3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190 455 9412,'0'0'8839,"1"-13"-8311,0 1-477,0 3 46,0 1 0,0 0 0,0 0 0,-1 0 0,-1 0 0,1 0 0,-1-1 0,0 1 0,-1 0 0,0 0 0,-1 1 0,1-1 1,-1 0-1,-1 1 0,-5-10 0,-31-30-265,16 21 447,2-1-1,-19-32 0,35 50-773,0-1 0,2 0 0,-1 0 1,1 0-1,0-1 0,1 1 0,1-1 0,-1 0 1,2 0-1,-1-19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4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637 833 8564,'0'0'3292,"-21"-23"-1846,-69-79-339,44 45-242,3-3-1,-69-125 1,-7-8 66,100 168-696,0 1 1,-2 1 0,0 1-1,-2 0 1,-38-27 0,53 44-150,6 4-68,0 0-1,0-1 1,-1 1-1,1-1 1,0 1-1,0-1 1,0 1-1,0-1 1,1 0-1,-1 0 1,0 0-1,1 0 0,0 0 1,-1-1-1,1 1 1,0 0-1,0-1 1,-1-4-1,31 4-1415,23 3-5285,-36 0-2377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4.7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10149,'0'0'7240,"12"-6"-6242,39-20-419,-50 25-513,1 1-1,-1-1 0,0 0 1,1 1-1,-1-1 1,0 1-1,1 0 1,-1-1-1,1 1 1,-1 0-1,1 0 1,-1 0-1,1 0 1,-1 0-1,0 0 1,1 1-1,-1-1 1,1 0-1,-1 1 1,1-1-1,-1 1 1,0-1-1,1 1 1,-1 0-1,0-1 1,0 1-1,1 0 1,-1 0-1,0 0 1,0 0-1,0 0 1,0 0-1,0 0 1,0 0-1,0 2 1,3 3 59,-1 0 1,0 1 0,-1-1-1,1 1 1,1 10 0,-1-6 142,12 37 175,57 159 549,-55-167-946,1-2 0,2 1 1,28 39-1,62 67 7,17 26-493,-125-168 243,0 0 0,0 0 0,0 1 0,0-1 0,-1 1 0,1-1 0,-1 1 0,1 5 0,-2-8 12,0 0 0,0 0 0,0 0 0,0 0 0,0 0 0,-1 0 0,1 0 0,0 0 0,0-1 0,-1 1 0,1 0 0,0 0 0,-1 0 0,1 0 0,-1-1 0,1 1 0,-1 0 0,0 0 0,1-1 0,-1 1 0,0-1 0,1 1 0,-1 0 0,0-1 0,0 1 0,1-1 0,-1 0 0,0 1 0,0-1 0,0 0 0,0 1 0,0-1 0,1 0 0,-1 0 0,0 0 0,0 0 0,0 0 0,-2 0 0,-38 2-6803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5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9284,'0'0'8529,"15"13"-7269,-5-4-1053,2 2 11,0 1 0,-1-1-1,0 2 1,-1-1 0,0 2-1,10 18 1,16 25 505,4-1-1,1-2 1,70 70 0,20 23 156,62 117-95,-22-27-530,-99-151-236,-38-53-2739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36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136 214 6611,'0'0'12014,"-6"-9"-11814,-14-32-924,1-1 0,-19-65 0,38 106 653,0 0-1,-1 0 1,1 0 0,0 1-1,-1-1 1,1 0 0,-1 1-1,1-1 1,-1 0 0,1 1-1,-1-1 1,1 0 0,-1 1 0,0-1-1,1 1 1,-1-1 0,0 1-1,1-1 1,-1 1 0,0 0-1,0-1 1,0 1 0,1 0-1,-1 0 1,0 0 0,0-1-1,0 1 1,1 0 0,-1 0 0,0 0-1,0 0 1,0 0 0,0 1-1,1-1 1,-1 0 0,0 0-1,0 0 1,0 1 0,1-1-1,-1 0 1,0 1 0,0 0-1,-1-1 82,1 1 0,-1 0-1,1 0 1,0 0 0,-1 0-1,1 0 1,0 0 0,0 0 0,0 0-1,0 0 1,0 1 0,0-1-1,0 1 1,0-1 0,0 0-1,0 1 1,1-1 0,-1 1-1,1-1 1,-1 1 0,1 0-1,-1 1 1,1-2 73,0 0-1,0 0 1,0 1-1,0-1 1,0 0-1,0 0 1,0 1-1,0-1 1,1 0-1,-1 0 1,0 0-1,1 0 1,-1 0-1,1 1 1,-1-1-1,1 0 1,0 0-1,-1 0 1,1 0-1,0 0 1,0-1-1,0 2 1,26 1 2147,-10-4-2463,-12 1 286,0-1-1,0 1 1,0 0-1,0 0 0,0 0 1,0 1-1,0 0 1,0 0-1,0 0 1,0 0-1,-1 1 1,1 0-1,0 0 1,-1 0-1,1 1 1,-1 0-1,0-1 1,0 2-1,0-1 0,4 4 1,92 108-160,-92-112-810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1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3052 13334,'0'0'1059,"-3"23"-643,0-3-115,1 1 0,0 35-1,3-51-267,0-1-1,1 1 1,-1-1 0,1 1-1,0-1 1,0 0 0,0 0-1,1 0 1,0 0 0,0 0-1,0 0 1,0-1 0,0 1-1,1-1 1,-1 0 0,1 0-1,0 0 1,0-1 0,0 1-1,0-1 1,1 0-1,4 2 1,1 1-23,10 5-24,1 0 0,1-2 1,-1 0-1,2-2 1,-1 0-1,29 3 1,7-2-143,77-3 1,-115-5 156,1-1 1,-1-1-1,0-1 1,0 0-1,0-2 1,-1 0-1,0-2 1,0 0-1,25-14 1,13-12 130,81-65 1,-84 56 11,-3-3 1,-2-1-1,63-79 0,104-180 549,-157 211-337,5 3-1,89-99 1,-126 162-272,0 2 0,2 1 0,0 1 0,2 2 0,1 0 0,0 3 0,2 1 0,0 1-1,2 2 1,40-14 0,-28 17-56,1 2-1,1 2 0,55-3 0,150 5 8,-214 9-45,-1 2 0,0 2 0,0 2-1,0 1 1,-1 2 0,54 23-1,-65-24 24,1-1 0,-1-1 0,60 6 0,-75-12-5,0-1 1,-1-1-1,1 0 0,0-1 1,0-1-1,-1 0 1,1 0-1,-1-1 0,1-1 1,-1 0-1,19-10 0,-17 6 7,0-1 0,-1-1 0,1 0 0,-2-1 0,0 0 0,0-1 0,-1 0 0,-1-1 0,0 0 0,10-18 0,1-8 40,-2-1 1,21-68-1,-29 78-42,1 0 0,1 1 0,2 0 0,1 1 0,1 1 0,28-35 0,-28 43-6,1 1 1,0 0-1,2 1 0,0 1 1,0 1-1,1 1 1,1 1-1,37-17 1,-18 14 3,1 1 0,1 2 0,-1 2 1,51-5-1,180-9 45,-117 13-40,-10-3-10,-1-7 0,263-75 1,-320 68-2,-1-3-1,-2-4 1,-2-4 0,-1-4 0,131-93 0,-102 50 41,-4-5 0,-4-5 0,141-170 0,-242 265-44,6-7 35,-1 0-1,0 0 0,0-1 0,-1 0 0,0 0 0,-1 0 1,0-1-1,6-16 0,-11 26-30,0 0-1,0 0 1,1 0 0,-1 0 0,0 0-1,0 0 1,0 0 0,0 0-1,0 0 1,0 0 0,0 0 0,0 1-1,0-1 1,-1 0 0,1 0 0,0 0-1,0 0 1,-1 0 0,1 0-1,-1 0 1,1 1 0,-1-1 0,1 0-1,-1 0 1,0 0 0,1 1-1,-1-1 1,0 1 0,1-1 0,-1 0-1,0 1 1,0-1 0,0 1 0,1-1-1,-1 1 1,0 0 0,0-1-1,0 1 1,0 0 0,0 0 0,-1-1-1,-44 3-153,42-2 136,-10 3-173,0 0 1,0 0-1,0 2 1,1 0-1,0 0 1,-19 11-1,-71 51-3783,69-43 1737,-74 52-7171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2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10869,'0'0'7974,"26"20"-6714,-6-5-1018,3 1-31,-1 2 0,-1 1-1,0 0 1,-2 2 0,0 0 0,23 35 0,41 86 1112,88 212 0,-49-93-789,396 756 29,-236-520-1073,-231-422 303,3-2-1,3-3 0,3-2 1,88 77-1,-136-136-242,41 33-716,-49-40 511,0 0-1,0 0 0,0-1 0,0 1 1,0-1-1,1 0 0,5 1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0.1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0 274 1153,'0'0'17426,"11"9"-16417,3 3-854,-1 1 0,0 1 0,-1 0 0,0 1 0,-2 0 0,1 0-1,-2 1 1,0 1 0,-1-1 0,10 31 0,-8-23-119,-9-24-39,-1 0 0,0 0-1,0 0 1,1 0 0,-1 0 0,0 1-1,1-1 1,-1 0 0,0 0 0,1 0-1,-1 0 1,0 0 0,1 0 0,-1 0-1,0 0 1,0 0 0,1 0 0,-1 0 0,0 0-1,1 0 1,-1-1 0,0 1 0,1 0-1,-1 0 1,0 0 0,0 0 0,1 0-1,-1-1 1,0 1 0,0 0 0,1 0-1,-1 0 1,0-1 0,0 1 0,0 0 0,1 0-1,-1-1 1,0 1 0,19-43-235,-17 37 246,25-74-3,-12 33-13,38-85 1,-53 131-2,1 0 0,-1 0 0,0 0 0,1 0 0,-1 0 0,1 0 0,-1-1 1,1 1-1,0 0 0,-1 1 0,1-1 0,0 0 0,0 0 0,-1 0 0,1 0 0,0 1 1,0-1-1,0 0 0,0 1 0,0-1 0,0 0 0,0 1 0,0 0 0,0-1 0,1 1 1,-1 0-1,0-1 0,0 1 0,0 0 0,0 0 0,2 0 0,0 1 25,-1 1 0,1 0-1,-1 0 1,0 0 0,1 0-1,-1 0 1,0 0 0,-1 0-1,1 1 1,1 2 0,-1-3-7,-1 1 0,0-1 0,1 0 0,0 0 1,-1 0-1,1 0 0,0 0 0,0 0 0,0 0 0,0-1 1,0 1-1,1-1 0,-1 0 0,0 1 0,1-1 1,-1 0-1,5 1 0,-4-2-8,1-1-1,-1 1 1,0-1 0,0 0-1,0 0 1,0 0 0,0 0-1,0 0 1,0-1 0,-1 1-1,1-1 1,0 0 0,-1 0-1,1 0 1,-1 0-1,0 0 1,0 0 0,3-4-1,34-56 55,-19 27-18,-9 19-19,-6 8-9,-1 0-1,1 1 1,1-1-1,-1 1 1,1 0-1,0 1 1,1 0 0,0 0-1,0 0 1,9-5-1,-15 10 7,0 1-1,-1 0 1,1 0 0,0 0-1,-1 0 1,1 0-1,-1 0 1,1 0 0,0 0-1,-1 0 1,1 0-1,0 0 1,-1 0 0,1 0-1,-1 1 1,1-1 0,0 0-1,-1 0 1,1 1-1,-1-1 1,1 0 0,-1 1-1,1-1 1,-1 0 0,1 1-1,-1-1 1,1 1-1,-1-1 1,1 1 0,-1-1-1,0 1 1,1 0-1,-1-1 1,0 1 0,0-1-1,1 1 1,-1-1 0,0 2-1,8 30 124,-6-25-104,29 122-114,8 39-2889,-34-138-455,0 55-1,-5-27-1447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2.9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101 133 15239,'0'0'2348,"-11"27"-1585,-5 13-148,3-12-55,2 1 0,1 0-1,-8 39 1,11-42-426,2 1-1,1 1 1,1-1-1,1 0 0,2 1 1,4 37-1,-1-52 65,1-15 204,-1-23-28,-2-28-330,3 0 0,1 0-1,19-73 1,-15 90-35,2 1-1,1 1 1,1 0 0,2 0-1,36-58 1,-50 91-10,-1 0 0,1 0 0,-1 0 0,1 0 0,-1 0 0,1 0 0,0 0 0,0 0 0,0 0 0,-1 1 0,1-1 0,0 0 0,0 0 0,0 1 0,0-1 0,0 0 0,0 1 0,0-1 0,1 1 0,-1 0 0,0-1 0,0 1 0,0 0-1,0 0 1,1 0 0,-1 0 0,0 0 0,0 0 0,0 0 0,0 0 0,1 0 0,-1 0 0,0 1 0,0-1 0,0 0 0,0 1 0,0-1 0,0 1 0,1-1 0,-1 1 0,-1 0 0,1-1 0,0 1 0,0 0 0,0 0 0,0 0 0,0-1 0,-1 1 0,1 0 0,0 0 0,0 1 0,6 9-15,1 0-1,-2 0 1,10 23-1,-8-17 16,23 49 73,36 120 0,-4-11 106,-62-171-160,16 28 44,-17-31-59,0-1 0,1 1 0,-1-1 0,0 1 0,1-1 0,-1 1 0,1-1 0,-1 1 1,1-1-1,-1 0 0,1 1 0,-1-1 0,1 0 0,-1 1 0,1-1 0,-1 0 0,1 0 0,0 1 0,-1-1 1,1 0-1,0 0 0,-1 0 0,1 0 0,-1 0 0,1 0 0,0 0 0,-1 0 0,1 0 0,0 0 0,-1 0 1,1 0-1,-1-1 0,1 1 0,0 0 0,-1 0 0,1-1 0,-1 1 0,1 0 0,-1-1 0,1 1 1,-1 0-1,1-1 0,-1 1 0,1-1 0,-1 1 0,0-1 0,1 1 0,-1-1 0,0 1 0,1-1 0,-1-1 1,33-54 112,-3-2 0,32-86 1,-43 98-96,31-86 43,-48 129-69,-1 30-211,-1 50 266,12 92 0,-9-146-34,1 0-1,1-1 1,0 0-1,2 0 1,1 0-1,0-1 1,2 0 0,22 36-1,-28-52-190,1 0-1,-1 0 1,1-1-1,0 0 1,0 1 0,1-1-1,-1-1 1,1 1-1,0-1 1,0 0 0,0-1-1,0 1 1,0-1-1,1 0 1,-1-1-1,1 0 1,-1 0 0,13 1-1,-7-2-549,1 0-1,0-1 0,-1 0 1,1-1-1,-1-1 1,1 0-1,-1 0 1,23-10-1,22-19-6763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3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288 15 15671,'0'0'3615,"-29"-3"-1515,-96-7-475,121 9-1567,-1 1 1,1 0 0,-1 0 0,1 0 0,-1 0 0,1 0 0,-1 1 0,1 0-1,-1 0 1,1 0 0,0 1 0,-1-1 0,1 1 0,0 0 0,0 1 0,0-1-1,0 0 1,1 1 0,-1 0 0,1 0 0,-1 0 0,1 0 0,0 1 0,0-1 0,1 1-1,-1 0 1,1 0 0,0 0 0,0 0 0,-3 7 0,1 6-2,0-1 1,1 0-1,0 1 1,2 0-1,0-1 1,2 21-1,-1-22-25,0-10-33,0-1 0,0 0 0,0 0 0,1 1 0,0-1 0,0 0 0,0 0 0,1 0 0,-1 0 0,1 0 0,0 0 0,0-1 0,0 1 0,0 0 0,1-1 0,0 0 0,-1 0-1,1 0 1,0 0 0,1 0 0,-1 0 0,0-1 0,1 1 0,0-1 0,-1 0 0,1 0 0,0 0 0,0-1 0,0 0 0,7 2 0,-5-2-23,1 0 1,-1 0-1,0 0 0,1-1 1,-1 0-1,1-1 1,-1 0-1,0 0 0,1 0 1,-1 0-1,0-1 1,0 0-1,0-1 0,0 1 1,0-1-1,-1 0 0,1 0 1,-1-1-1,0 0 1,7-5-1,-3-1 1,1 0 1,-2-1-1,1 0 1,-1 0-1,-1 0 1,0-1-1,-1 0 1,0-1-1,0 1 1,-2-1-1,0 0 1,0 0-1,-1-1 1,-1 1-1,2-25 1,-4 37 182,0 17-83,-1 27-82,0-17-32,0 0 0,6 36 0,-5-55 12,1-1 0,1 1-1,-1-1 1,1 0 0,1 1 0,-1-1 0,1 0 0,0 0 0,0 0-1,1-1 1,-1 1 0,1-1 0,0 0 0,9 8 0,-8-10-272,-1-1 1,1 1 0,1-1 0,-1 0-1,0 0 1,1 0 0,-1-1-1,1 1 1,-1-1 0,1-1-1,0 1 1,-1-1 0,1 0 0,0 0-1,5-2 1,9 2-1444,39 0-5036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3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322 0 8516,'0'0'12502,"-149"98"-11110,108-44-1024,4 3-175,0-3-97,8-5-96,9-10-48,12-11-625,8-12-944,23-19-15462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4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70 208,'0'0'20650,"41"36"-19882,-27-3-144,6 6-224,3-8-288,3 0-64,2-3-48,4-5-128,-1-7-880,6-6-1233,1-7-3378,2-3-7283</inkml:trace>
  <inkml:trace contextRef="#ctx0" brushRef="#br0" timeOffset="1">688 0 17048,'0'0'5042,"0"173"-5042,0-122 0,0-12-272,0 2-768,0-10-737,0-10-1681,0-6-1120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4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47 12406,'0'0'7251,"-17"-46"-11541,40 92-3714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5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29 129 14535,'0'0'4164,"-6"30"-3017,-15 100-722,20-119-356,0 0 0,1 0 0,1 0 0,-1 0 0,2 0 0,0 0 0,0 0 0,1 0 0,0 0 0,1-1 0,0 0 0,0 0 0,1 0 0,10 13 0,-1 4 200,-13-26-264,-1 1-1,1-1 0,0 1 1,0-1-1,-1 1 1,1-1-1,0 0 0,0 1 1,1-1-1,-1 0 0,0 0 1,0 1-1,1-1 1,-1 0-1,0-1 0,1 1 1,-1 0-1,3 1 1,-3-3-4,1 1 0,-1 0 0,0-1 0,1 0 0,-1 1 0,0-1 0,1 0 0,-1 1 0,0-1 0,0 0 0,0 0 1,0 0-1,0 0 0,0 0 0,0-1 0,0 1 0,0 0 0,0 0 0,-1 0 0,1-1 0,-1 1 0,1-1 0,0-1 1,23-52 76,-2-1 1,27-107 0,-2 4-43,-45 153-25,10-25 72,-12 30-80,1 0-1,-1 0 1,1 0-1,-1 0 1,1 0-1,0 0 1,-1 0-1,1 0 1,0 0-1,0 0 1,-1 0-1,1 1 1,0-1-1,0 0 1,0 1-1,0-1 1,0 0-1,0 1 1,0-1-1,0 1 1,2-1-1,-2 2-1,1 0-1,-1 0 1,0 0 0,0 0-1,0 0 1,0 0 0,0 0-1,0 0 1,0 1-1,-1-1 1,1 0 0,0 0-1,-1 1 1,1-1 0,-1 1-1,1-1 1,-1 1 0,1 1-1,10 40 54,-7-30-8,23 95 226,-17-62-200,2 0 0,25 58 0,-37-102-70,1 0 0,0 1 0,1-1 0,-1 0 0,0 0-1,1-1 1,-1 1 0,1 0 0,-1 0 0,1-1 0,0 1-1,0-1 1,-1 1 0,1-1 0,0 0 0,1 1-1,-1-1 1,0 0 0,0-1 0,0 1 0,0 0 0,1-1-1,-1 1 1,0-1 0,1 0 0,-1 1 0,1-1 0,-1 0-1,0-1 1,1 1 0,-1 0 0,0-1 0,1 1 0,-1-1-1,4-1 1,3-2 6,-1 1 0,0-2 0,0 1-1,0-1 1,0 0 0,-1 0 0,14-13-1,28-36-119,-2-2-1,-3-1 0,51-86 1,-91 138 104,-4 5-30,0 5-79,0 218 354,0-220-237,-1 0 1,1 1-1,0-1 0,0 0 0,1 1 0,-1-1 1,1 0-1,-1 1 0,1-1 0,0 0 0,0 0 1,1 0-1,-1 0 0,1 0 0,-1 0 0,1 0 1,0 0-1,0-1 0,0 1 0,0-1 0,1 1 1,-1-1-1,1 0 0,-1 0 0,1 0 0,0 0 1,0 0-1,0-1 0,0 1 0,0-1 0,0 0 1,0 0-1,0 0 0,1 0 0,-1-1 0,0 1 1,0-1-1,1 0 0,4 0 0,2 0-47,0 0 0,0-1 0,0-1 0,0 1 1,0-1-1,-1-1 0,1 0 0,-1 0 0,1-1 0,-1 0 0,0-1 0,0 0 0,-1 0 0,0-1 0,0 0 0,0-1 0,-1 0 0,1 0 0,-2 0 0,1-1 0,-1 0 0,0 0 0,-1 0 0,0-1 0,0 0 0,-1 0 0,0 0 1,0-1-1,-1 1 0,-1-1 0,1 0 0,-2 0 0,1 0 0,-1-18 0,-1 26 49,-4-33-12,3 34 38,0 0 0,1 0-1,-1 1 1,0-1-1,0 0 1,0 0 0,0 1-1,0-1 1,1 0-1,-1 1 1,-1-1-1,1 1 1,0-1 0,0 1-1,0 0 1,0-1-1,0 1 1,0 0-1,0 0 1,0 0 0,-1 0-1,1 0 1,0 0-1,0 0 1,0 0-1,0 0 1,0 0 0,-2 1-1,2 0-12,0 0-1,-1-1 0,1 1 1,0 0-1,0 0 1,0 0-1,0 0 0,0 1 1,0-1-1,0 0 1,0 0-1,0 0 0,1 1 1,-1-1-1,0 0 1,1 1-1,-1-1 0,1 1 1,0-1-1,-1 1 0,1-1 1,0 1-1,0-1 1,0 1-1,0 1 0,-1 51 160,1-44-143,-1-4-29,1 0 0,0 0 0,1 0 0,0 0 0,0 0 0,0 0-1,0 0 1,1 0 0,0-1 0,0 1 0,1-1 0,-1 1 0,1-1 0,0 0 0,1 0-1,-1 0 1,1-1 0,0 1 0,0-1 0,1 0 0,-1 0 0,1 0 0,0-1 0,0 1-1,0-1 1,0 0 0,1-1 0,-1 1 0,1-1 0,10 2 0,-4-1-94,0 0 0,0-1 1,1-1-1,-1 0 0,1 0 0,-1-2 0,1 1 1,-1-2-1,1 1 0,-1-2 0,0 0 1,0 0-1,0-1 0,0 0 0,-1-1 0,0-1 1,0 0-1,0 0 0,0-1 0,-1 0 1,-1-1-1,1 0 0,-1-1 0,0 0 0,-1 0 1,0-1-1,-1 0 0,0 0 0,0-1 1,-1 0-1,0 0 0,-1 0 0,-1-1 1,0 0-1,0 0 0,-1 0 0,0 0 0,-1-1 1,0-13-1,-1-22 1300,-1 46 249,0 10-1051,-2 9-238,0 0 1,0-1 0,-6 18 0,3-14-11,1 0 0,-2 26 0,6-38-118,0 1-1,0-1 0,0 0 0,1 1 0,0-1 1,1 0-1,0 0 0,0 0 0,1 0 1,0 0-1,4 8 0,-4-12-217,1 1 1,-1-1-1,0 0 0,1 0 1,0 0-1,0-1 0,0 1 1,0-1-1,1 0 0,-1 0 1,1-1-1,0 1 0,0-1 1,0 0-1,0 0 0,0-1 0,0 1 1,8 0-1,7 3-5072,-2 2-5315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5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16872,'0'0'2393,"0"23"-1860,-1 8-420,4 151 97,-3-181-212,0-1 0,0 1 0,0 0 0,0 0 0,0 0-1,0 0 1,0 0 0,0-1 0,1 1 0,-1 0 0,0 0 0,0 0 0,1-1-1,-1 1 1,1 0 0,-1 0 0,1-1 0,-1 1 0,1 0 0,-1-1 0,1 1-1,0 0 1,-1-1 0,2 1 0,-1-1-4,0 0 0,0 0 1,-1 0-1,1 0 0,0 0 0,0 0 0,0 0 1,0 0-1,0-1 0,-1 1 0,1 0 0,0-1 0,0 1 1,0-1-1,-1 1 0,1-1 0,0 1 0,-1-1 1,2 0-1,28-36-156,14-36 223,-28 42-22,2 2 1,1 0 0,45-51-1,-64 80-33,0-1 1,1 0-1,-1 1 0,1-1 1,-1 1-1,1-1 0,-1 1 0,1 0 1,-1-1-1,1 1 0,0-1 0,-1 1 1,1 0-1,0 0 0,-1-1 1,1 1-1,-1 0 0,1 0 0,0 0 1,0 0-1,-1-1 0,1 1 0,0 0 1,-1 0-1,1 1 0,0-1 1,-1 0-1,2 0 0,8 18 89,-6 38 63,-4-48-91,-1 84 293,0-47-204,5 49 0,-5-93-154,1 0 0,0 0 1,0 0-1,0 0 0,0 0 0,0 1 1,0-1-1,0 0 0,1 0 0,-1 0 0,0 0 1,1 0-1,-1 0 0,0 0 0,1 0 0,-1 0 1,1 0-1,0-1 0,-1 1 0,1 0 1,0 0-1,-1 0 0,1-1 0,0 1 0,0 0 1,0-1-1,0 1 0,-1 0 0,1-1 0,0 0 1,0 1-1,0-1 0,0 1 0,0-1 1,0 0-1,0 0 0,1 1 0,-1-1 0,0 0 1,0 0-1,0 0 0,0 0 0,0-1 0,0 1 1,0 0-1,0 0 0,0 0 0,2-1 1,1-2 13,1 1 0,-1 0 0,1-1 0,-1 0 0,0 0 0,0-1 0,0 1 0,5-6 0,15-22-15,-1-1-1,24-45 1,14-21-51,-61 97 43,1 0-1,-1 1 0,0-1 1,1 0-1,-1 1 0,0-1 0,1 1 1,-1-1-1,1 1 0,-1-1 1,1 1-1,-1-1 0,1 1 0,-1-1 1,1 1-1,-1-1 0,1 1 1,0 0-1,-1 0 0,1-1 0,0 1 1,-1 0-1,1 0 0,0 0 1,-1-1-1,1 1 0,0 0 0,0 0 1,-1 0-1,1 0 0,0 0 1,-1 0-1,1 1 0,0-1 0,1 0 1,-1 2 0,1 0 0,-1-1 1,1 1-1,-1 0 0,0-1 1,0 1-1,0 0 0,0 0 1,0 0-1,0 0 0,0 0 1,0 3-1,14 76 34,-14-70-44,1 4 100,1 1 1,0-1 0,1 0 0,1 0-1,7 15 1,-10-25-219,0-1-1,1 0 1,0 0 0,0 0-1,0 0 1,0 0 0,1 0-1,5 4 1,-6-6-363,1 0 0,-1 0 0,1 0 0,-1 0 0,1-1 0,-1 1 0,1-1 0,0 0 0,0 0 0,0-1 0,0 1 0,4 0 0,22-1-9488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6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14823,'0'0'6171,"-2"32"-5014,0 5-974,-5 162 189,7 56-27,0-255-346,0 1 1,0 0 0,0-1-1,0 1 1,0 0 0,0-1 0,0 1-1,1 0 1,-1-1 0,0 1-1,0-1 1,1 1 0,-1 0 0,0-1-1,1 1 1,-1-1 0,1 1-1,-1-1 1,1 1 0,-1-1 0,1 0-1,-1 1 1,1-1 0,-1 0-1,1 1 1,0-1 0,-1 0 0,1 1-1,-1-1 1,1 0 0,0 0-1,-1 0 1,1 0 0,0 0 0,-1 0-1,1 0 1,0 0 0,-1 0-1,1 0 1,0 0 0,-1 0 0,1 0-1,0 0 1,-1-1 0,1 1-1,-1 0 1,1 0 0,0-1 0,3-1 2,0 1 0,0-1 0,0 0 0,-1 1 0,1-2 0,-1 1 0,6-5 0,5-7 8,-1-1-1,0-1 1,-1 0-1,-1 0 1,-1-1-1,9-19 0,45-119-119,-18 41-265,-29 86-248,-17 28 586,1 0-1,-1 0 1,0 0 0,0 0-1,1 0 1,-1 0-1,0 0 1,0 0 0,1 0-1,-1 0 1,0 0 0,1 0-1,-1 0 1,0 0-1,0 0 1,1 1 0,-1-1-1,0 0 1,0 0-1,1 0 1,-1 0 0,0 1-1,0-1 1,0 0 0,1 0-1,-1 0 1,0 1-1,0-1 1,0 0 0,0 0-1,0 0 1,1 1-1,-1-1 1,0 0 0,0 0-1,0 1 1,0-1 0,0 0-1,0 1 1,0-1-1,0 0 1,0 0 0,0 1-1,0-1 1,0 0 0,0 0-1,0 1 1,0-1-1,0 59-4107,-5-9-924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7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225 137 12470,'0'0'5349,"-28"17"-4319,-88 55-473,110-67-499,0-1 1,1 1-1,-1 0 0,1 0 0,0 0 0,1 1 0,-1 0 0,1 0 1,0 0-1,1 1 0,0-1 0,0 1 0,0-1 0,0 1 0,1 0 1,1 0-1,-1 0 0,0 11 0,-1-3 62,1-7-66,1 1 1,0 0-1,0 0 1,1 0-1,0 13 1,0-21-50,1 1 0,-1 0 0,0 0 0,1 0 0,-1-1 0,1 1 0,0 0 0,-1 0 0,1-1 0,0 1-1,0-1 1,0 1 0,0-1 0,0 1 0,1-1 0,-1 0 0,0 1 0,1-1 0,-1 0 0,0 0 0,1 0 0,0 0 0,-1 0 0,1 0 0,0-1 0,-1 1 0,1 0 0,0-1 0,-1 0-1,1 1 1,2-1 0,6 1-38,-1 0-1,1 0 1,-1-1-1,1-1 1,-1 0-1,1 0 1,-1-1-1,0 0 1,1 0-1,-1-1 1,0 0-1,-1-1 1,1 0-1,15-10 1,-18 10-12,0-1 0,-1 0 0,1 0 0,-1-1 0,0 0 0,-1 0 0,1 0 0,-1 0 0,-1 0-1,1-1 1,-1 0 0,0 0 0,0 0 0,-1 0 0,0 0 0,-1 0 0,1-1 0,-1 1 0,0-12 0,-1-42 314,-1 60-246,1 1-1,0 0 0,-1-1 0,1 1 0,-1 0 0,1 0 0,-1 0 1,0 0-1,1-1 0,-1 1 0,1 0 0,-1 0 0,1 0 0,-1 0 1,1 0-1,-1 0 0,1 0 0,-1 1 0,1-1 0,-1 0 0,1 0 1,-1 0-1,1 0 0,-1 1 0,1-1 0,-1 0 0,1 1 0,-1-1 0,1 0 1,-1 1-1,1-1 0,0 0 0,-1 1 0,1-1 0,0 1 0,-1-1 1,1 1-1,0-1 0,-1 1 0,1-1 0,0 1 0,0-1 0,0 1 1,0-1-1,0 1 0,-1 0 0,-2 16 14,0-1 1,1 1-1,1 0 0,1 32 1,1-17-22,-1-28-18,0-1-1,1 1 0,-1-1 1,1 0-1,0 1 0,0-1 1,0 0-1,1 1 0,-1-1 1,1 0-1,-1 0 0,1 0 1,0 0-1,1 0 0,-1-1 1,0 1-1,1-1 0,-1 1 1,1-1-1,0 0 0,0 0 1,-1 0-1,1 0 0,1-1 1,-1 1-1,0-1 0,0 0 1,1 0-1,-1 0 0,0 0 1,1-1-1,4 1 0,13 2-130,0-1-1,0-1 0,-1-1 0,24-3 0,-35 2 63,0 0-1,0-1 0,0 0 0,0-1 1,-1 0-1,1 0 0,-1-1 0,0 0 1,0-1-1,0 0 0,0 0 0,-1 0 1,0-1-1,0 0 0,-1-1 0,1 1 1,-2-1-1,1 0 0,-1-1 0,0 1 1,0-1-1,-1 0 0,6-15 0,-3 6 48,-1 0-1,-1 0 0,0 0 1,-2-1-1,0 1 0,-1-1 1,0 0-1,-2 0 0,0 0 0,-1 0 1,-4-23-1,4 35 34,0 1 1,-1-1-1,0 1 0,0 0 0,0 0 1,-1 0-1,1 0 0,-1 0 1,0 1-1,-1-1 0,1 1 0,-1 0 1,0-1-1,0 2 0,0-1 1,0 1-1,-1-1 0,0 1 0,1 0 1,-1 1-1,0-1 0,0 1 0,-1 0 1,1 0-1,0 1 0,-1-1 1,1 1-1,-6 0 0,9 4-6,1 0-1,1-1 1,-1 1 0,0 0-1,1 0 1,0 0 0,-1 1-1,1-1 1,0 0 0,1 0-1,-1 0 1,1 3 0,1-1 27,0-1 0,0 1 1,0 0-1,0-1 0,1 0 1,0 1-1,0-1 1,0 0-1,0 0 0,1-1 1,-1 1-1,1-1 0,0 0 1,0 0-1,5 3 1,7 5-17,1-2 0,32 15 0,11-2 41,-38-15-27,0 0 0,-1 2 1,24 13-1,-42-20-10,-1 0-1,1 0 1,0 0 0,-1 0 0,0 1-1,1-1 1,-1 1 0,0-1 0,0 1-1,0 0 1,-1 0 0,1-1-1,-1 1 1,1 1 0,-1-1 0,0 0-1,1 5 1,-1 2 107,0 1 0,0 0-1,-1 0 1,-2 11 0,1-15-75,1 0 0,-1 0 0,1 0 0,0 0 0,1 0 0,0 0-1,0-1 1,0 1 0,1 0 0,0 0 0,5 11 0,-5-16-47,0 0 0,0 0 0,0-1-1,0 1 1,0 0 0,1-1 0,-1 0 0,1 1 0,-1-1-1,1 0 1,-1 0 0,1-1 0,0 1 0,-1 0 0,1-1-1,0 0 1,-1 1 0,1-1 0,0 0 0,0-1-1,-1 1 1,1 0 0,0-1 0,2 0 0,4-1-29,0 0 0,-1 0-1,0 0 1,0-1 0,0-1 0,12-5 0,-5-1-87,0-1-1,0 0 1,-1-1-1,0-1 0,-1 0 1,18-24-1,-25 28 134,0 0-1,0-1 0,-1 1 0,0-1 0,-1 0 0,0-1 1,0 1-1,-1-1 0,-1 1 0,0-1 0,0 0 0,0-18 764,-2 48-596,-8 60 267,4-52-355,1-1 1,1 2-1,2-1 0,4 45 1,-4-70-175,1 0 1,-1-1 0,1 1-1,-1 0 1,1-1-1,-1 1 1,1-1 0,0 1-1,0-1 1,0 1-1,0-1 1,0 1 0,0-1-1,0 0 1,1 0-1,-1 0 1,2 2 0,19 5-5273,-8-7-2132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7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9236,'0'0'9669,"-26"90"-24876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0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0 434 14263,'0'0'2417,"30"-1"-1577,12-1-630,2 0 422,1 2-1,51 5 1,-85-3-495,1 0 0,0 0 0,-1 1 0,0 1 0,0 0 0,0 0 0,0 1 0,-1 0 1,0 1-1,0 0 0,0 1 0,-1 0 0,0 1 0,0 0 0,14 16 0,-4 2-111,-1 0 0,-1 2 0,-2 0 1,20 46-1,-27-59-127,-4-14-65,0-30 30,75-648-993,-79 676 1122,0 0-1,0-1 1,0 1 0,1 0-1,-1-1 1,0 1-1,1 0 1,-1-1-1,1 1 1,0 0-1,-1 0 1,1-1-1,0 1 1,-1 0 0,1 0-1,2-1 1,-3 2-9,1 0 1,-1 0 0,1 0 0,-1 0-1,0 0 1,1 0 0,-1 0-1,1 1 1,-1-1 0,1 0 0,-1 0-1,1 1 1,-1-1 0,0 0-1,1 0 1,-1 1 0,1-1 0,-1 1-1,0-1 1,0 0 0,1 1-1,-1-1 1,0 1 0,1-1 0,-1 0-1,0 1 1,0-1 0,0 2-1,18 46-1133,-17-45 1057,45 160-5705,-16-74 319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359 25 15271,'0'0'2124,"-24"-6"-1183,-1 0-374,-1 1-1,-29-3 1,51 9-522,-1-1-1,0 1 1,0 0 0,0 0-1,1 0 1,-1 0 0,0 1 0,1 0-1,-1 0 1,1 0 0,0 1 0,0-1-1,0 1 1,0 0 0,0 0-1,0 1 1,1-1 0,0 1 0,0 0-1,0 0 1,0 0 0,0 0-1,-2 6 1,-4 3 16,-6 8 42,1 1 1,1 1-1,2-1 1,0 2-1,1 0 0,-12 46 1,14-31-43,1 0 0,2 1 0,0 67 0,5-106-65,0 1 0,0-1 1,0 0-1,0 1 0,0-1 0,0 0 0,1 0 0,-1 1 0,0-1 1,1 0-1,-1 0 0,1 1 0,0-1 0,-1 0 0,1 0 0,0 0 1,0 0-1,0 0 0,-1 0 0,1 0 0,0 0 0,0 0 0,0-1 1,1 1-1,0 0 0,1 1-11,0-1 0,0-1-1,0 1 1,0 0 0,0-1 0,0 1 0,0-1 0,0 0-1,1 0 1,3-1 0,6-1-22,0-1 0,-1 0-1,1 0 1,18-10 0,-8 1 5,0 0-1,-1-2 1,-1-1 0,0-1 0,-2 0 0,1-2 0,26-32 0,-24 24-19,-1-1 1,-1-1-1,-2-1 1,-1-1-1,18-42 0,-17 3 321,-14 55 226,-8 44-328,0 1-79,-6 37 181,0 83 1,10-121-290,-1-13 40,1-1 0,0 1-1,2 0 1,5 27 0,-6-40-66,0 0 1,1 0 0,-1 0 0,1 0 0,0 0 0,0 0-1,1 0 1,-1 0 0,1-1 0,0 1 0,0-1 0,0 0-1,0 0 1,0 0 0,1 0 0,0-1 0,-1 1-1,1-1 1,0 0 0,0 0 0,0 0 0,6 1 0,3 0-624,-1 0 1,0-1 0,1-1 0,25 1 0,-23-3-992,0 0 1,1-1-1,26-6 1,24-21-6015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48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3 13094,'0'0'6579,"-10"27"-5611,-1 1-784,3-11-100,1 0 0,1 0 0,1 1-1,0 0 1,2 0 0,0 0-1,-1 33 1,2-7 105,0-27-150,1 0 0,0 0 0,1 0 0,1 0 0,1 0 0,1 0-1,0 0 1,6 16 0,-8-31-42,0 1-1,1-1 1,-1 0 0,1 0-1,-1 0 1,1 0 0,0 0-1,0 0 1,0 0 0,0 0-1,0-1 1,1 1 0,-1-1-1,0 0 1,1 0 0,-1 1-1,1-2 1,-1 1 0,1 0-1,-1 0 1,1-1 0,0 1-1,-1-1 1,1 0 0,0 0-1,-1 0 1,1 0 0,4-1-1,-1 0-19,0 0-1,1-1 0,-1 1 0,0-1 1,0-1-1,0 1 0,0-1 0,-1 0 1,1 0-1,-1 0 0,6-6 1,3-3 13,-1-2 1,-1 1 0,-1-1 0,0-1-1,0 0 1,-2-1 0,0 0 0,13-32-1,-5 0 139,21-95-1,-29 121 292,-9 22-418,0 0 0,1 0-1,-1 0 1,0 0-1,1 0 1,-1 0-1,0 0 1,1 0-1,-1 0 1,0 1-1,0-1 1,1 0-1,-1 0 1,0 0-1,1 0 1,-1 0-1,0 1 1,0-1-1,1 0 1,-1 0-1,0 0 1,0 1-1,0-1 1,1 0 0,-1 0-1,0 1 1,0-1-1,0 0 1,0 1-1,0-1 1,1 0-1,-1 0 1,0 1-1,0-1 1,0 0-1,0 1 1,12 49-209,-9-34 292,4 12-48,1-1 0,1 1 0,2-1 0,20 38 0,-27-58-38,0 0-1,1 0 0,0 0 0,0-1 1,1 0-1,-1 0 0,1 0 1,1-1-1,-1 0 0,1 0 0,0-1 1,0 0-1,0 0 0,0 0 1,1-1-1,0 0 0,-1-1 0,1 0 1,0 0-1,14 2 0,0-4-460,0 0-1,0-1 0,-1-1 1,1-2-1,-1 0 0,1-1 1,-1 0-1,0-2 0,-1-1 1,0-1-1,0 0 0,-1-1 1,0-2-1,-1 1 0,0-2 1,-1-1-1,-1 0 0,0-1 1,0 0-1,-2-2 0,0 0 1,-1 0-1,14-26 0,-19 31 331,-2 0 0,0-1 0,0 0 0,-1 0 0,4-19 0,-1-38 9283,-9 71-9063,-1-1 0,1 0 0,-1 1 0,1 0 0,-1-1 0,1 1 0,0 0 0,-1-1 1,1 1-1,0 0 0,0 0 0,0 0 0,0 0 0,0 1 0,0-1 0,0 0 0,0 0 0,0 1 0,0-1 0,0 0 0,0 3 0,-15 36 39,13-31 74,-6 18-93,2 1-1,0 1 1,2-1-1,2 1 1,0 0 0,2 0-1,1 1 1,4 29-1,-3-56-104,-1 1 0,1-1 0,0 1-1,0-1 1,0 1 0,0-1-1,1 0 1,-1 1 0,1-1 0,0 0-1,0 0 1,0 0 0,0-1-1,1 1 1,-1 0 0,6 3 0,-3-2-5,1 0 0,0-1 0,0 0 0,0 0 0,0-1 0,0 0 0,0 0 0,11 2 0,9-1-100,0 0-1,1-2 1,42-4-1,-58 2 26,10 0-35,0-2 0,0-1 1,-1-1-1,1 0 0,-1-2 1,0 0-1,-1-1 0,0-1 1,0-1-1,-1 0 0,0-2 1,17-14-1,-23 17 153,-2 0 1,1-1-1,-1-1 0,-1 1 0,0-1 1,0-1-1,-1 0 0,0 0 1,-1-1-1,-1 1 0,0-2 1,-1 1-1,0 0 0,-1-1 0,0 0 1,-2 0-1,1 0 0,0-22 1,-3 34-2,0 1 0,0-1 0,0 1 0,0-1 0,0 1 0,0 0 1,-1-1-1,1 1 0,0-1 0,-1 1 0,1-1 0,-1 1 0,0 0 0,1-1 1,-1 1-1,0 0 0,0-1 0,0 1 0,0 0 0,0 0 0,0 0 0,0 0 1,0 0-1,0 0 0,0 0 0,-1 0 0,1 1 0,0-1 0,-1 0 1,1 1-1,0-1 0,-1 1 0,1 0 0,-1-1 0,1 1 0,-1 0 0,1 0 1,-3 0-1,1 0-9,0 0 1,0 0 0,0 1-1,0 0 1,1-1 0,-1 1-1,0 0 1,0 1 0,0-1-1,1 0 1,-1 1-1,1-1 1,-1 1 0,1 0-1,-1 0 1,1 0 0,0 0-1,-3 4 1,-1 3 25,1 0 0,-1 1 0,1 0 0,1 0 0,0 0 0,1 0 0,0 1-1,0 0 1,-1 12 0,0 12 197,2 54-1,2-73-241,0-11-10,0-1 0,1 1 0,-1-1 0,1 1 0,0-1-1,0 0 1,1 1 0,-1-1 0,1 0 0,0 0 0,0 0-1,0 0 1,1 0 0,-1 0 0,1-1 0,5 6-1,-2-4-23,1 1 0,-1-2 0,1 1 0,0-1 0,0 0-1,0 0 1,1-1 0,12 5 0,6-2-449,0 0 0,0-2 0,0-1 0,48 0 0,-7-5-2309,-5-11-2617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51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144 233 10949,'0'0'8116,"24"-27"-7495,-3 3-499,-9 8-76,0 2 1,1-1-1,1 2 1,0 0-1,1 0 1,1 2 0,-1-1-1,2 2 1,33-16-1,-30 18-19,1 1-1,0 1 0,0 1 1,0 0-1,1 2 0,-1 1 1,29 0-1,-46 2-31,1 0 0,-1 0 0,1 1 0,-1 0 0,1 0 0,-1 0 0,0 1 0,1-1-1,-1 1 1,0 0 0,0 0 0,0 0 0,-1 1 0,1 0 0,0-1 0,-1 1 0,0 0 0,0 1 0,0-1 0,0 1 0,0-1 0,-1 1 0,1 0-1,-1 0 1,0 0 0,0 0 0,0 0 0,-1 0 0,2 6 0,1 7-2,-1 0 0,0 0-1,-1 0 1,-1 0 0,0 0 0,-3 26-1,0-27 14,-1-1 1,-1 0-1,-1 0 0,0 0 0,0 0 0,-1-1 0,-1 0 1,-1-1-1,0 1 0,-1-1 0,0-1 0,-1 0 0,-12 13 0,-13 10-32,-2-1 0,-73 52 0,63-54-90,-73 39 0,96-59 67,-1 0 0,0-2 0,0-2 0,-1 0 1,-34 6-1,58-14 55,0 0 1,0 1-1,0-1 0,0 0 1,0 0-1,0 0 0,0 0 1,0-1-1,0 1 1,0-1-1,0 1 0,0-1 1,-2 0-1,3 0-4,0 1-1,0-1 1,1 0-1,-1 1 1,0-1-1,1 1 1,-1-1-1,1 0 1,-1 0-1,1 1 1,-1-1-1,1 0 1,-1 0-1,1 0 1,0 1-1,-1-1 1,1 0-1,0 0 1,0 0-1,0 0 1,-1-1-1,2-1-3,-1 0-1,1 0 1,-1 0-1,1 0 1,0 1-1,0-1 1,0 0-1,0 0 1,1 1-1,-1-1 1,1 1-1,-1-1 1,1 1-1,0-1 1,0 1-1,0 0 1,3-2-1,6-5 33,1 1 1,1 0-1,-1 0 0,1 2 1,0-1-1,1 2 0,-1 0 1,1 0-1,0 1 0,1 1 1,16-2-1,25-1 404,87 2 1,-130 4-369,4 0-21,1 2-1,-1 0 0,0 1 0,0 0 1,0 2-1,0 0 0,27 12 0,2 6-173,54 37 0,25 12-8021,-95-58 138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51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 87 8980,'0'0'6667,"0"22"-4546,0 28-1377,6 318 2941,-5-343-3613,0-3 32,1 0 0,5 27 0,-3-45 165,-1-17-125,-1-20-37,-2 8-85,11-231 39,-8 231-71,1 0 1,1 0 0,2 0-1,0 1 1,2 0 0,0 0 0,26-44-1,-31 61 4,1 1 0,0 0 0,1 0 0,-1 1 0,1-1 0,0 1 0,1 1 0,-1-1 0,1 1 0,0 0 0,0 0 0,1 1 0,-1 0 0,0 0 0,1 1 0,0 0 1,0 0-1,10 0 0,-9 1-9,0 0 0,0 1 0,1 0 0,-1 1 0,0 0 0,0 0 0,0 1 0,0 0 0,-1 0 1,1 1-1,0 1 0,-1-1 0,0 1 0,0 1 0,11 7 0,-7-2 10,-1 1 0,0 0 0,-1 1-1,-1 0 1,0 1 0,0 0 0,-1 0 0,-1 0-1,0 1 1,-1 0 0,-1 1 0,0-1 0,4 22 0,-3-8-3,-2 0 0,-1 0 0,-1 1 0,-1 0 0,-1-1 0,-7 40 0,6-57-29,-2 0 1,1 0-1,-2 0 1,1-1-1,-2 1 0,1-1 1,-1 0-1,-1 0 1,0 0-1,0-1 1,-1 0-1,0 0 0,0-1 1,-1 0-1,0 0 1,-1-1-1,0 0 0,0 0 1,0-1-1,-1 0 1,0-1-1,0 0 0,0-1 1,-22 7-1,-3-2-701,-1-1-1,0-1 0,0-3 1,-1 0-1,0-3 0,-51-3 1,13-6-2736,-4-9-1784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52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1 251 10645,'0'0'1857,"163"-16"-1729,-43-10 784,27 1 881,19-9-704,8-2-593,4 3-368,-15 2-128,-22 10-16,-30 3-897,-36 8-1024,-44 10-1248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52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1 311 9524,'0'0'3466,"25"2"-1911,18 0-764,0-1-1,0-2 0,68-11 1,663-162 1072,-335 70-1731,-439 104-66,1 0 0,-1 0-1,0 0 1,1 0 0,-1 0-1,1 0 1,-1 0 0,1 0-1,-1 0 1,0 0 0,1 0-1,-1 0 1,1 0 0,-1 0 0,0-1-1,1 1 1,-1 0 0,1 0-1,-1 0 1,0-1 0,1 1-1,-1 0 1,0-1 0,0 1-1,1 0 1,-1-1 0,0 1-1,0 0 1,1-1 0,-1 1-1,0 0 1,0-1 0,0 1-1,0-1 1,1 1 0,-1 0-1,0-1 1,0 1 0,0-1-1,0 1 1,0-1 0,0 1 0,0 0-1,0-1 1,0 1 0,-1-1-1,1-5 466,1 6-634,-1-1 0,0 1 1,1-1-1,-1 1 0,1-1 0,-1 1 0,1 0 0,-1-1 1,1 1-1,-1-1 0,1 1 0,-1 0 0,1 0 1,-1-1-1,1 1 0,-1 0 0,1 0 0,0 0 1,-1 0-1,1 0 0,0 0 0,-1 0 0,1 0 0,-1 0 1,1 0-1,1 0 0,14 0-4676,-11 1 883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7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10645,'0'0'3009,"212"-8"-2865,-123 8-112,17 0 64,9-12-96,2-6 0,0-1-576,-11-1-1425,-8-3-1969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8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9604,'0'0'5374,"0"-4"-4900,0 4-470,0-1 0,0 1-1,0 0 1,0-1 0,0 1-1,0 0 1,0-1-1,0 1 1,0 0 0,1-1-1,-1 1 1,0 0-1,0 0 1,0-1 0,0 1-1,0 0 1,1-1 0,-1 1-1,0 0 1,0 0-1,0-1 1,1 1 0,-1 0-1,0 0 1,0 0 0,1-1-1,-1 1 1,0 0-1,1 0 1,-1 0 0,0 0-1,0 0 1,1-1 0,-1 1-1,0 0 1,1 0-1,0 0 1,17 5 217,34 26 270,-26-15-300,0-1-172,18 8 148,-2 3 0,0 1-1,54 46 1,-86-64-269,0 0-1,-1 1 1,0 0-1,-1 1 1,0 0-1,0 0 1,-1 1-1,-1-1 1,0 2 0,0-1-1,-1 1 1,-1 0-1,0 0 1,-1 0-1,0 0 1,-1 0-1,0 22 1,-2-29 6,-1-1-1,0 1 1,0-1-1,0 1 1,-1-1 0,0 1-1,0-1 1,0 0-1,0 0 1,-1 0-1,0 0 1,0-1 0,-1 1-1,1-1 1,-1 0-1,0 0 1,0 0 0,0 0-1,-9 5 1,-5 3-1073,0-1 0,-1-1 1,-37 15-1,32-14-1336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8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10741,'0'0'7443,"0"6"-6666,1 47-471,2 0 1,2-1 0,3 0 0,2 0 0,24 74 0,-28-107-844,-5-13-138,1 0 1,-1 0 0,2 0-1,-1 0 1,1 0 0,0-1-1,0 1 1,7 8 0,4-4-5406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9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75 114 6435,'0'0'6131,"-2"27"-4981,-15 160 1547,12 34-68,6-136-1678,-1-85-934,0 1 0,0-1 0,0 1-1,0-1 1,0 1 0,0-1 0,0 1 0,0-1-1,0 1 1,0-1 0,0 1 0,0-1 0,1 1-1,-1-1 1,0 0 0,0 1 0,1-1 0,-1 1-1,0-1 1,1 1 0,-1-1 0,0 0 0,1 1-1,-1-1 1,1 0 0,-1 0 0,0 1 0,1-1-1,-1 0 1,1 0 0,-1 1 0,1-1 0,-1 0-1,1 0 1,-1 0 0,1 0 0,-1 0 0,1 0-1,-1 0 1,1 0 0,-1 0 0,1 0 0,-1 0-1,1 0 1,-1 0 0,1 0 0,-1 0 0,1-1-1,-1 1 1,1 0 0,-1 0 0,1-1 0,-1 1-1,0 0 1,1-1 0,0 1 0,4-18 174,0 1 0,-1-1 1,-1 0-1,2-26 0,2-11-131,0 9-61,1 0-1,3 0 1,2 1 0,31-74-1,-39 108-4,0 0 0,1 0 1,1 1-1,0 0 0,0 0 0,1 1 0,0-1 1,0 2-1,1-1 0,0 1 0,1 1 0,0 0 1,0 0-1,0 1 0,1 0 0,0 1 0,0 0 1,1 1-1,-1 0 0,1 0 0,0 2 0,0-1 0,17 0 1,-12 2 9,-1 0 0,1 1 0,0 1 0,0 0 0,-1 2 0,1 0 0,-1 0 0,0 2 0,23 9 1,-29-9-4,-1 0 0,0 0 0,-1 1 0,1 1 1,-1-1-1,0 2 0,0-1 0,-1 1 0,0 0 1,-1 0-1,0 1 0,0-1 0,0 2 0,-2-1 1,1 0-1,3 12 0,-3-6 0,0-1 1,-2 1-1,0 0 0,0 0 1,-2 0-1,1 1 0,-2-1 0,-2 21 1,1-26 2,0 1 1,-1-1 0,0 1-1,-1-1 1,0 0 0,0 0-1,-1 0 1,-1-1-1,0 1 1,0-1 0,-1 0-1,-11 14 1,-4-3 4,-1-1-1,0-1 1,-2 0 0,0-2 0,0-1-1,-2-1 1,0-1 0,-30 10 0,0-3-706,-1-2 0,-113 19 0,79-27-1858,11-8-2218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1.6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130 426 10501,'0'0'6776,"-15"-13"-6058,2 2-541,0 1 0,-23-15 0,35 25-152,0 0 1,0-1-1,0 1 0,-1-1 1,1 1-1,0 0 0,0 0 1,0 0-1,0 0 1,0 0-1,0 0 0,0 0 1,-1 0-1,1 0 0,0 0 1,0 1-1,0-1 1,0 0-1,0 1 0,0-1 1,0 1-1,0-1 0,0 1 1,0-1-1,0 1 0,0 0 1,1-1-1,-1 1 1,0 0-1,0 0 0,0 0 1,1 0-1,-1 0 0,1-1 1,-1 1-1,1 0 1,-1 1-1,1-1 0,-1 0 1,1 1-1,-11 45 742,10-45-733,0 10 55,-1 0 1,1 0 0,1 1 0,1-1 0,-1 0 0,2 0-1,0 0 1,4 15 0,-5-24-95,0 0 0,0-1 0,0 1 0,1 0-1,-1 0 1,1-1 0,0 1 0,0-1 0,0 1 0,0-1 0,1 0 0,-1 0 0,0 0 0,1 0 0,3 2-1,-3-3-21,1 1-1,0-1 1,0 0-1,0 0 1,-1-1-1,1 1 0,0-1 1,0 0-1,0 0 1,0 0-1,0 0 0,0-1 1,0 1-1,0-1 1,4-2-1,-3 1-31,-1 0-1,1 0 1,-1-1 0,1 0-1,-1 0 1,0 0-1,0 0 1,-1-1 0,1 1-1,-1-1 1,1 0 0,-1 0-1,0-1 1,-1 1-1,5-8 1,2-7-97,0 0-1,8-30 1,-10 21 228,-1 0 0,-2 0 0,-1-1 0,-1 0 0,-3-35 0,1 42 1764,13 74-1164,-7-36-621,1-1 1,1 0 0,0 0-1,1-1 1,16 19 0,-21-28-125,0 0 0,0-1 0,1 0 1,-1 0-1,1 0 0,0 0 0,0-1 1,1 0-1,-1 0 0,1 0 0,0-1 1,-1 0-1,1 0 0,0 0 0,0-1 1,0 0-1,1 0 0,6 0 0,-12-1 46,0-1-1,1 1 0,-1 0 0,0-1 1,0 1-1,1-1 0,-1 0 1,0 1-1,0-1 0,0 0 0,0 0 1,1 1-1,-1-1 0,-1 0 1,1 0-1,0 0 0,0 0 0,0-1 1,0 1-1,-1 0 0,1 0 1,0 0-1,-1-1 0,1-1 0,11-40-111,-9 33 70,2-24 38,0 0 0,-3 1 1,-1-1-1,-3-35 1,2 43 28,-1 14 2,0 0 0,0 1 0,-1-1 0,-1 0 0,-4-11 0,7 21 31,-1-1 1,0 0-1,0 1 0,0-1 1,0 1-1,0-1 0,-1 1 1,1-1-1,-1 1 0,0 0 0,0 0 1,1 0-1,-1 0 0,-1 0 1,1 0-1,0 0 0,0 1 1,-1-1-1,1 1 0,-1 0 1,1-1-1,-1 1 0,1 0 1,-1 1-1,0-1 0,-5 0 1,7 1-11,-1 1 1,1-1 0,0 1 0,0 0 0,0 0 0,0-1 0,0 1 0,-1 0-1,1 0 1,1 0 0,-1 0 0,0 0 0,0 1 0,0-1 0,1 0 0,-1 0-1,0 1 1,1-1 0,-1 0 0,1 0 0,0 1 0,-1-1 0,1 1 0,0-1 0,0 0-1,0 1 1,0-1 0,0 1 0,0-1 0,0 0 0,1 3 0,-2 1 14,1 7-56,-2 5 36,1-1-1,1 1 1,0-1-1,5 29 1,-5-42-30,1 0 1,0 0 0,0 0-1,0 1 1,0-1 0,0 0 0,1-1-1,-1 1 1,1 0 0,0 0-1,-1 0 1,1-1 0,1 1-1,-1-1 1,0 0 0,1 0-1,-1 0 1,1 0 0,-1 0 0,1 0-1,0-1 1,0 1 0,0-1-1,0 0 1,0 1 0,0-2-1,0 1 1,0 0 0,1-1-1,4 1 1,2-1-95,-1 0 1,1-1-1,-1 0 0,1 0 0,-1-1 0,0 0 1,0-1-1,0 0 0,0-1 0,0 0 0,-1 0 1,10-6-1,-18 9 111,2 1 6,-1-1 1,0 1-1,0-1 0,0 1 0,1-1 1,-1 1-1,0 0 0,1 0 1,-1-1-1,0 1 0,1 0 0,-1 0 1,0 0-1,1 1 0,-1-1 0,0 0 1,0 0-1,1 1 0,-1-1 1,0 1-1,0-1 0,1 1 0,-1-1 1,0 1-1,0 0 0,0 0 0,0-1 1,0 1-1,0 0 0,0 0 1,0 0-1,0 0 0,0 0 0,-1 0 1,1 0-1,0 1 0,0 1 0,4 6 35,-1 1 1,0-1-1,-1 1 0,3 11 0,0 2 21,-2-13-52,-1-1 1,1 0-1,1 0 1,-1-1 0,1 1-1,11 12 1,-15-20-26,1 1-1,-1-1 1,1 1 0,-1-1 0,1 0 0,0 0-1,-1 0 1,1 0 0,0 0 0,0 0 0,0 0 0,0 0-1,0-1 1,0 1 0,0-1 0,0 0 0,0 1-1,0-1 1,0 0 0,0 0 0,0 0 0,0-1 0,0 1-1,0 0 1,0-1 0,0 0 0,0 1 0,0-1 0,0 0-1,0 0 1,0 0 0,0 0 0,-1 0 0,1 0-1,0-1 1,-1 1 0,1 0 0,-1-1 0,2-1 0,5-6-64,-1 1 1,-1-1 0,1-1-1,-1 1 1,-1-1 0,0 0 0,0 0-1,-1 0 1,5-21 0,11-23 257,-21 69 76,0 1 0,2-1 1,-1 1-1,2-1 0,4 23 1,-5-35-616,8 27-143,-2-17-6396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3.2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4514,'0'0'17047,"0"12"-16486,7 444 1134,-9-281-5514,2-174 3631,1 0-1,-1 0 1,0-1-1,0 1 1,0 0-1,0 0 1,1 0-1,-1-1 1,0 1-1,1 0 1,-1-1-1,0 1 1,1 0-1,-1 0 1,1-1-1,-1 1 1,1-1-1,0 1 0,-1-1 1,1 1-1,0-1 1,-1 1-1,1-1 1,0 1-1,-1-1 1,1 0-1,0 1 1,0-1-1,0 0 1,-1 0-1,1 0 1,0 1-1,0-1 1,0 0-1,-1 0 0,2 0 1,36-4-5194,-34 4 4862,48-13-5208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3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1 360 2577,'18'-23'3154,"-12"16"-2974,96-124 2881,-86 108-1902,-1 0-1,-1-1 1,-1-1 0,-1 0 0,8-27 0,-19 50-974,-1 1 1,1 0 0,-1 0 0,1-1-1,-1 1 1,0 0 0,0-1 0,1 1 0,-1 0-1,0-1 1,0 1 0,0-1 0,0 1-1,-1 0 1,1-1 0,0 1 0,-1-2-1,0 2-88,1 1-1,-1 0 1,0 0-1,1 0 0,-1 0 1,0 0-1,1 1 1,-1-1-1,1 0 0,-1 0 1,0 0-1,1 0 1,-1 1-1,1-1 1,-1 0-1,1 1 0,-1-1 1,1 0-1,-1 1 1,1-1-1,-1 0 0,1 1 1,-1-1-1,0 2 1,-34 38 970,19-15-913,1 1-1,0 1 1,2 0-1,-13 41 1,21-52-146,1 1 1,0 0 0,1 0-1,1 0 1,0 0 0,1 0-1,1 0 1,1 0-1,4 23 1,-4-36-24,0 0 0,0 0 0,1 0-1,-1-1 1,1 1 0,0-1 0,0 1 0,0-1 0,0 0-1,1 1 1,0-1 0,-1 0 0,1-1 0,0 1 0,0-1-1,0 1 1,1-1 0,-1 0 0,1 0 0,-1 0-1,1 0 1,0-1 0,-1 0 0,9 2 0,5 1-153,0-1 0,1-1 0,-1-1 0,22 0 0,-31-1 124,0-1 0,1 0 0,-1 0 0,0-1 0,0 1 0,0-2 0,0 1 0,-1-1 0,1 0 0,-1-1 0,1 0 0,-1 0 0,0-1 0,-1 0 0,1 0 0,-1 0 0,0-1 0,0 0 0,-1 0 0,0 0 0,0-1 0,7-10 0,-6 5 47,0 0-1,-1 0 1,0-1-1,-1 1 1,0-1-1,-1 0 1,-1 0-1,0 0 1,0 0-1,-1-1 1,-1 1-1,-1 0 1,-2-19-1,2 25-26,-1-1-1,-1 1 0,1 0 0,-1 0 0,0 1 0,-1-1 0,0 1 0,0-1 0,0 1 0,-1 0 0,1 1 0,-2-1 0,1 1 0,0 0 0,-1 0 0,0 1 0,0 0 0,-1 0 0,1 0 0,-1 1 0,1 0 0,-1 0 0,0 0 0,-1 1 0,1 0 0,0 1 0,-11-2 0,16 3-68,1 1-1,0-1 1,0 1-1,0-1 0,0 1 1,0 0-1,1-1 0,-1 1 1,0 0-1,0-1 1,0 1-1,1 0 0,-1 0 1,0 0-1,1 0 0,-1 0 1,0 0-1,1 0 1,-1 0-1,1 0 0,0 0 1,-1 0-1,1 0 0,0 0 1,0 0-1,0 0 1,0 2-1,-5 35-2382,5-35 2078,-1 42-3572,1 1-1123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4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299 1 14102,'0'0'6222,"-25"0"-6110,-81 5-107,101-4-6,0 1 0,1 0-1,-1 0 1,0 0 0,1 1-1,-1 0 1,1 0 0,0 0-1,0 0 1,0 0 0,0 1-1,1 0 1,0-1 0,-1 1-1,1 1 1,1-1 0,-1 0-1,0 1 1,1-1 0,0 1-1,0 0 1,1 0 0,-2 5-1,-1 2-16,-1 1-50,1 1 0,1 1 1,0-1-1,1 0 0,1 1 0,0 0 1,1 15-1,0-27 9,1 0 0,-1-1-1,1 1 1,0-1 0,-1 1-1,1 0 1,0-1 0,1 1 0,-1-1-1,0 0 1,1 1 0,-1-1-1,1 0 1,0 0 0,0 0-1,0 0 1,0 0 0,0-1 0,3 3-1,54 30-751,-19-12 172,-38-21 567,0 0 1,0 1-1,0 0 0,0-1 0,-1 1 0,1 0 0,0 0 0,-1 0 1,1 0-1,-1 0 0,0 0 0,0 0 0,0 0 0,0 1 1,0-1-1,0 0 0,-1 1 0,1 2 0,-1-3 61,0-1 0,0 1 1,0-1-1,0 1 0,-1-1 0,1 1 0,-1-1 0,1 1 0,-1-1 0,0 0 0,1 1 1,-1-1-1,0 0 0,0 1 0,0-1 0,0 0 0,0 0 0,0 0 0,0 0 0,0 0 1,-1 0-1,1 0 0,0 0 0,-1-1 0,1 1 0,0 0 0,-1-1 0,-2 1 0,-29 8 96,-1-2 0,-59 6-1,65-10-247,77-17 24,-2-2 1,0-2-1,-1-2 0,-1-2 1,-1-2-1,49-36 0,-62 39 189,40-38 1,-61 49 219,0 0 0,-1-1 1,0 0-1,0 0 0,-1-1 1,13-24-1,-20 35-158,-1-1 0,1 0 1,0 0-1,0 1 0,-1-1 1,1 0-1,-1 0 0,0 0 0,1 0 1,-1 0-1,0 0 0,0 0 0,0 0 1,-1 0-1,1 0 0,0 0 1,-1-2-1,0 3-49,0 0-1,1 0 1,-1 0 0,0 1-1,0-1 1,1 0 0,-1 0-1,0 0 1,0 1 0,0-1 0,0 1-1,0-1 1,0 1 0,0-1-1,0 1 1,0-1 0,0 1 0,0 0-1,0 0 1,0-1 0,-3 1-1,-1 0 11,0 0-1,-1 1 0,1-1 1,0 1-1,-1 0 0,1 1 1,0-1-1,0 1 1,0 0-1,0 0 0,-6 4 1,0 2-27,1 0 0,0 1-1,0-1 1,0 2 0,2 0 0,-1 0 0,1 0 0,0 1 0,1 0 0,1 1 0,-10 21 0,8-14-56,1 0 0,1 0 0,1 1 0,1-1 1,0 1-1,2 0 0,-1 25 0,3-43-5,1 0 1,-1 1 0,0-1-1,1 0 1,0 1-1,-1-1 1,1 0-1,0 1 1,0-1 0,0 0-1,1 0 1,-1 0-1,0 0 1,1 0 0,-1 0-1,1-1 1,0 1-1,0 0 1,0-1-1,-1 1 1,1-1 0,1 0-1,-1 1 1,0-1-1,0 0 1,0 0 0,1-1-1,-1 1 1,0 0-1,1-1 1,4 1-1,10 2-261,1-2 0,0 1-1,27-3 1,-18 0-241,66-2-2204,6-15-2367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6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235 176 9508,'0'0'9711,"-19"7"-9116,6-3-504,4-2-28,0 1-1,0 0 0,0 0 1,1 1-1,-1 0 0,1 0 0,0 1 1,0 0-1,1 1 0,0 0 1,0 0-1,0 0 0,-7 9 1,4-2 33,1 1 0,0-1 1,1 1-1,0 1 1,1 0-1,1 0 0,0 0 1,1 1-1,1-1 1,0 1-1,1 0 1,1 0-1,-1 27 0,3-40-96,0 0-1,0-1 1,1 1-1,-1 0 0,1-1 1,-1 1-1,1 0 1,0-1-1,0 1 0,0-1 1,1 0-1,-1 1 0,0-1 1,1 0-1,-1 0 1,1 0-1,0 0 0,3 4 1,0-3-11,-1 0 0,1 0-1,0-1 1,0 1 0,0-1 0,0 0 0,0 0 0,10 2 0,5-1-109,1-1 1,-1 0-1,41-3 1,-52 0 67,0 0 1,0 0-1,0-1 0,-1 0 1,1-1-1,0 0 1,-1 0-1,0-1 0,0 0 1,0 0-1,0-1 1,0 0-1,-1 0 0,0-1 1,0 0-1,-1 0 1,0-1-1,0 0 0,0 0 1,-1 0-1,0-1 0,0 1 1,3-10-1,1-2 43,-1-1 1,-1 0-1,-1-1 0,0 0 0,-2 0 0,-1 0 1,0 0-1,-1-35 0,-2 51 15,0 1 0,0-1 0,-1 0 0,1 0 0,-1 1 0,0-1-1,-1 1 1,1-1 0,-1 1 0,0-1 0,0 1 0,0 0 0,-1 0 0,1 0 0,-1 0 0,0 0 0,0 1 0,-1-1 0,1 1 0,-7-6 0,2 5 43,1 0 1,0 0 0,-1 1 0,0-1 0,0 2 0,0-1 0,0 1-1,0 1 1,-1-1 0,1 1 0,-11 1 0,12-1-19,0 1 0,-1 0 0,1 0 0,-1 1 0,1 0 1,0 0-1,0 1 0,0 0 0,0 0 0,0 1 0,-7 3 0,10-3-37,1-1-1,0 0 0,1 1 1,-1 0-1,0 0 1,1 0-1,-1 0 0,1 0 1,0 0-1,0 0 1,0 1-1,1-1 0,-1 1 1,1-1-1,0 1 1,0 0-1,0 0 0,0-1 1,1 1-1,-1 0 1,1 0-1,1 7 0,-2-7-10,1 0-1,0 0 0,0 0 0,1-1 0,-1 1 0,1 0 0,0 0 1,0 0-1,0 0 0,4 6 0,-3-7 13,0-1 0,0 1 0,1-1 0,-1 0 0,1 0 0,-1 0 0,1-1 0,0 1 0,-1-1-1,1 1 1,0-1 0,0 0 0,0 0 0,5 1 0,16 3-1,0-1-1,-1-1 1,1-1-1,0-1 1,38-4-1,-16 1 12,21-2-172,1-3 0,-1-3 0,-1-3 1,0-3-1,-1-3 0,-1-2 0,80-40 1,-137 58 153,13-6-49,-1-2-1,26-17 0,-41 25 68,-1 1 0,1-1-1,-1 1 1,0-1 0,0 0-1,0-1 1,0 1 0,0 0-1,-1-1 1,0 1 0,0-1-1,0 0 1,0 0 0,0 0-1,-1 0 1,1 0 0,-1 0 0,0 0-1,0-5 1,-1 8 13,0 0 1,-1 0-1,1 0 0,0 0 1,-1 0-1,1 0 0,-1 1 1,1-1-1,-1 0 1,1 0-1,-1 1 0,0-1 1,1 0-1,-1 1 0,0-1 1,1 0-1,-1 1 0,0-1 1,0 1-1,0-1 0,0 1 1,1 0-1,-1-1 1,0 1-1,0 0 0,0-1 1,0 1-1,0 0 0,0 0 1,0 0-1,-1 0 0,-37-1 223,31 1-162,-14-1 70,1 2 0,-1 0 1,1 1-1,0 2 0,0 0 0,-21 7 1,36-9-141,0 0 0,1 0 0,0 1 0,0 0 0,0 0 0,0 0 0,0 1 0,0-1 0,1 1 0,0 0 0,0 1 0,0-1 0,0 1 0,1 0 0,-1-1 0,1 1 0,0 1 0,1-1 0,-1 0 0,1 1 0,0-1 0,1 1 0,-1 0 0,1 0 0,0 0 0,1-1 0,-1 8 0,1-3-12,0 0 0,0 0 0,1-1 0,0 1 1,1 0-1,0-1 0,1 0 0,0 1 0,0-1 0,1 0 1,0 0-1,0-1 0,1 1 0,0-1 0,1 0 1,0 0-1,0-1 0,11 11 0,52 51-54,-50-53-150,-1 2 0,0 0 0,-1 1-1,-1 1 1,-1 0 0,17 31 0,-31-49 148,0-1 1,0 1-1,0-1 0,0 1 1,-1 0-1,1-1 0,0 1 1,-1 0-1,1-1 1,-1 1-1,0 0 0,1 0 1,-1 0-1,0 0 0,0-1 1,0 1-1,0 0 1,-1 0-1,1 0 0,0-1 1,-1 1-1,1 0 0,-1 0 1,0-1-1,0 1 1,1 0-1,-1-1 0,0 1 1,0-1-1,-1 1 0,1-1 1,0 0-1,0 1 1,-1-1-1,1 0 0,-1 0 1,1 0-1,-1 0 0,1 0 1,-1 0-1,0 0 1,1-1-1,-1 1 0,0 0 1,1-1-1,-3 1 0,-10 1 129,-1 1-1,1-2 0,-1 0 0,-26-2 0,21 1-74,-13-2 91,33 2-84,0 0 0,-1 0 0,1 0 0,0 0 0,0 0 0,0 0 0,0 0 0,0 0-1,-1 0 1,1 0 0,0 0 0,0 0 0,0 0 0,0 0 0,-1 0 0,1 0 0,0 0-1,0 0 1,0 0 0,0 0 0,0 0 0,-1 0 0,1-1 0,0 1 0,0 0 0,0 0-1,0 0 1,0 0 0,0 0 0,-1 0 0,1 0 0,0-1 0,0 1 0,0 0 0,0 0-1,0 0 1,0 0 0,0 0 0,0 0 0,0-1 0,0 1 0,0 0 0,0 0 0,0 0-1,0 0 1,0-1 0,0 1 0,0 0 0,0 0 0,0 0 0,0 0 0,0 0-1,0-1 1,0 1 0,0 0 0,0 0 0,0 0 0,0 0 0,0 0 0,0-1 0,0 1-1,0 0 1,43-18 226,-6 4-170,247-125-967,-233 109 701,-2-1 0,-2-3-1,62-55 1,-93 75 392,-1-2 0,17-22 0,-29 34-63,0 1 1,0-1-1,-1-1 1,1 1 0,-1 0-1,0-1 1,-1 1-1,1-1 1,-1 0 0,1 1-1,-1-1 1,-1 0 0,1 0-1,-1 0 1,0-9-1,0 13-83,-1 0-1,1 0 0,-1 0 0,1 0 1,-1 0-1,0 0 0,1 0 0,-1 0 1,0 0-1,1 0 0,-1 1 1,0-1-1,0 0 0,0 0 0,0 1 1,0-1-1,0 0 0,0 1 0,0-1 1,0 1-1,0 0 0,0-1 0,0 1 1,-1 0-1,1 0 0,0-1 1,-2 1-1,-38-1 418,31 2-270,1-1-138,0 1 0,1 0 0,-1 1 0,1 0 0,0 0 0,0 1 0,0 0 0,0 1 0,0 0 0,0 0 1,1 0-1,0 1 0,0 0 0,0 0 0,1 1 0,0 0 0,0 0 0,0 1 0,0-1 0,1 1 0,1 1 0,-7 11 0,3-4-40,0 0-1,2 0 0,0 1 1,1-1-1,0 2 1,1-1-1,1 0 0,1 1 1,0-1-1,1 33 0,2-44-22,-1-1 1,1 1-1,1-1 0,-1 1 0,1-1 0,-1 0 0,1 0 0,1 0 1,-1 0-1,0 0 0,1 0 0,0-1 0,0 1 0,0-1 0,0 0 1,1 0-1,-1 0 0,1 0 0,0 0 0,-1-1 0,1 0 0,0 0 1,1 0-1,-1 0 0,0 0 0,0-1 0,6 1 0,12 4-317,0-2 0,0 0-1,0-2 1,26 1 0,120-3-7444,-80 0-1710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6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 8612,'0'0'12147,"-8"26"-11470,2-5-572,-5 15 94,2 0 1,1 2-1,-3 47 0,6-31-46,3-1-1,3 1 0,8 65 1,-7-104-238,1 0 0,0 0 0,1-1 0,1 1 0,0-1 0,1 0 0,0 0 0,1-1 0,1 0 0,0 0 0,1 0 0,0-1 0,1-1 0,0 1 0,1-2 0,14 13 0,-17-18-287,0 0-1,-1-1 1,2 1-1,-1-2 1,0 1-1,1-1 1,0 0-1,0-1 1,0 0 0,0 0-1,0-1 1,0 0-1,0-1 1,0 0-1,0 0 1,1-1-1,-1 0 1,0-1-1,0 0 1,0 0-1,-1-1 1,1 0-1,-1-1 1,1 0-1,-1 0 1,0-1 0,-1 0-1,1 0 1,-1 0-1,0-1 1,0-1-1,-1 1 1,1-1-1,-1 0 1,5-8-1,5-11 600,-1 0-1,-1 0 0,-1-2 1,13-41-1,-14 31 1317,-3 1-1,0-1 1,2-40-1,-12 46 3896,-15 62-5287,2 1 0,1 1 0,1 0 1,2 0-1,1 1 0,2 0 0,1 1 1,2-1-1,0 36 0,3-63-155,1 1 0,0-1-1,1 0 1,-1 0 0,1 1 0,1-1-1,-1 0 1,1 0 0,0 0-1,4 9 1,-4-13-22,0 0 1,0 0-1,0 0 1,0 0-1,0-1 0,1 1 1,-1-1-1,0 1 0,1-1 1,-1 0-1,1 0 1,-1 0-1,1 0 0,0 0 1,0-1-1,-1 1 0,1-1 1,0 0-1,-1 0 1,1 0-1,0 0 0,0 0 1,0-1-1,-1 1 0,1-1 1,4-1-1,-2 1 3,-1-1-1,0 0 0,1 0 1,-1 0-1,0-1 0,0 0 1,-1 1-1,1-1 0,0 0 1,-1-1-1,0 1 1,0-1-1,0 1 0,0-1 1,0 0-1,-1 0 0,1 0 1,1-7-1,4-5-20,-1-1-1,-1 1 1,6-30-1,-7 13 15,-2 1 0,-1-65 0,-2 69 30,1 25-7,-1-1 1,-1 1 0,1-1 0,0 1 0,-1-1 0,0 1 0,0 0 0,0-1-1,0 1 1,0 0 0,-1 0 0,1 0 0,-1 0 0,0 0 0,0 0-1,0 0 1,0 0 0,-1 1 0,1-1 0,-1 1 0,1 0 0,-1 0 0,0 0-1,0 0 1,0 0 0,0 0 0,0 1 0,-6-2 0,-1 0-15,-1 0 1,1 1 0,-1 1 0,0 0-1,0 0 1,1 1 0,-1 1 0,-13 1-1,19-1-15,0 0 1,0 1-1,0-1 0,1 1 0,-1 0 0,1 1 0,-1-1 0,1 1 0,0-1 0,0 1 0,0 0 0,0 1 0,1-1 0,-1 1 1,1 0-1,0-1 0,0 1 0,0 1 0,-2 5 0,1-4-278,1 0 0,0 0 0,1 0 0,0 1 0,0-1 0,0 1 0,1-1 0,0 1 0,0-1 0,0 1 0,1 0 0,0 0 0,2 12 0,-1-17 163,-1 0 0,1 0 0,0 0 0,0 0 1,0 0-1,1 0 0,-1 0 0,0 0 0,1-1 0,-1 1 0,1 0 0,-1-1 0,1 1 0,0-1 1,0 0-1,-1 0 0,1 0 0,0 0 0,0 0 0,0 0 0,1 0 0,-1 0 0,0-1 0,0 1 1,3-1-1,64 4-2011,-55-4 1724,6 0-20,9 1-321,0-2 0,0-1-1,32-6 1,35-23-3033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7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53 292 4178,'0'0'4002,"15"-24"-1836,43-84-381,-55 101-1445,0 0 1,0 0 0,-1-1-1,0 1 1,0-1-1,0 1 1,-1-1-1,-1 0 1,1 0-1,-1 1 1,-1-14-1,-1-4 1120,2 23-1259,0 0-1,0 0 1,-1 0-1,1 0 0,-1 0 1,1 0-1,-1 0 1,0 0-1,0 0 0,0 0 1,0 0-1,-1-2 0,1 4-163,1 0-1,-1-1 1,1 1-1,0 0 0,-1-1 1,1 1-1,-1 0 0,1-1 1,-1 1-1,1 0 1,-1 0-1,0 0 0,1 0 1,-1-1-1,1 1 0,-1 0 1,1 0-1,-1 0 1,1 0-1,-1 0 0,1 0 1,-1 0-1,0 0 0,1 1 1,-1-1-1,1 0 1,-1 0-1,1 0 0,-1 1 1,1-1-1,-1 0 0,1 0 1,-1 1-1,1-1 0,-1 0 1,1 1-1,0-1 1,-1 1-1,1-1 0,0 1 1,-1-1-1,1 0 0,0 1 1,-1-1-1,1 1 1,0-1-1,0 1 0,0 0 1,0-1-1,-1 1 0,1-1 1,0 1-1,-17 39 229,1 1-1,2 0 1,1 0 0,-9 62-1,10-23-114,2 0-1,5 0 1,7 134-1,10-136 377,-2-27-2405,-7-17-4844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7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10741,'0'0'6083,"152"2"-4995,-75 9-880,4-1-208,-1-5-512,3-5-1521,-6 0-2769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8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298 328 13350,'0'0'2204,"-27"10"-46,-88 35-528,105-39-1513,-1 0 0,1 1 1,0 0-1,1 1 0,0 0 0,0 1 0,1 0 0,0 0 0,0 1 1,1-1-1,0 2 0,1-1 0,0 1 0,1 0 0,0 0 0,1 1 0,0-1 1,1 1-1,0 0 0,-1 12 0,1-13-97,1 1 1,0-1-1,1 1 1,0 0-1,1-1 1,0 1-1,1 0 1,0 0-1,1-1 1,4 14-1,-4-19-24,0-1 0,1 1 0,0-1-1,0 0 1,1 0 0,0 0-1,-1 0 1,1-1 0,1 0-1,-1 1 1,1-2 0,0 1-1,-1 0 1,2-1 0,-1 0 0,0 0-1,1 0 1,-1-1 0,1 0-1,0 0 1,6 1 0,8 2-100,-1 0 0,1-2 0,0 0 0,0-1 1,0-1-1,0-1 0,1-1 0,34-6 0,-46 6 27,-1-1 0,1-1-1,0 1 1,-1-2 0,0 1-1,1-1 1,-2 0 0,1 0-1,0-1 1,-1 0 0,0-1-1,0 0 1,0 0 0,-1 0-1,0-1 1,0 0 0,-1 0-1,1 0 1,-2-1 0,1 1-1,6-16 1,-6 6 56,0-1 1,0 1-1,-2-1 1,0 1-1,-1-1 0,-1 0 1,-1 0-1,0 0 1,-1 0-1,-4-20 1,2 25 43,0-1 1,-1 1 0,0-1 0,0 1 0,-2 0 0,0 1 0,0-1 0,-1 1 0,-1 1 0,0-1 0,0 1 0,-1 0 0,-14-12 0,16 17 26,0 0 0,0 1 0,-1 0 0,0 1 0,0 0 0,0 0 0,0 0-1,0 1 1,-1 0 0,1 1 0,-1 0 0,0 0 0,0 1 0,0 0 0,0 1 0,-9 0 0,17 0-55,-1 0 1,1 0 0,0 0-1,0 0 1,-1 0 0,1 0-1,0 1 1,-1-1-1,1 0 1,0 1 0,0-1-1,0 1 1,0-1 0,-1 1-1,1-1 1,0 1 0,0 0-1,0 0 1,0 0 0,0-1-1,0 1 1,1 0 0,-1 0-1,0 0 1,0 0 0,1 1-1,-1-1 1,0 0 0,1 1-1,-2 3-47,1 0 0,1 0-1,-1 0 1,1 0 0,0-1 0,1 10-1,-1-11 31,1 0 0,0 0-1,0 0 1,0-1 0,0 1-1,0 0 1,1-1-1,0 1 1,-1-1 0,1 1-1,0-1 1,0 0 0,0 1-1,0-1 1,0 0-1,1-1 1,-1 1 0,1 0-1,-1-1 1,1 1 0,0-1-1,-1 0 1,1 0 0,0 0-1,5 1 1,7 2-5,0 0 0,0-1 1,29 2-1,-22-4-2,0 0-1,0-2 0,-1 0 1,1-2-1,0 0 1,-1-2-1,0 0 1,39-15-1,-47 14 24,0-1 1,-1 0-1,0 0 0,0-1 0,-1-1 1,0 0-1,0-1 0,-1 0 0,0-1 1,-1 0-1,0 0 0,-1-1 0,0 0 1,11-23-1,-11 16 444,0 0 1,-1 0-1,-1-1 1,0 0 0,-2-1-1,-1 1 1,2-29 423,-5 64-429,-3 61 118,-15 82 0,-1 4-122,-53 1007 529,64-686-2282,8-473 1255,0-9 64,-1 6-77,1 1 0,0-1 1,1 1-1,0-1 0,0 1 0,0-1 0,4 9 0,-4-14 39,0 0-1,1 0 0,-1 0 0,1 0 0,-1 0 1,1 0-1,0-1 0,0 1 0,0-1 1,0 1-1,0-1 0,0 0 0,0 0 0,0 0 1,0 0-1,1 0 0,-1 0 0,0-1 0,1 1 1,-1-1-1,1 0 0,-1 0 0,0 1 1,1-1-1,3-1 0,6 0-72,0 0 1,0-1 0,1 0-1,-1-1 1,-1 0-1,1-1 1,0-1 0,-1 1-1,0-2 1,0 0-1,0 0 1,15-12-1,6-8 11,0-1 0,41-46-1,-49 48 142,-2-2 1,-1 0-1,-1-1 0,27-52 0,-39 62 51,0 0 1,0-1-1,-2 0 0,-1 0 1,0 0-1,-1 0 0,-1-1 0,-1 0 1,0-30-1,-3 43-66,0 0-1,0 0 1,-1 0 0,0 0-1,0 0 1,0 1 0,-1-1-1,0 1 1,-1 0 0,1 0 0,-1 0-1,0 0 1,0 0 0,-1 1-1,0 0 1,0 0 0,0 0-1,-1 1 1,1-1 0,-1 1 0,0 1-1,-7-4 1,-9-4-91,0 1 0,-1 1 0,0 1 0,0 1 0,-32-5 0,-18 2-1540,-1 2 1,-87 3-1,-12 5-6079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0 18152,'0'0'3346,"-55"191"-3298,52-116-48,3-3 0,0-8-48,12-12-961,2-19-1680,-8-17-4626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9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13366,'0'0'0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2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13782,'0'0'3618,"-11"116"-6948,13-31-2512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50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6 475 16231,'0'0'3066,"-1"23"-2394,-3 136-413,3-155-262,2 0 1,-1 0 0,0 0-1,1-1 1,0 1-1,-1 0 1,2 0-1,-1-1 1,0 1-1,1 0 1,0-1-1,-1 0 1,1 1 0,1-1-1,-1 0 1,0 0-1,1 0 1,0 0-1,-1 0 1,1-1-1,0 1 1,1-1 0,-1 0-1,6 3 1,-4-3-36,-1 0 0,1-1 1,-1 0-1,1 0 1,0 0-1,-1-1 0,1 1 1,0-1-1,0 0 1,0 0-1,-1-1 0,1 0 1,0 1-1,-1-2 1,1 1-1,0 0 0,-1-1 1,0 0-1,1 0 1,-1 0-1,4-4 1,9-5 13,-1-2 0,0-1 0,-1 0 0,-1 0 0,18-24 0,56-87 394,-74 93-130,-6 15 979,-5 32-647,-4 27-441,0-21-83,0 0 1,2 0-1,5 27 0,-5-41-44,1 0-1,-1 0 1,2-1 0,-1 0 0,1 1 0,0-1 0,0 0-1,1 0 1,0 0 0,0-1 0,0 1 0,1-1-1,-1 0 1,9 6 0,-2-3-15,0-1-1,0 0 0,1-1 1,0 0-1,0-1 1,0 0-1,1-1 1,0 0-1,0-1 1,0-1-1,0 0 1,0 0-1,1-2 1,-1 1-1,0-2 1,1 0-1,-1 0 1,0-1-1,0-1 0,0 0 1,0-1-1,-1-1 1,1 1-1,-1-2 1,0 0-1,-1 0 1,17-12-1,-8 0-38,-1-1 0,-1-1 0,0 0-1,-1-1 1,-2-1 0,0-1 0,-1 0-1,-1-1 1,-2 0 0,0-1 0,11-40-1,-8 12 278,-3 0-1,-3 0 0,-1-1 0,-2-92 0,-5 141-84,-1-26 168,1 30-257,0 0 0,0 0 0,-1 0 0,1 1-1,0-1 1,0 0 0,0 0 0,-1 1 0,1-1 0,0 0-1,-1 1 1,1-1 0,0 0 0,-1 1 0,1-1 0,-1 0-1,1 1 1,-1-1 0,1 1 0,-1-1 0,0 1 0,1-1-1,-1 1 1,0 0 0,1-1 0,-1 1 0,0 0-1,1-1 1,-1 1 0,0 0 0,-1 0 0,2 32 192,6 1185 1265,-6-1160-1403,6 229 251,-2-242-369,1 1-1,2-1 1,3 0 0,16 50-1,-23-86-42,0-1 0,0 0-1,0 0 1,1-1-1,0 1 1,0-1 0,0 0-1,1 0 1,0 0-1,0 0 1,12 9 0,-13-13-16,1 0 0,-1 1 0,0-1 0,0-1 0,1 1 0,-1 0 0,1-1 0,0 0 0,-1 0 1,1-1-1,0 1 0,-1-1 0,1 0 0,0 0 0,0-1 0,-1 1 0,1-1 0,0 0 0,-1 0 0,6-3 0,3-2-26,0 0 0,-1-1-1,0 0 1,0-1 0,-1-1-1,0 0 1,0 0 0,-1-1-1,0 0 1,-1-1 0,15-22-1,-5 4-100,-1-1-1,-1-1 0,22-56 0,-27 53 77,-2 1 1,-1-1 0,-1-1-1,-3 1 1,0-1-1,-1-62 1,-5 77 79,0 0 0,-1 0 1,-1 1-1,-1-1 0,0 1 0,-2 0 0,0 0 1,-1 0-1,-1 1 0,-1 0 0,0 0 1,-1 1-1,-18-22 0,6 14 70,-2 2 1,0 0-1,-2 2 0,0 1 0,-2 0 1,0 3-1,0 0 0,-2 1 0,-37-13 1,25 14 14,1 2 1,-2 1 0,0 3 0,0 1-1,0 2 1,-70 0 0,113 6-50,0 0 0,0 0 1,-1 0-1,1 0 0,0 0 1,-1 0-1,1 0 0,0 1 1,0-1-1,-1 0 1,1 0-1,0 0 0,0 0 1,0 1-1,-1-1 0,1 0 1,0 0-1,0 0 0,0 1 1,0-1-1,-1 0 1,1 0-1,0 0 0,0 1 1,0-1-1,0 0 0,0 1 1,0-1-1,0 0 0,0 0 1,0 1-1,0-1 0,0 0 1,0 0-1,0 1 1,0-1-1,0 0 0,0 0 1,0 1-1,0-1 0,0 0 1,0 1-1,0-1 0,0 0 1,0 0-1,1 1 1,-1-1-1,0 0 0,0 0 1,0 0-1,0 1 0,1-1 1,-1 0-1,0 0 0,0 0 1,0 0-1,1 1 1,-1-1-1,0 0 0,0 0 1,1 0-1,-1 0 0,0 0 1,1 0-1,4 2-33,0 0 0,1 0 0,-1-1 0,1 0 0,0 0 0,-1 0 0,1-1 0,-1 0 0,1 0 0,6-1 0,7 1-53,5-2-6,1 0 0,-1-1 0,0-2 0,0 0 0,0-2 0,-1 0 1,0-2-1,23-11 0,27-19-3,69-47 0,-125 75 78,-7 5 29,123-86-42,-119 81 102,0 0 1,-1-2 0,-1 1-1,0-2 1,-1 1 0,17-28-1,-25 36 86,-1 0-1,0 0 1,0-1-1,0 1 1,-1-1-1,1 0 1,-2 1 0,1-1-1,0 0 1,-1 0-1,-1-6 1,1 8 28,0 4-150,0-1 1,0 1-1,0-1 0,0 1 1,0-1-1,-1 1 0,1-1 1,0 1-1,0-1 0,-1 1 1,1-1-1,0 1 0,0-1 1,-1 1-1,1 0 0,-1-1 1,1 1-1,0 0 0,-1-1 1,1 1-1,-1 0 1,1 0-1,-1-1 0,1 1 1,0 0-1,-1 0 0,1 0 1,-1 0-1,1-1 0,-1 1 1,1 0-1,-1 0 0,1 0 1,-1 0-1,0 0 0,1 0 1,-1 0-1,0 1 1,-22 5 332,16-1-339,1 0 0,0 1-1,0 0 1,0 0 0,1 0-1,0 1 1,0-1 0,1 1-1,0 1 1,0-1 0,-3 9 0,-2 6 4,0-1 0,-9 45 0,15-49-23,-1 0 0,2 0 0,1 0 0,0 0 0,1 1 0,1-1 0,0 0-1,5 18 1,-5-29-23,1 1 0,0-1 0,0 0-1,1-1 1,-1 1 0,1 0-1,1-1 1,-1 1 0,1-1 0,0 0-1,0 0 1,0-1 0,1 1 0,-1-1-1,1 0 1,0 0 0,1-1-1,-1 1 1,1-1 0,-1 0 0,1-1-1,0 1 1,0-1 0,12 2 0,-8-1-65,0-1 0,1-1 1,-1 0-1,1 0 0,-1-1 1,1 0-1,-1-1 0,1 0 1,-1-1-1,0 0 0,1 0 1,-1-1-1,0-1 0,-1 1 1,13-8-1,-15 7 26,0-1 0,0 0 0,-1-1 0,1 1 0,-2-1 0,1 0 0,0-1 1,-1 0-1,-1 1 0,1-1 0,-1-1 0,0 1 0,0-1 0,-1 1 0,0-1 0,-1 0 0,0 0 0,0-1 0,1-13 0,-1 12 78,-2 0 1,1 0-1,-1 0 0,0 0 0,-1 0 0,-1 1 0,1-1 0,-1 0 0,-1 0 0,0 1 0,0 0 0,-1 0 0,0 0 0,-6-10 0,1 8 19,1 0 0,-1 0 1,-1 1-1,0 1 0,0-1 0,-1 2 0,0 0 0,0 0 0,-22-11 0,20 13 30,0-1-1,0 2 0,-1-1 1,0 2-1,0 0 1,0 1-1,0 0 1,-1 1-1,-27-1 0,45 22-216,-1-15 134,1 0 0,0-1 0,0 1 1,1-1-1,-1 0 0,1 0 0,-1 0 1,1 0-1,0-1 0,0 1 0,0-1 1,0 0-1,1 0 0,-1-1 0,1 1 1,7 0-1,78 15-298,120-7-554,-205-9 855,1 0 0,-1 0 1,0 0-1,1 1 0,-1 0 0,0 0 1,0 0-1,0 1 0,0-1 1,-1 1-1,1 1 0,-1-1 1,7 6-1,-4-1 30,0 0 0,-1 0 0,1 1 0,-2-1 0,1 2 0,6 14 0,-1 3 67,-2 0 0,-1 0 1,-1 1-1,4 36 1,-5-16-28,-2 60 0,-4-106 62,0-32 333,-2-36-329,0 30-99,1-1-1,7-56 1,-5 85-41,1-1 0,0 0 1,0 0-1,0 1 0,1 0 0,1-1 1,-1 1-1,1 0 0,1 0 0,-1 1 0,1-1 1,1 1-1,-1 0 0,1 1 0,11-10 1,-13 13-86,0 0-1,0 0 1,0 0 0,1 1 0,0-1 0,-1 1 0,1 0 0,0 1 0,0-1 0,0 1 0,0 0 0,0 0 0,0 0 0,0 1-1,0 0 1,1 0 0,-1 0 0,0 1 0,0 0 0,0 0 0,0 0 0,0 0 0,0 1 0,0 0 0,0 0 0,-1 0 0,1 0-1,-1 1 1,0 0 0,1 0 0,-1 0 0,0 0 0,-1 1 0,1 0 0,-1-1 0,1 1 0,-1 1 0,0-1 0,-1 0 0,1 1-1,3 8 1,5 35-2898,-9 6-1867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51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1 117 13334,'0'0'6555,"0"32"-5976,8 204 259,-6-166-440,-2-41-322,1 0 0,1 1 0,11 50-1,-13-80-76,0 0 0,0 0-1,0 0 1,0 0-1,0 1 1,0-1 0,0 0-1,0 0 1,0 0-1,0 0 1,0 0-1,0 0 1,0 1 0,0-1-1,0 0 1,0 0-1,0 0 1,0 0 0,0 0-1,0 0 1,0 0-1,0 1 1,0-1 0,0 0-1,0 0 1,1 0-1,-1 0 1,0 0-1,0 0 1,0 0 0,0 0-1,0 0 1,0 0-1,0 0 1,1 0 0,-1 0-1,0 0 1,0 0-1,0 0 1,0 0 0,0 0-1,0 0 1,0 0-1,1 0 1,-1 0-1,0 0 1,0 0 0,0 0-1,0 0 1,0 0-1,0 0 1,1 0 0,-1 0-1,0 0 1,0 0-1,0 0 1,0 0 0,0 0-1,0 0 1,0 0-1,7-11-31,2-15-18,9-29-46,27-58 0,-35 93 74,1-1 0,0 2 0,1-1 0,2 2 1,26-31-1,-38 47 20,0 0 1,0 0 0,0 0-1,0 0 1,0 0-1,0 0 1,1 1-1,-1-1 1,1 1 0,-1 0-1,1 0 1,-1 0-1,1 0 1,0 0-1,-1 0 1,1 1 0,0-1-1,0 1 1,3 0-1,-4 1-5,0-1 0,0 1 0,0 0 0,0 0-1,0 0 1,0 1 0,0-1 0,-1 0 0,1 1-1,0-1 1,-1 1 0,1 0 0,-1-1-1,1 1 1,-1 0 0,0 0 0,0 0 0,0 0-1,0 0 1,0 0 0,0 0 0,-1 0 0,1 3-1,6 18 39,-2 1 0,5 46-1,-8-50-7,0 0 1,2 1-1,0-1 0,14 36 0,-18-54-34,0-1 0,1 1-1,0 0 1,-1 0-1,1-1 1,0 1-1,0-1 1,0 1-1,0-1 1,0 1-1,0-1 1,1 0-1,-1 1 1,0-1-1,1 0 1,-1 0-1,1 0 1,-1 0-1,1 0 1,-1 0-1,1 0 1,0-1-1,-1 1 1,1-1 0,0 1-1,0-1 1,0 0-1,-1 1 1,1-1-1,0 0 1,0 0-1,0 0 1,-1 0-1,1-1 1,0 1-1,0-1 1,-1 1-1,1-1 1,0 1-1,0-1 1,-1 0-1,1 0 1,-1 0-1,1 0 1,-1 0 0,2-1-1,6-5-28,0 0 0,-1-1-1,0 0 1,-1 0 0,0-1 0,7-9-1,108-173 509,-121 190-368,-1 7-48,-2 37-91,1-16 102,0 1-1,6 41 1,-5-63-74,1-1 0,0 1 0,1 0 0,-1 0 0,1 0 1,0-1-1,1 1 0,-1-1 0,1 1 0,0-1 0,0 0 0,1 0 0,0-1 0,-1 1 0,2-1 0,-1 1 0,6 4 0,-5-7-183,0 0-1,0 0 0,0 0 1,0 0-1,0-1 0,0 1 0,0-1 1,1-1-1,-1 1 0,0-1 1,0 0-1,1 0 0,-1 0 1,0-1-1,1 0 0,-1 0 1,0 0-1,0-1 0,0 0 0,0 0 1,9-5-1,2-1-675,-1-1 0,0-1 0,-1 0-1,0-1 1,15-14 0,-19 15 413,-1-1-1,1 0 1,-2-1-1,0 0 1,0 0-1,-1 0 1,9-23 0,-13 27 980,1-1 1,-2 0 0,1 0-1,-1 0 1,-1 0-1,0 0 1,0 0 0,-1-1-1,0 1 1,0 0 0,-1-1-1,-4-16 1,4 22-285,0 1 1,-1 0-1,0 0 1,1 0-1,-1 0 1,0 0-1,0 0 1,-1 0-1,1 1 1,-1-1-1,1 1 0,-1 0 1,0-1-1,0 1 1,0 0-1,0 1 1,0-1-1,0 1 1,0-1-1,-1 1 1,1 0-1,-1 0 1,-3 0-1,3 0-140,0 0 0,0 1 0,0-1 0,0 1 0,0 0 0,0 1 0,0-1-1,0 1 1,0-1 0,0 1 0,0 0 0,0 1 0,0-1 0,1 1 0,-1-1 0,1 1 0,-1 0 0,1 1-1,-1-1 1,-3 4 0,-1 4-18,0 0 0,0 1 0,1 0 0,0 1 0,1-1 0,0 1 0,1 1 0,1-1 0,0 1 0,-5 25 0,3 0-7,2 0 0,0 58 0,4-93-89,0 1-1,0-1 0,0 0 0,0 1 0,1-1 0,0 1 0,-1-1 0,1 0 0,0 1 0,1-1 0,-1 0 0,0 0 0,1 0 0,0 0 0,0 0 0,0 0 0,0-1 0,0 1 0,0 0 1,1-1-1,-1 0 0,1 1 0,0-1 0,-1 0 0,1-1 0,0 1 0,0 0 0,6 1 0,1 0-214,0-1 1,0 0-1,0-1 1,0 0-1,1-1 1,-1 0-1,0 0 1,17-4-1,-20 3 109,-1 0 1,1-1-1,0 0 1,-1 0-1,1-1 0,-1 0 1,0 0-1,0-1 1,0 1-1,0-1 1,-1 0-1,0-1 0,0 0 1,0 1-1,0-1 1,0-1-1,-1 1 0,0-1 1,0 0-1,-1 0 1,0 0-1,0 0 0,3-8 1,0-4 603,-1 1 0,0-1 0,-1-1 0,-1 1 0,-1-1 0,0-29 0,-2 70-529,-1 1 66,2 1-1,0 0 1,1-1 0,11 45 0,-11-61-64,0-1 1,0 1-1,1-1 0,0 0 0,0 0 1,1-1-1,-1 1 0,1-1 0,1 1 1,-1-1-1,1 0 0,0-1 1,0 1-1,0-1 0,0 0 0,1-1 1,0 1-1,0-1 0,0 0 1,0 0-1,0-1 0,11 3 0,-9-2-138,0-1 1,-1 0-1,1-1 0,0 0 0,0 0 0,0 0 0,0-1 0,0 0 0,-1-1 0,1 0 1,0 0-1,0-1 0,0 0 0,-1 0 0,1-1 0,-1 0 0,0 0 0,1 0 0,-2-1 1,1 0-1,0-1 0,-1 0 0,0 0 0,0 0 0,0 0 0,-1-1 0,1 0 1,7-12-1,4-6 173,-1-1 1,-2 0-1,0-1 1,-1-1-1,-2 0 1,-1-1-1,-1 0 1,7-37-1,-6 1 1890,-3-1 0,-1-105 0,-8 152-767,-4 25-376,-5 29-517,-5 117-689,8 242-1,8-275-2550,0-117 2283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51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3602,'0'0'10276,"25"-19"-8627,80-61-555,-100 75-970,1 1 0,-1 0 1,1 0-1,-1 0 0,1 1 0,1 0 1,-1 0-1,0 0 0,1 1 0,-1 0 1,1 0-1,-1 1 0,1-1 0,0 2 1,0-1-1,13 1 0,-6 0 394,-12 1-487,0 0-1,-1 0 0,1 0 1,-1 0-1,1 0 0,-1 1 1,1-1-1,-1 0 0,0 1 1,0-1-1,1 1 0,-1-1 1,0 1-1,-1 0 0,1-1 1,0 1-1,0 0 0,-1 0 1,1-1-1,-1 1 0,1 0 1,-1 0-1,0 0 0,0 3 1,2 2 78,11 65-145,-3 1 1,-4 0 0,-4 121 0,-2-134-1185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52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13398,'0'0'0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52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254 1 10661,'0'0'8745,"-29"17"-7875,-95 62-142,116-73-643,1 0-1,0 0 0,0 1 1,1 0-1,0 0 0,0 0 1,0 1-1,1 0 1,0 0-1,1 1 0,0-1 1,0 1-1,1 0 0,0 0 1,0 0-1,1 0 1,-2 16-1,2-14-10,-1 3-16,1-1 0,0 0 0,1 1 1,0 0-1,1-1 0,1 1 0,0-1 0,4 22 0,-3-30-66,0 0 0,-1-1 0,2 1 0,-1-1-1,0 1 1,1-1 0,0 0 0,0 0-1,0 0 1,1 0 0,-1 0 0,1-1-1,0 0 1,0 0 0,0 0 0,0 0 0,0-1-1,1 1 1,-1-1 0,1 0 0,0 0-1,-1-1 1,1 1 0,0-1 0,8 1-1,-4-1-127,-1 1 0,1-1 0,0 0 0,0-1 0,0 0 0,0-1 0,0 0 0,-1 0 0,1-1 0,0 0 0,-1 0 0,11-5 0,-14 5 59,-1-1 1,1 0-1,-1-1 1,0 1-1,0-1 1,0 0-1,0 0 1,0 0-1,-1 0 1,0 0-1,0-1 1,0 0 0,0 0-1,-1 1 1,0-2-1,0 1 1,0 0-1,-1 0 1,1 0-1,0-12 1,1-4-260,0-1 1,-2 0 0,-1-29 0,0 46 299,0 0-1,0 0 1,-1 0-1,0 0 1,0 0-1,0 0 1,0 0-1,-1 0 1,0 1 0,0-1-1,0 1 1,-1-1-1,1 1 1,-1 0-1,0 0 1,0 0-1,-1 0 1,1 1 0,-1-1-1,0 1 1,-4-3-1,8 6 45,0 0 1,0 0-1,0 1 0,0-1 0,0 0 0,0 1 0,0-1 0,0 0 0,0 0 1,0 1-1,0-1 0,0 0 0,0 0 0,0 1 0,0-1 0,0 0 0,0 0 1,-1 1-1,1-1 0,0 0 0,0 0 0,0 1 0,0-1 0,-1 0 0,1 0 1,0 0-1,0 1 0,0-1 0,-1 0 0,1 0 0,0 0 0,0 0 0,0 1 1,-1-1-1,1 0 0,0 0 0,0 0 0,-1 0 0,1 0 0,0 0 0,-1 0 1,1 0-1,0 0 0,0 0 0,-1 0 0,1 0 0,0 0 0,0 0 1,-1 0-1,1 0 0,0 0 0,-1 0 0,1 0 0,0 0 0,0-1 0,0 1 1,-1 0-1,1 0 0,0 0 0,0 0 0,-1-1 0,1 1 0,1 2-25,-1-1 0,1 1 0,0 0-1,0-1 1,0 1 0,0-1 0,1 1 0,-1-1-1,0 0 1,1 1 0,-1-1 0,2 1-1,24 10-14,-1-1-1,50 13 1,-56-20 71,-1 2 0,0 0 0,-1 0 0,1 2 0,-2 1 0,1 0 0,-1 1 0,26 20 0,-39-26-18,0 0 0,0 0-1,-1 0 1,1 1 0,-1-1 0,0 1 0,-1 0-1,1 0 1,-1 0 0,0 0 0,0 1 0,-1-1-1,2 6 1,-1 7 233,0 0-1,-1 30 1,-1-32 121,0-16-193,7-33 962,7-11-1027,1 1 0,3 0 0,1 2 0,34-54-1,-50 90-119,0 1 0,0 0 0,1 0 0,-1-1-1,1 2 1,0-1 0,0 0 0,1 1 0,-1 0 0,1 0-1,-1 0 1,10-3 0,-11 5-2,0 0 0,0 1 0,0-1 1,0 1-1,0-1 0,0 1 0,0 0 0,0 0 0,0 1 0,0-1 1,0 0-1,0 1 0,0 0 0,0 0 0,0 0 0,-1 0 0,1 0 1,0 1-1,0-1 0,-1 1 0,1-1 0,-1 1 0,0 0 1,4 3-1,4 6 12,0 1 1,-1 0 0,-1 0 0,0 1 0,0 0 0,-2 0-1,1 1 1,6 20 0,-4-5-1,-1 0 0,-1 1 0,3 38 0,-7-1-826,-5-22-3697,-3-14-2853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18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88 176,'0'0'3378,"9"-36"-3667,-9 28 273,0-2-720,0-1 336,3 4 384,0-4 16,-3 6-928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19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39 6531,'0'0'5749,"-9"-6"-4329,-2-1-1086,-23-18 863,31 51-741,-11 395 830,14-405-1406,1 0 0,0-1-1,2 1 1,0-1 0,0 0-1,9 23 1,27 43-5532,-27-60 1384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19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31 8820,'0'0'4661,"-6"-6"-3370,-15-14-496,21 20-793,0-1 0,-1 1-1,1 0 1,0-1 0,0 1 0,-1 0 0,1 0-1,0-1 1,-1 1 0,1 0 0,0 0-1,-1 0 1,1-1 0,0 1 0,-1 0 0,1 0-1,0 0 1,-1 0 0,1 0 0,0 0-1,-1 0 1,1 0 0,0 0 0,-1 0-1,1 0 1,-1 0 0,1 0 0,0 0 0,-1 0-1,1 0 1,0 0 0,-1 0 0,1 1-1,0-1 1,-1 0 0,1 0 0,0 0 0,-1 1-1,1-1 1,0 0 0,0 0 0,-1 1-1,1-1 1,0 0 0,0 1 0,-1-1-1,1 0 1,0 1 0,0-1 0,0 0 0,0 1-1,0-1 1,-1 0 0,1 1 0,0-1-1,0 1 1,-1 2 7,-7 13 31,0 1 0,1 0 0,2 0 1,-1 1-1,2 0 0,-4 29 1,0 115 29,8-158-114,1 1 1,-1-1 0,1 0 0,0 1 0,0-1 0,0 0-1,0 0 1,1 1 0,0-1 0,0 0 0,0 0 0,0-1-1,0 1 1,1 0 0,0-1 0,0 0 0,0 1 0,0-1-1,0 0 1,1 0 0,-1-1 0,1 1 0,0-1-1,0 0 1,-1 0 0,2 0 0,6 2 0,3 0-607,-1 0 0,1-1 0,0-1 0,0 0 0,0-1 0,0 0 0,23-3 0,-33 2 549,-1-1-1,0 0 0,1 0 0,-1 0 1,0 0-1,0-1 0,0 1 1,0-1-1,0 0 0,0 0 0,-1 0 1,1 0-1,-1 0 0,1-1 0,-1 1 1,0-1-1,0 1 0,0-1 1,0 0-1,0 0 0,0 0 0,-1 0 1,0 0-1,1 0 0,-1 0 0,-1-1 1,1 1-1,1-5 0,0-5 228,0 0 0,-1 0-1,-1 0 1,1 1 0,-2-1-1,-2-18 1,1 26 20,0-1 0,0 1 0,0 0 0,-1-1 0,0 1 0,0 0 0,0 1 0,-1-1 0,1 0 0,-1 1 0,0 0 0,-1 0 0,1 0 0,-1 0 0,-6-4 0,-14-7 1008,-44-23 0,56 31-622,6 4-321,5 2-164,1 1 0,-1-1 0,1 1 0,-1-1 0,1 1 0,-1-1 0,1 0 0,0 0 0,-1 0 0,1 0 0,0 0 0,0 0 0,0 0 1,0 0-1,0 0 0,0 0 0,0-1 0,0 1 0,0 0 0,1-1 0,-1 1 0,0 0 0,1-1 0,-1-2 0,2 4-67,0-1 0,0 0 0,0 0 0,0 1 0,0-1 0,0 0 0,0 1 0,0-1 1,1 1-1,-1 0 0,0-1 0,0 1 0,1 0 0,-1 0 0,0 0 0,0 0 0,2 0 0,1-1-21,92-9 263,159 4 1,-180 7-284,-70-1 52,12-1 7,1 2 0,-1 0 0,0 1 0,26 6 0,-40-8-15,0 1-1,1 0 1,-1 0 0,0 1 0,0-1 0,0 0-1,0 1 1,0 0 0,0 0 0,0 0 0,-1 0-1,1 0 1,-1 1 0,1-1 0,-1 1 0,0-1 0,0 1-1,0 0 1,0 0 0,-1 0 0,1 0 0,-1 0-1,0 0 1,0 0 0,0 1 0,0-1 0,0 0-1,-1 1 1,1-1 0,-1 4 0,-1 2 88,0 0 0,0 0 1,-1 0-1,-1 0 0,1 0 1,-1 0-1,-1-1 0,0 0 0,-9 16 1,8-16 9,0 0 0,1 1 0,0 0 0,1-1 1,0 1-1,0 0 0,0 0 0,2 1 1,-1-1-1,0 10 0,2-16-78,-1 0 0,1 0 0,0 0 0,0 0 0,0 0 0,0 0 0,1 0 0,-1 0 0,1 0 0,0 0 0,0 0 0,0-1 0,0 1 0,0 0 0,1-1 0,-1 1 0,1-1 0,0 1 0,0-1 0,0 0 0,0 1 0,0-1 0,0 0-1,0 0 1,1-1 0,-1 1 0,1 0 0,-1-1 0,1 0 0,0 1 0,-1-1 0,1 0 0,4 0 0,5 4-23,0-2-1,1 1 0,-1-2 0,1 0 1,0 0-1,0-1 0,0-1 0,0 0 1,-1 0-1,1-2 0,0 1 0,0-2 1,13-4-1,-18 5 8,1-1 1,-1-1-1,0 0 1,0 0-1,-1 0 0,1-1 1,-1 0-1,0-1 1,-1 0-1,1 0 1,-1 0-1,0-1 1,-1 1-1,1-1 1,-1-1-1,-1 1 0,0-1 1,0 0-1,6-15 1,-5 6 91,-1-1 1,0 0-1,-1 0 1,1-28 0,-4 39-36,1 0 1,-1 0-1,-1 0 1,1 0 0,-1 0-1,-1 0 1,1 1 0,-1-1-1,0 0 1,0 1-1,-1-1 1,0 1 0,0 0-1,-8-10 1,3 8 12,0 0-1,-1 1 1,0 0 0,-1 0 0,0 1-1,-16-8 1,19 11-192,1 1 0,-1-1 0,0 1 0,0 0-1,0 0 1,0 1 0,0 0 0,0 0 0,0 1 0,-1 0-1,-12 1 1,19 0-19,0-1 0,0 1-1,0-1 1,0 1-1,0-1 1,0 1 0,1 0-1,-1 0 1,0-1-1,0 1 1,1 0 0,-1 0-1,0 0 1,1 0-1,-1 0 1,1 0 0,-1 0-1,1 0 1,0 0-1,-1 0 1,1 0 0,0 0-1,0 0 1,0 0 0,0 0-1,0 0 1,0 0-1,0 0 1,0 0 0,0 2-1,0 1-506,0 27-3627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20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476 0 12342,'0'0'5890,"-138"114"-5634,75-42-127,3 8-113,6-8-16,8-7-177,9-6-959,5-13-1649,6-12-1377,6-8-3842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20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14006,'0'0'1921,"60"-3"-2417,-17 32-1553,-3 9-5202</inkml:trace>
  <inkml:trace contextRef="#ctx0" brushRef="#br0" timeOffset="1">487 500 10373,'0'0'8676,"3"-46"-9525,-3 41-2496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2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106 523 2961,'0'0'16392,"-15"24"-15592,-45 85-589,54-99-191,2 1 1,0 0-1,0 0 0,1 1 0,0-1 1,1 1-1,0 0 0,1-1 1,0 1-1,1 0 0,1 13 1,0 5-1,-1-28-34,0-1 0,0 1 0,0-1 0,0 1 0,0-1 0,0 1 0,0-1 0,1 1 0,-1-1 0,0 0 0,1 1 0,0-1 0,-1 0 0,1 1 0,0-1 0,-1 0 0,1 1 0,0-1 0,0 0 0,0 0 0,0 0 1,0 0-1,1 0 0,1 1 0,-1-1-103,1 0 0,0 0 0,0-1 0,0 1 1,-1-1-1,1 0 0,0 0 0,0 0 1,0 0-1,0 0 0,0 0 0,4-2 1,-4 1 0,0-1 1,1 1 0,-1-1-1,0 1 1,-1-1 0,1 0-1,0 0 1,-1 0 0,1-1-1,-1 1 1,1 0 0,-1-1-1,0 0 1,0 1 0,0-1 0,-1 0-1,3-5 1,25-61-518,-22 49 431,50-138 127,-53 175 4923,19 61-4512,-22-75-378,1 1 1,0 0-1,0 0 0,0-1 0,1 1 1,-1-1-1,1 1 0,0-1 0,0 0 1,0 0-1,0-1 0,0 1 1,1 0-1,-1-1 0,1 0 0,-1 0 1,5 2-1,-5-4-164,0 1 0,0 0 0,0-1 0,-1 0 0,1 0 0,0 0 0,0 0 0,0 0 0,0-1 0,0 1 0,0-1 0,-1 1 0,1-1 0,0 0 0,-1 0 0,1-1 0,0 1 0,-1 0 0,1-1 0,-1 0 0,0 1 0,0-1 0,1 0 0,-1 0 0,2-4 0,9-9-1370,-1 0 0,-1-1 0,18-32 0,21-60 460,-8 29 10356,-42 79-9119,6 17 2541,7 31-3246,-11-36 1413,-2-11-828,3 11 58,0 1 1,1-1 0,0 0-1,1 0 1,0 0 0,12 17 0,-17-28-66,1 0 0,0 0 0,0 0 0,0 0 0,1 0 0,-1-1 0,0 1 0,0 0 0,0-1 1,0 1-1,1-1 0,-1 1 0,0-1 0,1 0 0,-1 1 0,0-1 0,1 0 0,-1 0 0,0 0 1,1 0-1,-1 0 0,0 0 0,1 0 0,-1-1 0,0 1 0,1 0 0,-1-1 0,0 1 0,0-1 1,1 0-1,-1 1 0,0-1 0,0 0 0,0 1 0,2-3 0,2-1-14,1 0-1,-1-1 0,0 0 1,0 0-1,6-9 0,134-195-566,-143 207 609,-1-1 0,1 1-1,0 0 1,0 0 0,-1 0-1,1 0 1,1 0 0,-1 1 0,0-1-1,0 0 1,5-1 0,-6 3 10,-1 0 1,1 0-1,0 0 1,0 0-1,0 0 1,0 0-1,0 0 1,0 1-1,0-1 1,-1 0-1,1 1 1,0-1 0,0 1-1,0-1 1,-1 1-1,1-1 1,0 1-1,-1-1 1,1 1-1,0-1 1,-1 1-1,1 0 1,-1 0 0,1-1-1,-1 1 1,1 0-1,-1 0 1,1 0-1,-1-1 1,0 1-1,0 0 1,1 1-1,2 4-12,0 0 0,0 0 0,1-1 0,0 1 0,0-1 0,1 0 0,-1 0-1,1-1 1,0 1 0,0-1 0,1 0 0,7 5 0,-10-8-20,0 0 0,-1 1 0,1-1-1,0 0 1,0-1 0,1 1 0,-1 0 0,0-1 0,0 0 0,0 0 0,0 0 0,0 0 0,1 0 0,-1 0 0,0-1 0,0 0-1,0 1 1,0-1 0,0 0 0,0-1 0,0 1 0,0 0 0,-1-1 0,1 0 0,0 0 0,-1 1 0,1-1 0,2-4 0,10-11-56,0 0 0,-1 0 0,-2-2 1,1 0-1,-2 0 0,-1-1 0,0 0 1,6-22-1,-12 11 762,-4 28 37,0 14-333,-1 16-96,0-14-216,0 0 0,1 1-1,3 19 1,-3-31-100,1 0 0,-1 1 0,1-1 0,-1 0-1,1 0 1,0 1 0,0-1 0,0 0 0,0 0 0,0 0 0,0 0 0,1 0 0,-1 0 0,1 0 0,-1-1 0,1 1 0,0 0 0,-1-1 0,1 0 0,0 1 0,0-1 0,0 0 0,0 0 0,0 0-1,4 1 1,6 1-117,1-2 1,0 1-1,-1-2 0,1 0 0,0 0 0,0-1 0,-1 0 0,1-2 0,0 1 0,-1-1 0,0-1 0,0 0 0,0-1 0,0 0 0,-1-1 0,0 0 0,0-1 0,0 0 0,11-11 0,-2 1-18,-1 0 0,-1-1 0,0 0 0,-1-2 0,-2 0 0,0-1 0,-1-1 0,18-37 0,-29 53 262,0 0-1,0 0 1,-1-1-1,0 1 1,0-1-1,0 1 1,-1-1-1,0-8 1,-24 16 1227,15 1-1288,0 1-1,-1 0 0,1 0 1,0 1-1,0 0 0,1 1 1,-1 0-1,1 0 0,0 0 1,0 1-1,1 0 0,0 1 1,0-1-1,0 1 0,1 0 1,0 1-1,0-1 0,1 1 1,0 0-1,0 0 0,1 0 1,0 0-1,1 1 0,-1-1 1,2 1-1,-2 15 0,2-21-68,1 0-1,0 0 0,0 0 1,0 0-1,1 0 1,-1 0-1,1 0 0,0 0 1,0 0-1,0 0 0,0-1 1,0 1-1,0 0 1,1-1-1,-1 1 0,1-1 1,0 1-1,0-1 0,0 0 1,0 0-1,0 1 0,0-2 1,0 1-1,1 0 1,-1 0-1,1-1 0,0 1 1,-1-1-1,1 0 0,0 0 1,0 0-1,0 0 0,-1 0 1,1-1-1,4 1 1,7 1-372,0 0 1,0-1 0,22-2-1,31 4-3234,-35 4-877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9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0 199 10965,'0'0'3997,"34"-5"-2602,401-60 718,-251 37-2064,296-41-224,-162 38-2765,-340 36-1037,-29 14 2544,6-1 662,-199 66-4002,98-36 787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09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0 158 5715,'0'0'7230,"12"9"-6081,-5-3-1018,-1-2-1,1 1 0,1 0 0,-1-1 1,0-1-1,1 1 0,0-1 0,0 0 1,0-1-1,0 0 0,0 0 1,1-1-1,-1 0 0,0-1 0,1 1 1,12-3-1,98-16 776,186-54 1,-137 29-991,7-2-2535,-89 23-1795,-50 12-188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6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564 106 3057,'0'0'9122,"-16"-15"-8207,-52-44-195,62 54-581,-1 2 0,0-1 0,0 0 0,0 1 0,-1 1-1,1-1 1,0 1 0,-1 0 0,0 1 0,1 0 0,-1 0 0,0 1-1,0-1 1,0 2 0,1-1 0,-10 3 0,-16-1 254,19-1-369,0 0 0,0 1 0,0 1 0,0 0 0,1 1 0,-1 1 1,1 0-1,0 1 0,1 0 0,-1 1 0,-14 11 0,14-9-20,0 0 0,1 1 0,1 1 0,-1 0 0,2 0 0,0 1 0,0 1 0,1 0 0,0 0 0,-6 15 0,12-20-12,0 1 0,1 0-1,1 0 1,-1 0 0,2 0-1,-1 1 1,1-1 0,0 0 0,2 10-1,-1-17 6,-1 0-1,1 0 0,0 0 1,-1-1-1,1 1 0,0 0 1,0 0-1,0 0 0,0-1 1,1 1-1,-1-1 0,0 1 1,1-1-1,-1 1 1,1-1-1,0 0 0,-1 0 1,1 0-1,0 0 0,0 0 1,-1 0-1,1 0 0,0 0 1,0-1-1,0 1 0,0-1 1,0 1-1,0-1 0,4 0 1,10 2-20,0-1 1,29-2 0,-25 1 9,-7-1 34,0-1-1,0 0 1,0 0-1,0-1 1,-1-1-1,1 0 1,-1-1 0,0 0-1,0-1 1,-1 0-1,0-1 1,0-1 0,0 1-1,-1-2 1,0 1-1,-1-1 1,0-1-1,0 0 1,-1 0 0,0-1-1,-1 0 1,0 0-1,-1 0 1,0-1-1,-1 0 1,0 0 0,5-23-1,-12 52 111,1 1-1,1-1 1,2 23-1,0 8-38,-3 20-489,5 123 1495,10-97-2639,-9-73-223,1-1 1,11 28-1,-8-29-3489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6.9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21 8084,'0'0'5674,"-14"-1"-4929,4 0-662,7 0-74,1 1 0,-1-1 1,0 0-1,0 1 0,0 0 0,0 0 1,0 0-1,0 0 0,0 0 1,0 1-1,0-1 0,0 1 0,1 0 1,-1 0-1,0 0 0,0 0 1,1 0-1,-1 0 0,1 1 0,-1 0 1,1-1-1,-1 1 0,1 0 1,0 0-1,0 0 0,0 0 0,0 1 1,0-1-1,1 0 0,-3 6 0,-9 26 169,3 0 0,1 1 0,1 1 0,2-1 0,1 1 0,1 68 0,4-99-178,0-1 0,0 1-1,0-1 1,1 1-1,0-1 1,0 1 0,0-1-1,0 0 1,1 1-1,0-1 1,-1 0 0,2 0-1,-1 0 1,0 0-1,1-1 1,0 1 0,-1 0-1,2-1 1,-1 0-1,0 0 1,1 0-1,-1 0 1,1 0 0,0-1-1,0 0 1,0 0-1,0 0 1,0 0 0,0 0-1,0-1 1,1 0-1,4 1 1,9 2-89,-1-1 0,0 0 0,1-1 0,-1-1 0,1-1 0,-1-1 0,1 0 0,0-1 0,-1-1 0,0 0 0,0-2 0,0 0 0,27-12 0,-34 13 105,-1-1 0,0 1-1,-1-2 1,1 1-1,-1-1 1,0-1-1,-1 1 1,1-2 0,-1 1-1,-1 0 1,1-1-1,-1-1 1,-1 1-1,1-1 1,-2 0 0,1 0-1,-1 0 1,0 0-1,-1-1 1,0 0-1,-1 0 1,0 0 0,-1 0-1,1-19 1,-1 20 47,-1 1 0,0-1 1,0 1-1,-1-1 0,0 1 1,-1 0-1,0 0 0,0-1 1,-1 1-1,0 0 0,0 1 1,-1-1-1,0 1 0,0-1 1,0 1-1,-1 0 0,-1 1 1,1-1-1,-1 1 0,0 0 1,0 0-1,-11-7 0,8 6-78,0 1 0,0 0 0,0 0 0,-1 0 0,0 1 0,0 1 0,-1 0 0,1 0 0,-1 1 0,0 0 0,0 1 0,0 0 0,-11 0 0,20 3-57,1-1 0,0 1 0,0-1 0,0 1 0,0 0 0,0-1 0,0 1 0,1 0 0,-1 0 0,0-1 0,0 1 0,0 0 0,1 0 0,-1 0 0,0 0 0,1 0 0,-1 0 0,1 0 0,-1 0 0,1 1 0,0-1 0,-1 0 0,1 0 0,0 0 0,0 0 0,0 0 0,0 1 0,0-1 0,0 0 0,0 0 0,0 0 0,1 2 1,3 41-1594,-3-42 1354,0 1 1,-1-1-1,1 1 0,0-1 0,1 1 0,-1-1 0,0 0 0,1 1 0,-1-1 0,1 0 0,0 0 0,2 2 1,34 19-6280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7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 7876,'0'0'8083,"1"-1"-7375,1 13-703,-4 21 225,-1 0 0,-1 0 0,-2-1 1,-1 0-1,-12 33 0,-66 154-1398,77-199 797,-26 47-6202,24-50 1002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7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14983,'0'0'1360,"17"28"-2320,12 14-849,3 1-1937,-1 1-2464</inkml:trace>
  <inkml:trace contextRef="#ctx0" brushRef="#br0" timeOffset="1">516 486 14215,'0'0'3201,"-15"-42"-3201,15 35-2257,9-6-1889,14 0-2657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8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2703 157 1921,'-45'-15'8174,"15"6"-7425,-73-24-188,-150-27-1,140 42 159,-1 6 0,-133 3 0,174 11-280,0 3 0,0 3 0,1 4 0,-107 31 0,62-5-182,2 5-1,2 6 1,-169 99 0,219-110-165,2 4 0,1 2 0,3 3 0,1 2 0,3 2 0,2 3 0,-54 75 0,79-93-66,3 2-1,1 0 1,1 2-1,3 0 0,1 1 1,2 1-1,2 1 1,2 0-1,1 0 1,3 1-1,1 0 0,3 0 1,1 1-1,6 65 1,1-77-26,2-1 0,0 0 0,3 0 0,0-1 1,2 0-1,1-1 0,2 0 0,1-1 0,1-1 0,1-1 1,2 0-1,39 42 0,-16-26 9,1-2 0,2-1 1,2-3-1,1-2 0,2-2 0,61 30 0,-55-37-7,0-2-1,2-3 1,0-2-1,2-2 1,82 10-1,-42-15-5,-1-5-1,158-7 0,-161-9-138,0-3-1,-1-4 0,-1-5 1,-1-4-1,134-54 1,-99 23-86,-2-5 1,-3-6 0,134-95 0,-189 114 329,-2-3 0,-2-3 0,-3-2 1,92-107-1,-131 134-28,0-2 0,-2 0 0,-2-1 0,0-1 1,-3-1-1,0 0 0,-3-1 0,0-1 0,-3 0 0,-1-1 0,-1 0 1,4-67-1,-11 79-57,-2 0-1,0-1 1,-2 1 0,-1 0 0,-1 0 0,-1 1 0,-1 0 0,-1 0 0,-1 0-1,-12-22 1,4 17-8,-1 0 0,-1 2 0,-1 0 0,-1 1 0,-2 1-1,-1 1 1,-32-25 0,8 12 10,-3 1 1,0 3-1,-2 3 0,-2 1 1,0 3-1,-2 3 0,-74-21 1,32 18 1,-2 4 0,0 5 0,-158-7 0,187 21-19,0 4 1,0 3-1,-133 25 1,154-18-141,2 3 0,0 2 0,1 2 0,0 2 1,2 2-1,-52 34 0,40-16-949,1 3 1,3 3-1,1 2 1,3 2-1,-53 68 0,-59 89-6504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8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34 12342,'0'0'5794,"-7"-7"-5103,-12-12-513,9 12-111,10 7-65,0 0 1,0 0-1,0 0 0,0 0 0,-1 0 0,1 0 0,0 0 0,0 0 0,0 0 0,0 0 0,0 0 0,0 0 0,-1 0 0,1 0 0,0 0 1,0 0-1,0 0 0,0 0 0,0 0 0,0 0 0,0 1 0,0-1 0,-1 0 0,1 0 0,0 0 0,0 0 0,0 0 0,0 0 0,0 0 1,0 1-1,0-1 0,0 0 0,0 0 0,0 0 0,0 0 0,0 0 0,0 0 0,0 1 0,0-1 0,0 0 0,0 0 0,0 0 0,0 0 0,0 0 1,0 1-1,0-1 0,0 0 0,0 0 0,0 0 0,0 0 0,0 0 0,0 0 0,0 0 0,0 1 0,1-1 0,-1 0 0,0 0 0,0 0 1,0 0-1,0 0 0,0 0 0,17 45 366,2-2 0,2 0 1,32 50-1,-10-18-144,31 53-190,5-3 1,112 134 0,-17-64-4195,-131-149-354,-12-10-2099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39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 13398,'0'0'3503,"16"29"-2198,0 0-1040,-5-7-135,0-1-1,2-1 0,1 0 1,0 0-1,1-1 1,31 28-1,-13-17-30,3-1 0,0-1 0,2-2 0,78 40 0,-93-55-125,0-2 0,2 0 0,-1-1 1,1-1-1,0-1 0,0-2 0,0 0 0,1-2 0,-1-1 0,35-2 1,-55 0 37,0-1 1,0 1-1,-1-1 1,1 1-1,0-1 1,-1-1-1,1 1 1,-1-1-1,1 1 1,-1-1-1,0-1 1,-1 1-1,1 0 1,0-1-1,-1 0 1,0 0 0,0 0-1,0 0 1,0-1-1,-1 1 1,1-1-1,-1 1 1,-1-1-1,1 0 1,2-9-1,2-12 44,0-1-1,-1 1 0,0-41 1,-4 63-62,1-52-145,-3 36-124,2 1 0,0 0 0,1-1 0,1 1 0,10-32 0,-13 50 135,1-1-1,-1 1 0,1-1 0,0 1 0,0-1 0,0 1 0,0 0 0,0-1 0,0 1 1,0 0-1,0 0 0,0-1 0,1 1 0,-1 0 0,3-1 0,13-1-5755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16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3 5587,'0'0'7950,"-13"1"-7513,10 0-412,-5-1 62,0 1 1,1 1-1,-1-1 0,1 1 1,-1 0-1,1 1 1,0 0-1,0 0 1,0 1-1,0 0 1,1 0-1,-1 0 1,-9 10-1,12-11-2,0 1 1,1 0-1,0 1 0,0-1 1,0 0-1,1 1 0,0 0 1,-1 0-1,1-1 0,1 1 1,-1 0-1,-1 10 1,3-13-75,0 0 1,0 0-1,1 0 1,-1 1-1,0-1 1,1 0 0,-1 0-1,1 0 1,0 0-1,0 0 1,0 0-1,0 0 1,0 0-1,0 0 1,0 0 0,1-1-1,-1 1 1,1 0-1,-1-1 1,1 1-1,-1-1 1,1 0 0,0 1-1,0-1 1,0 0-1,0 0 1,0 0-1,0 0 1,0-1 0,0 1-1,0-1 1,3 1-1,15 4 38,0-1-1,0-1 0,26 1 0,-36-4-20,0 1 0,0-2 0,0 1-1,0-1 1,0-1 0,0 0 0,0 0-1,14-7 1,-21 8-17,0-1 0,-1 0 0,1 0 0,-1 0 0,1-1 0,-1 1 0,0-1 0,0 1 0,0-1 0,0 0 0,0 1 0,-1-1 0,2-4 0,-2 6-11,-1 0 0,1 0 0,-1 0 0,0-1 0,1 1 0,-1 0 0,0 0 0,0 0 0,1 0 0,-1-1 0,0 1 0,0 0 0,-1 0 0,1 0 0,0-1 0,0 1 0,0 0 0,-1 0 0,1 0 0,-1 0 0,1 0 0,-1 0 0,1 0 0,-1-1 0,0 2 0,1-1 1,-1 0-1,0 0 0,0 0 0,0 0 0,0 0 0,0 1 0,0-1 0,0 0 0,0 1 0,0-1 0,0 1 0,-2-2 0,-16-4 256,-1 0 0,0 1 0,0 1 0,0 1 1,-1 0-1,1 2 0,-39 2 0,55 0-253,0 0 0,1 1 0,-1 0 0,0 0 0,1 0 0,-1 1 0,1-1 0,0 1 0,-1 0 0,1 0 1,1 0-1,-1 0 0,0 0 0,1 0 0,-1 1 0,1 0 0,0-1 0,0 1 0,1 0 0,-1 0 0,0 5 0,0-5-15,1 1 1,-1-1-1,1 1 0,1 0 0,-1-1 1,1 1-1,-1-1 0,2 10 0,-1-12 6,1 0-1,-1 0 1,0 0-1,1-1 0,-1 1 1,1 0-1,0-1 0,0 1 1,0 0-1,0-1 1,0 1-1,0-1 0,0 1 1,0-1-1,0 0 0,1 1 1,-1-1-1,1 0 1,-1 0-1,1 0 0,2 2 1,7 1-4,0-1-1,0 0 1,0 0 0,1-1 0,-1 0 0,1-1-1,-1 0 1,1-1 0,-1 0 0,18-3 0,-21 2-13,0-1 0,1 1 0,-1-1 0,0-1 0,0 0 0,0 0 0,0 0 0,-1-1 0,1 0 0,-1-1 0,0 1 0,0-1 0,-1-1 0,10-10 1,-11 11 1,-2-1 0,1 0 0,-1-1 0,0 1 0,0 0 0,-1-1 0,0 0 0,0 1 1,0-1-1,-1 0 0,0 0 0,0-12 0,-1 16 10,0 0-1,0 0 1,0 0 0,0 0-1,0 0 1,-1 0 0,0 0 0,1 0-1,-1 0 1,0 0 0,0 1-1,-1-1 1,1 0 0,-1 1 0,1-1-1,-1 1 1,0-1 0,0 1-1,0 0 1,0 0 0,0 0 0,0 0-1,-1 0 1,1 0 0,-1 0-1,1 1 1,-1 0 0,0-1 0,1 1-1,-6-1 1,-2 0-115,-1 1 0,1 0 0,-1 1 0,0 0 1,1 0-1,-1 1 0,1 1 0,-1 0 0,1 0 0,0 1 0,-1 0 0,2 1 0,-19 9 1,-6 6-1741,0 2 1,-42 35-1,37-27-403,-55 42-4057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3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1182 10229,'0'0'9351,"51"-21"-8530,422-207 46,950-589-1432,-1374 788 279,-4 2-1360,75-32 0,-141 72-2765,0 2 3497,-205 134-1840,-399 266-1353,11 15 6737,316-218 179,172-125 1025,171-99-1473,31-29-2241,-2-4 1,95-75-1,-128 90-118,537-423-373,-555 433 212,64-60-93,-80 72-193,1-1-1,-1 0 1,0 0 0,-1-1 0,0 0 0,0 0 0,6-19-1,-8-3-4140,-4 10-1755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18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9492,'0'0'4690,"25"5"-3564,-10-2-973,37 9 477,85 29 1,-87-24-417,1-2 0,1-2 0,0-2 0,96 6 0,-134-16-218,27 3 27,-40-3-27,0-1-1,0 0 1,0 0-1,0 0 1,0 1-1,0-1 1,0 0 0,0 1-1,0-1 1,0 1-1,0-1 1,-1 1-1,1 0 1,0-1-1,0 1 1,0 0-1,-1 0 1,1-1-1,-1 1 1,1 0 0,0 0-1,-1 0 1,1 0-1,-1 0 1,0 0-1,1 0 1,-1-1-1,0 1 1,1 2-1,-1 8 102,-1 0-1,0 0 1,-1-1-1,0 1 0,0-1 1,-1 1-1,0-1 1,-1 0-1,0 0 0,-1-1 1,-9 16-1,4-12-775,0 0-1,-1-1 1,0 0-1,-1 0 1,0-1-1,-1-1 1,-15 10-1,-22 11-3994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3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7491,'0'0'4429,"13"-1"-3949,379-2 474,-210 5-886,-181-2-71,-1-1 0,1 1 0,-1 1 1,1-1-1,-1 0 0,1 0 0,0 0 0,-1 0 0,1 0 0,-1 0 0,1 1 0,-1-1 0,1 0 0,-1 0 1,1 1-1,-1-1 0,1 1 0,-1-1 0,1 0 0,-1 1 0,1-1 0,-1 1 0,0-1 0,1 1 0,-1-1 1,0 1-1,1-1 0,-1 1 0,0-1 0,1 1 0,-2 23 102,-17 22 647,-10 1-233,11-18-435,0 0 0,2 2 0,2-1 1,0 2-1,-9 36 0,20-59-181,-1 7-1659,-1 0 0,-11 27 0,-4-8-7096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6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1 462 13206,'0'0'2361,"31"12"-1582,106 34-309,-123-42-450,1-1 0,0-1 0,0 0 0,1-1 1,-1-1-1,0 0 0,0-1 0,0-1 0,0 0 0,0-1 1,0-1-1,0 0 0,-1-1 0,0 0 0,14-8 1,-13 6-4,0 0 1,0-1 0,-1 0 0,-1-1-1,1-1 1,-1 0 0,21-21 0,-27 23 8,0-1 0,-1 1 1,0-1-1,0 0 1,-1 0-1,0-1 1,-1 0-1,0 0 1,0 0-1,-1 0 0,-1 0 1,0-1-1,1-11 1,-1-91 1125,-1 110-1084,-1 1-1,0-1 1,0 0-1,-1 0 1,1 0-1,0 0 1,-1 0-1,0 0 1,0 1-1,0-1 1,0 0-1,0 1 1,0-1-1,-1 0 1,1 1-1,-1 0 1,0-1-1,0 1 0,1 0 1,-2 0-1,1 0 1,0 0-1,0 0 1,-1 0-1,1 1 1,0-1-1,-1 1 1,-4-2-1,-4 0 110,0 1 0,0 0-1,0 0 1,0 1-1,0 1 1,-13 0-1,14 0-117,5 1-42,-1-1 0,1 1-1,0-1 1,0 1 0,0 1-1,-1-1 1,1 1 0,0 0 0,1 0-1,-1 0 1,0 1 0,1 0-1,-1 0 1,1 0 0,0 0-1,0 1 1,0-1 0,0 1-1,1 0 1,0 0 0,-1 0-1,1 1 1,1-1 0,-1 1-1,1 0 1,0 0 0,0 0-1,-2 6 1,-2 9 39,1 1 0,1 0 0,1 0 0,0 0 0,2 38-1,1-49-59,0 0 0,1 0 0,0 0 0,0-1 0,1 1 0,1 0 0,0-1-1,0 1 1,9 17 0,-8-21-1,0 0 1,1 0-1,-1 0 0,1 0 1,1-1-1,-1 0 0,1 0 1,0 0-1,0-1 0,0 0 1,0 0-1,1-1 0,13 6 1,-4-3-25,1-1 0,0-1 0,0 0 0,1-2 1,-1 0-1,1 0 0,-1-2 0,1 0 0,-1-1 0,1-1 0,18-4 1,-15 1-14,0 0 0,1-2 1,-2 0-1,1-2 1,-1 0-1,-1-1 1,1-2-1,22-16 0,-23 13 111,-1-1-1,-1 0 0,0-1 0,-1-1 1,-1-1-1,0 0 0,-2-1 0,0 0 1,-1-1-1,-2 0 0,0-1 0,-1 0 1,-1-1-1,-1 0 0,-1 0 0,-1-1 1,-1 1-1,1-48 0,-6 113 28,-10 51 0,5-51 9,-1 54 1,7-87-113,-1 12 20,1 0 0,2 0 1,0 0-1,5 23 0,-5-37-44,1-1 0,-1 1 0,1 0 1,0-1-1,1 1 0,-1-1 0,1 0 0,1-1 0,-1 1 0,1 0 0,0-1 1,0 0-1,1 0 0,-1-1 0,12 8 0,-9-8-414,-1 0-1,0-1 1,1 0 0,0 0-1,0 0 1,0-1 0,0 0-1,0-1 1,0 0 0,0 0 0,10-1-1,4 0-5164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6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14807,'0'0'3137,"0"26"-5394,0 17-672,6 9-3986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7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370 82 4322,'0'0'11709,"-28"-6"-10473,-92-17 372,115 22-1523,0 1 0,-1 0 0,1-1 0,0 2 0,-1-1 0,1 1 0,0 0 0,0 0 0,0 0 0,0 0 0,0 1 0,0 0 0,0 0 0,0 1 0,1-1 0,-1 1 0,1 0 0,-1 0 0,1 1 0,0-1 0,1 1 0,-6 5 0,1 2-63,0 1 0,1 0 0,0 0 0,1 0 0,-8 25 0,9-22-49,1 0 0,0 0 1,1 0-1,1 1 0,1 0 1,0-1-1,1 1 0,2 16 0,-2-29-17,0 0-1,1 0 0,0 0 1,-1 0-1,1 0 0,0-1 1,1 1-1,-1 0 0,0 0 0,1-1 1,-1 1-1,1-1 0,0 1 1,0-1-1,0 0 0,0 0 0,0 0 1,1 0-1,-1 0 0,0 0 1,1 0-1,0-1 0,-1 1 1,1-1-1,0 0 0,0 0 0,0 0 1,5 1-1,-3-1-64,0 0 0,1-1 0,-1 1 0,0-1 0,1 0 0,-1-1 0,0 1 0,1-1-1,-1 0 1,0 0 0,0-1 0,0 1 0,1-1 0,-2-1 0,10-4 0,-4-1-87,0-1-1,0 0 1,-1 0 0,15-21-1,14-13 192,-37 41 15,0 1 1,0 0-1,1 0 1,-1 0-1,0-1 1,1 1-1,-1 1 0,1-1 1,-1 0-1,1 0 1,0 0-1,-1 1 1,1-1-1,-1 1 0,1-1 1,0 1-1,2 0 1,-3 0 6,0 0 1,0 0-1,0 1 1,0-1-1,0 1 1,0-1-1,0 1 1,0-1-1,0 1 1,0 0-1,0-1 1,0 1-1,0 0 1,-1-1-1,1 1 1,0 0-1,-1 0 1,1 0-1,0 0 1,0 1-1,2 5 79,-1 0-1,1 0 1,-1 0 0,-1 0-1,1 0 1,0 11 0,5 276 829,-7-132-845,3-48 105,-3 372 1271,-1-469-1442,0 0 0,-1 0 0,-1 0 0,-1 0 0,-10 29 0,13-43-14,0 0-1,-1 0 0,1 0 0,-1 0 0,1 0 0,-1 0 0,0 0 0,0 0 0,0-1 0,-1 1 0,1-1 0,0 0 1,-1 0-1,0 0 0,1 0 0,-1 0 0,0 0 0,0-1 0,0 1 0,0-1 0,-1 0 0,1 0 0,0 0 1,0 0-1,-1-1 0,1 1 0,0-1 0,-1 0 0,1 0 0,0 0 0,-1 0 0,1-1 0,0 1 0,-1-1 1,1 0-1,-4-1 0,0-2 8,0 1 0,0-1 0,0 1 0,1-2 0,-1 1 0,1-1 0,0 0 0,1 0 1,-1-1-1,-8-11 0,-43-68-18,53 79 10,-10-20-36,0 0 0,2-1 0,1-1-1,1 0 1,1 0 0,2-1 0,1 0-1,1 0 1,1 0 0,2-1-1,1 0 1,1 1 0,7-47 0,-1 37-89,2 0 0,2 1 0,1 0 1,2 1-1,1 0 0,3 1 0,0 1 1,2 1-1,40-54 0,-26 48 46,1 1 1,2 1-1,1 2 0,46-33 1,174-108 183,-92 68 51,-155 102-63,-7 5-38,0 1 0,0-1-1,0 0 1,0 0 0,0 0 0,-1 0-1,1 0 1,-1-1 0,0 1-1,1-1 1,-1 1 0,0-1 0,0 0-1,-1 0 1,1 0 0,-1 0 0,2-4-1,-4 7 9,1-1 0,-1 1 0,0-1-1,0 1 1,0-1 0,0 1 0,1 0-1,-1-1 1,0 1 0,0 0 0,0 0-1,0 0 1,0-1 0,0 1 0,0 0-1,0 0 1,0 0 0,0 0 0,1 1-1,-1-1 1,0 0 0,0 0-1,-1 1 1,-27 5 97,19 0-140,1 0-1,0 1 1,0 0-1,0 0 1,1 0-1,0 1 1,0 1-1,1-1 1,0 1-1,-6 12 0,-1 1-8,2 1 0,0 0 0,-12 37 0,19-41-13,0 1 1,1 0-1,1 1 0,1-1 1,1 0-1,2 22 1,-1-37 1,0-2-18,0 1-1,0 0 0,1 0 0,0-1 1,-1 1-1,1 0 0,1-1 0,-1 1 1,0-1-1,1 1 0,0-1 0,-1 0 0,1 0 1,1 0-1,-1 0 0,0 0 0,1 0 1,0 0-1,-1-1 0,1 1 0,0-1 1,0 0-1,0 0 0,1 0 0,-1 0 1,0-1-1,1 1 0,-1-1 0,1 0 1,0 0-1,-1 0 0,8 0 0,2 1-226,-1-1 0,1-1 0,-1 0 0,1 0 0,-1-1-1,1-1 1,-1 0 0,0-1 0,15-5 0,-9 0-1017,1-1-1,-2-1 1,1 0 0,-1-1 0,29-25-1,15-20-4656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7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34 7571,'0'0'10776,"0"14"-9773,-2 32-123,0-5-25,5 71 0,-3-103-826,1 0 1,0-1-1,1 1 0,0-1 0,0 1 0,1-1 1,0 0-1,0 0 0,1 0 0,0 0 0,1-1 1,-1 0-1,1 0 0,12 13 0,-14-18-39,0 1 0,0-1 0,0 0 0,1 1 0,-1-2-1,1 1 1,0 0 0,-1-1 0,1 1 0,0-1 0,0 0 0,0 0 0,0-1-1,0 1 1,0-1 0,0 0 0,0 0 0,0 0 0,0-1 0,0 1-1,0-1 1,0 0 0,0 0 0,0 0 0,0-1 0,-1 1 0,1-1 0,-1 0-1,1 0 1,-1 0 0,1-1 0,-1 1 0,0-1 0,0 0 0,3-3-1,9-10-55,-1-1 0,-1 1-1,0-2 1,-1 0 0,9-20-1,-9 18 90,-1 1 0,-1-2 0,-1 1 0,0-1 0,-2 0 0,-1-1 0,0 0 0,-2 0 0,3-37 0,-7 58 169,1 13-112,2 20-92,2 0 1,1-1-1,2 1 1,1-1-1,1-1 1,2 0-1,1 0 1,1-1 0,23 33-1,-32-54-268,1-1 1,0 0-1,0 0 0,1-1 1,-1 0-1,10 7 0,-11-10-434,-1-1-1,1 1 0,0-1 0,-1 0 1,1 0-1,0-1 0,7 2 1,22-1-6490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7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98 4306,'0'0'15999,"0"13"-15364,5 54-278,3-1 0,2 0 0,4-1 0,39 114 0,-49-169-390,0 1-1,2-1 1,-1 0-1,1-1 1,1 0-1,-1 0 0,12 11 1,-16-18 26,-1 0 0,1 0 0,0-1 0,0 1 0,0-1 0,0 1 0,0-1 0,0 0 0,0 0 0,0 0 0,0 0 0,1 0 1,-1 0-1,0-1 0,1 1 0,-1-1 0,0 0 0,1 0 0,-1 1 0,1-1 0,-1-1 0,1 1 0,-1 0 0,0-1 0,1 1 0,-1-1 0,0 0 0,1 1 0,-1-1 0,0 0 0,0-1 0,0 1 0,0 0 0,0-1 0,0 1 1,0-1-1,0 1 0,-1-1 0,1 0 0,-1 0 0,3-2 0,6-10 1,-1 0 1,0 0-1,-1-1 1,0 0-1,-2-1 1,1 1-1,-2-1 1,4-17-1,24-145-11,-23 115 1,-5 30-9,2-11-260,1-1 0,25-73 0,-29 115-2684,-2 16 1250,-4 23-826,-13 22-2204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8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0 496 13446,'0'0'1932,"19"-29"-1204,4-9-403,87-124 1874,-78 120-1498,-12 18-479,29-47-1,-45 62-170,1 1 0,-1-1-1,0 0 1,-1 0 0,0-1 0,-1 1-1,0 0 1,0-1 0,0-18-1,-2 27-30,0 0-1,-1 0 0,1 0 1,0 0-1,-1 0 1,1 0-1,-1 0 0,1 0 1,-1 0-1,1 1 1,-1-1-1,0 0 0,1 0 1,-1 1-1,0-1 1,0 0-1,1 1 0,-1-1 1,0 1-1,0-1 1,0 1-1,0-1 0,0 1 1,0 0-1,0 0 1,0-1-1,0 1 0,0 0 1,0 0-1,0 0 0,-2 0 1,-41-1 321,32 2-273,4-1-48,1 0-1,0 1 1,-1 1-1,1-1 1,0 1 0,-1 0-1,1 1 1,0-1-1,1 1 1,-1 1-1,0-1 1,1 1 0,0 1-1,0-1 1,0 1-1,0 0 1,1 0-1,0 1 1,0-1 0,0 1-1,1 0 1,0 0-1,0 1 1,1-1-1,-5 10 1,2-1-12,1 0-1,0 0 1,1 0-1,0 1 1,2 0 0,0-1-1,0 1 1,1 0 0,1 0-1,1 0 1,3 17-1,-3-26-11,1-1 0,0 1-1,0-1 1,1 1 0,0-1-1,0 0 1,1 0 0,-1 0-1,1 0 1,1-1 0,-1 0-1,1 0 1,0 0 0,0 0-1,0-1 1,1 1 0,-1-1 0,1-1-1,0 1 1,0-1 0,1 0-1,-1-1 1,0 1 0,1-1-1,10 2 1,8 1-227,0 0 1,0-2-1,1-1 0,-1-1 0,41-3 1,-50-1-303,-1 0 0,1-1 0,-1 0 0,0-1 1,0-1-1,-1-1 0,1 0 0,-1 0 0,-1-2 1,0 1-1,0-2 0,-1 0 0,13-13 0,39-37-5443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8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92 554 10661,'0'0'8561,"-13"23"-7670,-40 74-269,48-88-558,1 1-1,1 0 1,-1 0 0,2 0-1,-1 0 1,1 1 0,1-1-1,0 1 1,0-1 0,1 1-1,2 12 1,-1 8 20,-1-22-76,0 1 0,1-1 1,0 1-1,1-1 0,0 0 0,0 1 0,1-1 0,0 0 0,0-1 0,1 1 0,10 15 0,-10-18-23,1 0-1,0-1 1,0 1-1,1-1 0,-1-1 1,1 1-1,0-1 1,0 1-1,1-2 1,-1 1-1,1-1 0,0 0 1,-1 0-1,2-1 1,13 3-1,-7-2-95,1 0 0,-1-2 1,1 1-1,0-2 0,-1 0 0,1-1 0,0 0 0,-1-1 0,1-1 0,-1 0 1,0-1-1,0-1 0,0 0 0,-1-1 0,1 0 0,-2-1 0,21-13 1,-8-1-37,0-1 0,-1-1 0,-1 0 0,-1-2 0,-1-1 0,-1-1 0,-2 0 0,0-1 0,-2-1 0,-2-1 0,0 0 0,17-61 0,-13 19 752,-3 0 0,-3-1-1,-4 0 1,-1-127-1,-7 198-527,-5-54 1060,5 55-1075,0-1 0,0 1 0,0 0 0,0 0 0,-1-1 0,1 1 0,-1 0 0,1 0 0,-1-1 0,1 1 0,-1 0 0,0 0 0,1 0 0,-1 0 0,0 0 0,0 0 0,0 0 0,0 0 0,0 0 0,0 0 0,0 1 0,0-1 0,0 0 0,0 1 0,0-1 0,-1 1 0,1-1 0,0 1 0,0-1 0,-1 1 0,1 0 0,0 0 0,-1-1 0,1 1 0,0 0 0,-1 0 0,-1 1 0,2 0-45,-1 0 0,1 0 0,-1 0 0,1 0 0,0 0-1,-1 1 1,1-1 0,0 0 0,0 1 0,0-1 0,0 1 0,0-1 0,0 1 0,1 0 0,-1-1 0,0 1 0,1 0 0,-1 0 0,1-1 0,0 1 0,-1 0 0,1 0 0,0-1 0,0 3 0,-1 5 20,-6 48 79,2 1-1,3-1 0,9 100 1,30 98-6,-7-70-114,-27-158-182,10 74-315,2-36-3555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9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1 191 8452,'0'0'5851,"24"-24"-4987,83-75-74,-99 93-661,0 0 0,1 0 1,0 1-1,0 0 1,0 0-1,1 1 1,0 0-1,0 1 0,0 0 1,0 1-1,0 0 1,0 1-1,20-1 0,1-1 119,75-8 2241,-105 11-1902,-1 12 254,-2 12-683,0 0 0,-2 0 1,-1-1-1,-9 27 0,7-26-124,1 0 0,1 0 0,1 1-1,-1 30 1,5 18-21,1-72-14,-1 0-1,1 0 0,0-1 0,0 1 0,0 0 0,0-1 0,-1 1 0,1 0 0,0-1 0,0 0 0,0 1 0,0-1 0,0 1 0,0-1 0,0 0 0,0 0 0,1 0 0,-1 1 0,0-1 0,0 0 0,0 0 0,0-1 0,0 1 0,0 0 0,1 0 0,31-4-109,-24 2 106,1-1 1,-1 0-1,0-1 1,0 0-1,0 0 1,-1-1-1,0 0 1,0-1-1,0 0 1,0 0-1,-1-1 1,0 1 0,0-2-1,-1 1 1,0-1-1,0 0 1,-1 0-1,0 0 1,0-1-1,-1 0 1,0 0-1,-1 0 1,0 0-1,0-1 1,-1 1-1,0-1 1,0-14-1,-1 15 6,-1 0 0,0 0-1,-1 1 1,0-1 0,-1 0-1,1 0 1,-1 1-1,-1-1 1,0 1 0,-4-10-1,4 13-34,0 1 0,-1-1 0,1 0 0,-1 1 0,0-1-1,-1 1 1,1 0 0,-1 1 0,1-1 0,-1 1 0,0 0 0,0 0-1,0 0 1,-1 1 0,1 0 0,-9-3 0,3 2-598,-1 1 0,1-1 0,-1 2 1,1 0-1,-1 0 0,0 1 0,0 0 1,1 1-1,-16 3 0,-16 14-4466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4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122 449 2353,'0'0'2844,"-22"1"-1611,4 0-1100,0-1 0,-33-3 1,50 2-132,1 1 1,-1 0-1,0 0 0,1 0 1,-1-1-1,0 1 1,1 0-1,-1-1 1,1 1-1,-1 0 0,1-1 1,-1 1-1,1-1 1,-1 1-1,1-1 1,-1 1-1,1-1 0,0 1 1,-1-1-1,1 0 1,0 1-1,-1-1 1,1 1-1,0-1 0,0 0 1,-1 1-1,1-1 1,0 0-1,0 1 1,0-1-1,0 0 0,0 1 1,0-1-1,0 0 1,0 1-1,1-1 0,-1 0 1,0 1-1,0-1 1,0 0-1,1 1 1,0-2-1,18-31 59,-11 21-42,4-13 1021,0 0 0,13-48 0,13-27 5234,-34 94-5986,0 0 1,0 0 0,0 1-1,1-1 1,0 1 0,0 0 0,0 1-1,1-1 1,0 1 0,0 0-1,0 0 1,11-5 0,-14 8-231,0-1 0,1 1 0,-1-1 0,0 1 0,0 0 0,1 0 0,-1 1 0,0-1 0,1 1 0,-1-1 0,1 1 0,-1 0 0,0 1-1,1-1 1,-1 0 0,1 1 0,-1 0 0,0 0 0,1 0 0,-1 0 0,0 0 0,0 1 0,0 0 0,0-1 0,0 1 0,0 0 0,-1 0 0,5 4 0,-1 3-40,0 0 1,-1 0-1,0 0 1,0 0-1,-1 1 0,0 0 1,0 0-1,-1 0 1,-1 0-1,3 21 0,-1 11-1477,-2 59-1,-2-69-660,0-30 1138,0-5 401,-3-31 358,-2 0 0,0 0-1,-3 1 1,0 0 0,-2 0 0,-17-35 0,-9-36 2209,35 104-1840,1-1 0,0 0 0,-1 0 0,1 0 1,0 0-1,-1 1 0,1-1 0,0 0 0,0 0 0,0 0 0,-1 0 0,1 0 1,0 0-1,0 1 0,1-1 0,-1 0 0,0 0 0,0 0 0,0 0 0,1 0 1,-1 0-1,0 1 0,1-1 0,-1 0 0,0 0 0,1 0 0,-1 1 0,1-1 0,0-1 1,1 2-83,-1 0-1,0 0 1,1-1 0,-1 1 0,1 0 0,-1 0 0,0 0 0,1 1 0,-1-1-1,0 0 1,1 0 0,-1 1 0,0-1 0,1 1 0,-1-1 0,2 2 0,6 2 8,-1 1-1,1 0 1,-1 1 0,10 7 0,0 6-22,0 1 0,-1 0 0,-2 2 0,0-1 0,-1 2 0,-1 0 0,-1 1 0,14 39 0,9 53-6644,-29-87 1384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0:29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12822,'0'0'4677,"7"26"-2975,46 168-125,-32-119-1285,-11-44-229,-2 1 0,0-1 1,-3 1-1,3 38 0,-8-69 153,1-9 83,0-1-1,0 1 1,-1-1-1,0 0 1,-2-11 0,0-6-133,-1-41 116,0 31-198,1 1-1,2-1 1,2 0 0,7-45-1,-7 72-82,0 1-1,0-1 1,1 1 0,0 0-1,0 0 1,1 0 0,0 0-1,1 0 1,-1 1 0,1 0-1,1 0 1,-1 0 0,1 1-1,1 0 1,-1 0 0,1 0-1,0 1 1,0 0 0,0 0-1,1 1 1,0 0-1,15-5 1,-9 4-118,0 1 0,0 1-1,1 1 1,-1 0 0,1 1 0,-1 0-1,1 1 1,0 0 0,-1 2-1,1 0 1,-1 0 0,1 1 0,-1 1-1,0 1 1,0 0 0,-1 0 0,1 1-1,-1 1 1,-1 1 0,1-1 0,12 12-1,-20-14-414,0 0 0,0-1 0,-1 2-1,0-1 1,6 9 0,5 29-6285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5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0 9636,'0'0'10461,"-4"9"-10026,-2 19-310,0 0 0,2 1 1,1-1-1,1 1 0,3 52 0,0-32-105,0-16-130,1 0-1,2-1 1,16 62-1,-9-56-3347,20 45 0,-17-53-2803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5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 3714,'0'0'16394,"-22"12"-15450,6-4-793,8-5-117,1 0-1,-1 1 0,1-1 1,0 2-1,1-1 0,-1 1 1,1 0-1,-1 0 0,2 1 1,-1-1-1,0 1 0,1 1 1,1-1-1,-1 1 0,1 0 1,0 0-1,0 0 0,-2 8 1,-4 27 128,1 1-1,3 0 1,2 0 0,1 0 0,5 75 0,-1-111-175,-1 1 1,2 0-1,-1 0 1,1 0-1,0-1 1,0 1-1,1-1 1,0 0 0,0 1-1,1-1 1,0-1-1,0 1 1,1 0-1,-1-1 1,1 0-1,1 0 1,-1-1-1,1 1 1,0-1-1,1-1 1,-1 1-1,1-1 1,0 0 0,0 0-1,0-1 1,0 0-1,8 2 1,-5-2-30,1 0 1,0-1 0,-1-1 0,1 0-1,0 0 1,0-1 0,0 0 0,-1-1 0,1 0-1,0-1 1,-1 0 0,1-1 0,-1 0-1,1-1 1,-1 0 0,-1 0 0,1-1-1,0 0 1,9-8 0,0-1 28,-1-1-1,-1 0 1,-1-1 0,0-1 0,-1 0 0,-1-2-1,-1 1 1,0-1 0,-1-1 0,-1-1-1,-2 1 1,0-1 0,0-1 0,-2 0 0,-1 0-1,-1 0 1,-1-1 0,0 0 0,-2 0 0,-1 0-1,-2-30 1,0 48-4,0-1 1,0 1-1,-1 0 0,1 0 1,-1 0-1,-1 0 0,1 0 1,-1 1-1,1-1 0,-1 1 1,-1-1-1,1 1 0,-1 0 1,1 0-1,-1 1 0,0-1 1,0 1-1,-1 0 0,1 0 1,-1 0-1,-9-4 0,3 2-296,-1 0 0,-1 1 1,1 0-1,0 1 0,-1 1 0,1 0 0,-1 0 0,-15 1 0,25 1 18,1 0 0,-1 0 0,0 0 0,0 0 0,1 1 0,-1-1-1,0 1 1,1 0 0,-1 0 0,0 0 0,1 0 0,-1 0 0,1 0 0,0 1 0,-1 0-1,1-1 1,0 1 0,0 0 0,0 0 0,-3 4 0,-21 26-5425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6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47 171 11909,'0'0'7340,"0"9"-6615,0 12-480,0 63 574,-3-1 1,-14 83-1,7-110-717,2 0 1,0 67-1,8-123-41,0-32 118,0 19-178,-1-53-21,3 1 0,17-107 0,-17 166 16,9-49-92,36-105 0,-42 147 82,0-1-1,1 1 1,1 0 0,0 1-1,1-1 1,0 2-1,1-1 1,0 1 0,1 0-1,0 1 1,1 0 0,0 1-1,15-11 1,-18 16 5,-1 0 0,1 1 0,0-1 0,0 1 1,0 1-1,0 0 0,1 0 0,-1 0 0,1 1 0,-1 1 1,1-1-1,-1 1 0,1 1 0,-1-1 0,1 2 0,-1-1 0,1 1 1,-1 0-1,0 1 0,0 0 0,13 6 0,-12-3 6,0-1-1,-1 1 1,1 0 0,-1 1-1,-1 0 1,1 1-1,-1-1 1,-1 1-1,1 0 1,-1 1 0,-1 0-1,1 0 1,-2 0-1,1 0 1,-1 1-1,-1 0 1,4 15 0,-2-6-24,-2 0 1,-1 1 0,-1 0 0,0 0-1,-1-1 1,-1 1 0,-1 0-1,-1 0 1,-1-1 0,0 0 0,-2 0-1,0 0 1,-1 0 0,-1-1-1,-15 25 1,15-29-44,0-1 1,-2 0-1,0-1 0,0 0 1,-1-1-1,0 0 0,-1-1 1,0 0-1,-1-1 0,0 0 1,-1-1-1,1 0 0,-1-1 1,-1-1-1,1 0 0,-1-1 1,0-1-1,-1 0 0,1-1 1,-19 1-1,29-3 2,-10 0-435,0 0 0,0-1-1,-23-2 1,34 1 157,1 1 1,0-1-1,0 0 0,-1 0 0,1 0 0,0 0 0,0 0 0,0-1 1,0 1-1,0-1 0,1 0 0,-1 0 0,0 0 0,1 0 0,0 0 1,-1-1-1,1 1 0,0-1 0,0 0 0,0 1 0,-2-5 0,-9-36-9087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6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39 7475,'0'0'7801,"-8"-1"-7000,3 1-688,-19-3 113,22 2-22,16 1 173,223 16 1757,-43-1-1752,235-12-1185,-403-4-260,0-2 0,-1 0-1,0-2 1,1-1 0,31-11 0,12-16-4993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7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0 14423,'0'0'6288,"-4"8"-5963,2-6-315,1 0-1,0 1 1,0-1 0,0 0-1,0 1 1,1-1-1,-1 0 1,1 1 0,-1-1-1,1 1 1,0-1-1,0 1 1,0-1-1,0 1 1,0-1 0,1 0-1,-1 1 1,1-1-1,0 1 1,0-1 0,-1 0-1,3 3 1,3 5 23,1 0 0,0 0 1,0-1-1,12 11 0,12 12-6,1 1-18,-1 2 0,45 64 1,-68-87-49,-2 0 1,1 0-1,-1 0 0,-1 1 1,0-1-1,-1 1 1,-1 1-1,0-1 1,0 0-1,-1 1 0,-1-1 1,-1 1-1,-1 25 1,0-34 35,-1 0 1,0 0-1,0 0 1,0 0 0,0 0-1,-1 0 1,0 0 0,0-1-1,0 1 1,-1-1 0,1 0-1,-1 0 1,0-1 0,0 1-1,0-1 1,-1 1-1,1-1 1,-9 3 0,-12 8-29,0-2 0,-35 13 0,42-19-34,10-3-101,-77 28-790,27-19-5032,40-11-434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8.9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14999,'0'0'976,"146"0"-720,-29 0 801,24-8 560,8 3-1153,2 0-384,1 2-80,-6 1 96,-11 2-96,-21 0-80,-25 0-496,-37 0-689,-29 0-992,-52 2-4850,-51 3 816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9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13670,'0'0'406,"24"1"69,428-5 5170,-228-13-5253,57-4-528,-93 16-5005,-235 16-3874,-15 6 4208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9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72 10885,'0'0'7091,"218"18"-6595,-67-18-63,13-13-161,-4-10-272,-20 0-144,-28 5-785,-26 8-2800,-34 7-2130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0.1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1 188 5250,'0'0'12758,"238"44"-11493,-78-64-897,26-17-352,20-4-16,4-5-1008,1-1-3154,4 6-3874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8:45.1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27 126 13398,'0'0'3103,"-5"25"-1961,1-2-950,-2 8-32,1 0 1,1 1 0,2 34 0,21-67-353,-12-2 109,0 0 0,1-1 0,-2 1 0,1-1 0,0-1 0,-1 0 0,0 0 0,0 0 0,0 0-1,6-9 1,52-69-938,-49 61 931,0 2 152,3-3 337,-2 0 0,0-1 1,23-51-1,-38 73 650,-12 18 1058,3-6-1811,1-2-174,0 0 1,0 0-1,1 1 0,0 1 1,1-1-1,-1 1 0,2-1 1,0 2-1,0-1 0,1 0 1,0 1-1,-2 17 1,5-27-169,3-7-706,107-160-62,-109 171 770,0 0 1,-1 1-1,1-1 0,-1 0 1,0 1-1,0-1 0,-2 7 1,-8 24-346,-2 1 1,-2-2-1,-30 56 1,9-16-1825,-7 17-2664,-1 5-5064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1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13270,'0'0'6139,"12"21"-5227,-8-14-837,8 17 125,2-1 0,1-1 0,0 0 0,2-1 0,35 35 1,39 15 264,3-3 0,185 99 0,-192-122-389,2-3 0,1-4 0,118 32 0,-76-36-87,239 30-1,-74-41-599,432-22-1,-574-10 241,0-6 1,199-45-1,-240 32 170,-2-5 0,-1-4 0,176-87 1,-276 118 199,26-12 10,-1-2-1,37-28 1,-66 43-8,1 0 1,-1-1-1,0 0 1,-1-1 0,1 1-1,-2-1 1,1 0-1,-1-1 1,0 1 0,0-1-1,-1 0 1,0-1-1,0 1 1,-1-1 0,4-12-1,-7 15-157,0 1-1,0 0 1,0 0-1,0 0 1,-1 0-1,1 0 1,-1 0-1,-1 0 1,1 0-1,-1 0 1,0 0-1,0 1 1,0-1-1,-1 1 1,1-1-1,-1 1 1,0 0-1,0 0 1,-1 0-1,1 1 1,-1-1 0,0 1-1,-5-4 1,1 1-385,-1 1 1,1 0 0,-1 0 0,0 1 0,0 0 0,0 0 0,0 1 0,-1 1 0,0-1 0,1 1 0,-16 0 0,-1 1-5759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41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6835,'0'0'11549,"28"-2"-10815,-19 1-678,211-11 835,322 12-130,-530 0-747,3 0-26,0 1 0,0 0 0,23 5 0,-35-6 19,-1 1-1,1 0 0,-1-1 1,1 1-1,-1 0 0,0 0 1,1 0-1,-1 0 0,0 1 1,0-1-1,0 1 0,0-1 1,0 1-1,0 0 0,0 0 1,-1-1-1,1 1 0,-1 1 1,1-1-1,-1 0 0,0 0 1,1 0-1,-1 1 0,-1-1 1,1 0-1,0 1 0,0 3 1,0 2 105,-1 0 0,0-1 0,-1 1 0,0-1 0,0 1 0,-1-1 0,0 0 0,0 1 0,0-1 0,-1 0 0,0 0 0,-1-1 0,-5 10 0,-7 7 105,-1-1 1,-27 27-1,-9 12-2,30-30-207,1 2-1,2 1 1,-26 58-1,-31 114-4592,53-137 222,1-6-3161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1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 12005,'0'0'11811,"3"-8"-11128,8-16-244,-6 37 119,-9 62 438,0-27-842,-1 13 267,3 112 0,3-155-679,1-1-1,0-1 0,1 1 0,1 0 0,1-1 0,0 0 0,1 0 0,1 0 0,1-1 1,0 0-1,15 21 0,-18-30-571,0 0 0,0 0 1,1 0-1,0-1 0,0 0 1,1 0-1,0-1 0,8 5 0,17 5-10609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2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321 73 18344,'0'0'4138,"-18"8"-3866,14-7-263,-6 3 2,0 1 0,1-1 1,-1 1-1,1 1 0,0 0 0,0 0 1,1 1-1,0 0 0,0 1 0,0-1 1,1 1-1,-9 14 0,1 3 1,0 1 0,2 1-1,-15 45 1,23-58-32,1 0 0,1 1 0,1-1 1,0 1-1,0-1 0,2 1 0,0-1 0,0 1 0,4 20 0,-3-33 7,-1-1 1,1 1-1,0 0 0,0-1 0,0 1 1,0-1-1,0 1 0,0-1 1,0 0-1,1 1 0,-1-1 0,1 0 1,-1 0-1,0 0 0,1 0 1,0 0-1,-1 0 0,1 0 0,0-1 1,-1 1-1,1-1 0,0 1 0,-1-1 1,1 1-1,0-1 0,2 0 1,58 2-258,-46-2 213,-6-1 53,0 0-1,0 0 0,0-1 0,0 0 0,-1-1 1,1 0-1,-1 0 0,1-1 0,-1 0 1,0-1-1,-1 0 0,1 0 0,-1-1 0,0 0 1,0-1-1,-1 0 0,9-10 0,-10 10 5,-1 1-1,1-1 1,-2 0-1,1-1 1,-1 1-1,0-1 1,-1 0-1,0 0 1,0 0 0,-1-1-1,0 1 1,0 0-1,-1-1 1,0 1-1,0-1 1,-1 0-1,0 1 1,-1-1-1,0 1 1,-4-17-1,1 16 0,0 0 1,-1 0-1,1 1 0,-2-1 0,1 1 0,-1 0 0,-1 1 0,1 0 0,-1 0 0,0 0 0,-1 1 0,0 0 0,0 0 0,0 1 0,0 0 0,-13-5 0,-6-3 10,-1 2-1,0 1 1,0 0 0,-32-4-1,35 9 19,-1 1-1,1 1 1,-30 1 0,82-9-171,100-9 178,1 6 1,180 2 0,-303 12-42,1-1 1,-1 2-1,0-1 0,0 1 1,0-1-1,1 1 0,-1 1 1,0-1-1,0 1 0,0 0 1,-1 0-1,1 0 1,0 1-1,-1 0 0,1 0 1,-1 0-1,0 0 0,0 1 1,0-1-1,-1 1 0,1 0 1,-1 0-1,0 0 1,0 1-1,0-1 0,-1 1 1,0 0-1,0 0 0,0-1 1,0 1-1,-1 0 0,1 1 1,-1-1-1,-1 0 1,1 0-1,-1 9 0,1 3 29,-2 0 0,0 0-1,-1-1 1,0 1 0,-1 0-1,-1-1 1,-8 22 0,9-27-6,0 1 1,1 0-1,1 0 0,0 0 1,1 17-1,0-18-13,1-9-1,-1-1-1,1 1 1,-1 0-1,1-1 1,-1 1 0,1 0-1,0-1 1,0 1-1,0-1 1,0 1-1,0-1 1,0 1 0,0-1-1,0 0 1,1 0-1,-1 0 1,1 1-1,-1-1 1,0 0 0,1-1-1,0 1 1,-1 0-1,1 0 1,-1-1-1,1 1 1,0-1 0,0 1-1,-1-1 1,1 0-1,0 0 1,0 0-1,2 0 1,72 1 50,-55-2-14,-5 1-22,-1 0 0,0-2 0,0 0 0,1 0 0,-1-2 0,-1 1 0,1-2 0,25-11 0,-34 13-6,0-1-1,0 1 1,-1-1-1,1 0 1,-1 0 0,0-1-1,0 1 1,-1-1-1,0 0 1,1-1 0,-2 1-1,1-1 1,0 1-1,-1-1 1,0 0 0,-1 0-1,1-1 1,-1 1 0,-1-1-1,1 1 1,-1-1-1,1-11 1,-1 11-9,0-1 0,-1 0 0,0 0 0,-1 1 0,1-1 1,-1 0-1,-1 1 0,0-1 0,0 1 0,0-1 0,-1 1 0,0 0 0,0 0 0,-1 0 0,0 0 0,0 1 1,0-1-1,-1 1 0,0 0 0,-1 1 0,1-1 0,-1 1 0,0 0 0,0 0 0,-1 1 0,-12-7 0,2 2-80,0 1 0,-1 0 0,0 1 0,0 2 1,0-1-1,-1 2 0,0 1 0,0 0 0,-37 0 0,55 3-34,-1 0 0,1 0 0,-1 0 0,1 0 0,-1 0 0,1 1 0,-1-1 0,1 0 1,-1 1-1,1-1 0,0 1 0,-1-1 0,1 1 0,0 0 0,-1 0 0,1 0 0,0 0 0,0-1 1,0 1-1,0 1 0,0-1 0,0 0 0,0 0 0,0 0 0,0 0 0,1 1 0,-1-1 0,0 0 0,1 1 1,-1-1-1,0 3 0,0 2-871,1 0 0,-1-1 0,1 1 0,0-1 0,1 1-1,-1-1 1,3 8 0,6 16-6878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3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539 1 17352,'0'0'5490,"-167"75"-4961,125-24-17,-1 9-240,2 9-144,1 1-80,0-3 32,6-5-80,-1-13-32,4-5-464,2-8-945,9-11-1136,3-7-3458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3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17560,'0'0'4946,"29"8"-5058,-12 25-640,-6 11-1713,-5 13-5939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3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15799,'0'0'6467,"-3"0"-6467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4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0 147 4274,'0'0'10245,"146"-8"-10181,-31-10 560,34-2 1857,23-4-1360,20 1-801,14 5-112,0 3-112,-11 2-96,-20 8-336,-12 2-433,-20 3-1103,-20 0-498,-25 0-879,-38 0-865</inkml:trace>
  <inkml:trace contextRef="#ctx0" brushRef="#br0" timeOffset="1">289 387 13686,'0'0'1606,"35"-4"814,241-41 416,240-45-1506,48-11-2105,-502 89 243,85-21-1054,-54 6-3787,-55 11-860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4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16968,'0'0'4306,"18"29"-4370,-7 17-32,9 6 48,6-3-1409,5-11-2657,-5-7-4322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5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 9877,'0'0'13110,"20"-29"-13110,-11 29-32,5 0-145,12 8-319,14 15-672,6 8-1057,0-2-3826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5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 9364,'0'0'5779,"52"0"-5603,-4 0-80,1 0-32,3 0 32,-4 0-96,-2-5-176,0 0-992,-9-3-1426,-5-4-2272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9:53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0 3986,'0'0'1312,"-9"83"-3537,41-50 176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5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328 1 13446,'0'0'6531,"-155"139"-6323,123-106-208,-2 1 0,2 2-112,7 0-672,-1-2-961,12-6-1969,5-10-2064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6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1 11701,'0'0'4899,"-40"113"-4899,17-71-449,3 1-1872,3 1-3601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1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7796,'0'0'7283,"290"-36"-7219,-84 18 32,23 0 1073,9 2-321,-1 6-848,-10 8-272,-18 2-64,-17 0 176,-26 0-1121,-34 0-416,-35 0-1248,-45 0-529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2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1 214 10517,'0'0'5304,"39"-3"-3728,514-59 3002,828-78-4914,-1233 131-2734,-144 9 658,-14 0-859,-40 0-1723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39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407 205 12902,'0'0'1923,"11"-26"-1368,41-81 1105,-50 102-1539,2 0 0,-1 0 0,1 1-1,0-1 1,0 1 0,0 0 0,0 0 0,1 0 0,-1 1 0,1-1 0,0 1 0,0 0 0,1 1-1,-1-1 1,0 1 0,7-2 0,0 2-24,0 0 0,0 0 0,0 1 0,0 1 0,15 1 0,-24-1-69,1 0-19,-1 0 0,0 1 0,1 0-1,-1-1 1,0 1 0,1 0 0,-1 1 0,0-1 0,0 0-1,0 1 1,0 0 0,0 0 0,-1 0 0,1 0 0,0 0-1,-1 0 1,1 1 0,-1-1 0,0 1 0,0 0 0,0-1 0,0 1-1,-1 0 1,1 0 0,-1 0 0,0 0 0,1 1 0,0 3-1,2 9-2,-1 0-1,-1 1 0,0-1 1,0 27-1,-2-23 26,-1 0 0,-1 1-1,0-1 1,-2-1 0,0 1 0,-1 0 0,-1-1 0,-1 0 0,-12 23 0,6-18 0,-2-1 1,0 0 0,-1-1 0,-1-1-1,-1-1 1,-31 28 0,25-28-93,0-1-1,-1 0 1,-1-2 0,-1-1 0,0-1 0,-1-2-1,-1 0 1,0-2 0,0-1 0,-1-2 0,0 0-1,-1-2 1,0-2 0,1-1 0,-36 0 0,64-3 44,0-1 0,-1 1 0,1 0 1,0-1-1,0 1 0,0-1 0,0 0 0,0 0 1,0 0-1,0 0 0,0 0 0,1 0 1,-1 0-1,0-1 0,1 1 0,-1-1 0,1 1 1,-1-1-1,1 1 0,0-1 0,-1 0 1,1 0-1,0 0 0,0 0 0,0 0 0,1 0 1,-1 0-1,0 0 0,1 0 0,-1 0 1,1 0-1,0 0 0,0 0 0,0-3 0,-1-2-104,1 0-1,0 0 0,0 0 0,1 0 0,0 0 0,0 0 0,0 0 0,1 1 0,5-13 0,-3 12 59,1 0-1,0 0 0,0 1 0,1 0 0,-1 0 1,1 0-1,1 0 0,-1 1 0,1 1 0,0-1 1,0 1-1,0 0 0,1 0 0,-1 1 0,1 0 1,0 0-1,0 1 0,0 0 0,11-1 0,-5 1 121,-1 0-1,1 1 0,-1 1 1,1 0-1,-1 1 0,1 0 1,-1 1-1,1 0 0,-1 1 1,0 1-1,19 8 0,20 17 281,0 2 1,91 75-1,-84-60-2853,79 47 0,-93-68-2801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0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 82 13558,'0'0'5880,"-25"-14"-4794,-77-43-600,100 56-480,0-1 0,0 1 0,0 0 0,0 0 0,0 0 0,0 1 0,0-1 0,0 0 0,0 1 0,-1-1 0,1 1 0,0 0 0,0 0 0,-1 0 0,1 0 0,0 0 0,0 0 0,0 1 0,-1-1 0,1 1 0,0-1 0,0 1 0,-3 1 0,3 0-4,0 0 0,0 0 0,0 0 0,0 1 0,0-1 0,1 0 0,-1 1 0,1-1 0,0 1 0,-1-1 0,0 4 0,-2 4-2,-5 9-12,0 1 1,2 0-1,0 0 1,1 1 0,1 0-1,1 0 1,1 0 0,1 1-1,1-1 1,2 37-1,1-47-55,0 0-1,1 0 1,0 0-1,0 0 1,1-1-1,0 1 1,1-1-1,0 0 1,1 0-1,0-1 1,11 13-1,-10-14 6,-1 1 0,1 1 1,-1-1-1,-1 1 0,0 0 0,0 1 0,-1-1 0,0 1 1,-1 0-1,0 0 0,-1 0 0,1 14 0,-3-23 46,0 0-1,0 0 1,-1 0-1,1 0 1,-1 0-1,1 0 1,-1 0-1,0 0 1,0 0 0,0 0-1,0-1 1,0 1-1,0 0 1,0-1-1,0 1 1,-1-1-1,1 1 1,-1-1-1,1 0 1,-1 0-1,0 1 1,1-1-1,-1 0 1,0-1-1,0 1 1,1 0 0,-1 0-1,0-1 1,0 1-1,0-1 1,-3 1-1,-8 1-684,0 0 0,0-1 1,-24-1-1,23 0-544,-44-4-4862,5-18-2169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0.6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86 10421,'0'0'7507,"194"-67"-6482,-125 59-785,6 3-144,-1 2-96,-2 1-288,-7 2-1937,-7 0-2449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1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465 45 7251,'0'0'15623,"-46"51"-15526,0 11 351,-8 5-144,-4 3-192,4-6-64,2-4-48,7-12-80,13-6-432,6-9-737,6-7-1200,3-11-2994,3-4-3809</inkml:trace>
  <inkml:trace contextRef="#ctx0" brushRef="#br0" timeOffset="1">158 19 17320,'0'0'5282,"29"-18"-5842,-15 33-1073,-2 29-672,-7 15-4498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1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18488,'0'0'5747,"6"-34"-6323,-3 34-817,2 0-1504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2.5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13782,'0'0'1857,"158"121"-1008,-127-74-673,-8 2-176,-3 0-48,-5-6-1809,-7-6-3314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3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0 926 1521,'0'0'13155,"17"-2"-11213,-4 2-1652,0 1 0,0 0 0,0 1 0,0 0 0,0 1 0,0 0 0,22 10 0,90 47 1159,-80-36-1221,38 16-72,96 33 0,-133-58-256,0-1 0,1-3 0,90 10 0,-134-21 59,-1 1 1,1-1 0,-1 0 0,1 1-1,0-1 1,-1-1 0,1 1 0,0 0-1,-1 0 1,1-1 0,-1 0-1,1 1 1,-1-1 0,1 0 0,-1 0-1,0 0 1,1-1 0,-1 1 0,0-1-1,0 1 1,0-1 0,4-3-1,-4 0 21,1-1 0,-1 1 0,-1-1 0,1 0 0,-1 0 0,0 0 0,0 1 0,0-13 0,5-51 41,-2-1-396,3-1 0,3 1 0,4 1-1,27-87 1,-13 86-640,3 1 0,47-78 1,93-119 174,-168 262 837,29-52-1838,-30 48-1352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2.8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14551,'0'0'3969,"132"144"-3872,-78-84-97,4-6-913,5-3-3265,5-4-6675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3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0 8052,'0'0'12629,"-34"34"-12532,20 4-97,-3 4-16,2 4-1345,4-5-2449,2-2-4530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43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327 0 17496,'0'0'5138,"-152"170"-4994,121-102-128,-4-1-16,4 2-528,-4 3-1697,-8-2-4578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54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1682 1809,'0'0'17941,"-9"-25"-17151,-1-5-567,-3-2 217,2-1-1,-12-64 1,-46-372 2092,64 415-2301,2 0 0,7-103 1,13 71-122,-11 59-52,6-46 0,-5-292 97,-8 261-136,-10 45-676,6 45-2363,5 13 2568,-1 1-1,0 0 1,1-1 0,-1 1-1,0 0 1,1 0-1,-1 0 1,0 0 0,1-1-1,-1 1 1,0 0-1,0 0 1,1 0-1,-1 1 1,0-1 0,1 0-1,-1 0 1,0 0-1,1 0 1,-1 1-1,0-1 1,1 0 0,-2 1-1,-16 10-9103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2:54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0 545 11477,'0'0'6256,"6"-16"-5319,-2 4-823,4-13 218,2 0-1,0 1 1,16-26 0,31-36 434,-26 41-294,-2-1 0,39-86 0,-61 114-353,13-26 174,-19 43-281,0-1 0,0 1 0,0-1 1,1 1-1,-1-1 0,1 1 0,-1 0 0,1 0 1,-1 0-1,1 0 0,-1 0 0,1 0 0,0 0 1,0 0-1,0 0 0,-1 1 0,1-1 0,0 1 1,0 0-1,0-1 0,3 1 0,1 0-22,1 0 0,0 0-1,-1 1 1,1 0 0,0 0-1,-1 1 1,1-1 0,-1 1 0,0 1-1,0-1 1,0 1 0,0 0-1,0 1 1,0-1 0,-1 1 0,0 0-1,1 1 1,-2-1 0,1 1-1,5 7 1,29 33 25,55 88-1,-49-67-6,70 126-767,-51-59-3916,-59-123 3026,-1 0 0,-1 0 1,5 21-1,-7-4-3561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7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15591,'0'0'4466,"3"137"-3713,-3-55-241,0 6-144,0 0-144,0-6-64,0-7-144,0-11-16,0-4-80,3-6-672,0-5-1297,0-8-3506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1:38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241 161 13142,'0'0'2580,"-2"24"-803,-72 427 1200,54-377-2440,12-52-352,2 0 1,1 1-1,1 0 1,-3 33 0,7-55 379,2-22 278,8-25-480,28-82-1,-12 50-278,-17 50-72,61-189 32,-52 172-48,1 0-1,41-69 0,-52 103-4,-1 0-1,1 0 1,1 1-1,0 0 0,1 0 1,0 1-1,0 0 0,0 1 1,1 0-1,18-10 0,-21 15 4,-1 0-1,1 0 0,-1 0 0,1 1 0,0 0 0,0 1 1,0 0-1,0 0 0,0 1 0,0-1 0,0 2 0,0-1 1,0 1-1,0 1 0,0-1 0,-1 1 0,1 1 0,0-1 0,7 5 1,-1 0 5,-1 1 0,0 1 0,-1 0 0,0 0 0,-1 1 0,1 1 0,-2 0 0,0 0 0,0 1 1,-1 1-1,-1-1 0,0 1 0,0 1 0,-2-1 0,1 1 0,-2 1 0,0-1 0,4 18 0,-2 1 0,0 1 0,-2-1 0,-2 1 0,-1 0-1,-2 0 1,-1 0 0,-6 41 0,2-54-43,0 0-1,-1 0 1,-1 0 0,0-1 0,-2 0 0,-1 0-1,0-1 1,-1 0 0,-1-1 0,-1 0-1,-23 24 1,22-27-31,0-1-1,-1-1 1,-1 0 0,0-1-1,0-1 1,-1 0 0,-1-1 0,1-1-1,-2-1 1,1 0 0,-1-1-1,-35 7 1,1-7-1318,0-3 0,0-1-1,0-3 1,-58-8 0,36-8-4028,8-4-3733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12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3121,'235'98'0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3:15.2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29 7043,'0'0'3218,"-49"-29"-4755,81 29 753,5 0-2962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47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9982 849 5442,'-38'-36'932,"1"2"-629,-250-211 2723,193 179-1755,-3 5 1,-2 4-1,-113-46 1,94 56-658,-2 4 1,-2 6-1,-2 6 1,-231-30 0,-400 34-388,672 27-172,-296 11-38,-496 78-1,-370 145 2,-96 131 106,926-217 56,-455 230-1,548-207 36,-440 308-1,337-141-131,334-252-66,3 4 0,-99 133 0,121-133-39,5 3 1,3 2 0,-56 127-1,87-158 8,2 2-1,4 0 1,2 1 0,3 2-1,3-1 1,-4 94-1,14-98 18,2 1 0,4 0 0,3-1 0,2 0 0,3 0 0,3-1 0,2 0 0,28 65 0,2-20 124,5-3 0,4-2 0,5-3 0,4-2 0,5-4 0,91 99 0,-34-61-16,6-6 1,5-6-1,190 128 0,528 289 603,41-63 26,-470-271-618,8-18 1,9-20 0,489 115 0,-451-176-126,514 45 1,498-69-23,-358-126-238,-764 3 8,374-93 0,-412 54 31,-5-15 1,-4-14 0,-5-15 0,347-189 0,-513 228 109,217-160-1,-295 187 88,-2-2 1,-3-4-1,91-110 0,-123 128 31,-3-2-1,-3-1 0,-1-1 1,-3-2-1,29-75 0,-33 59 38,-3-1 0,-4-1 0,17-139 0,-11-535 205,-24 589-185,1-1239 691,1 1325-706,-12-338 142,5 342-179,-3 0 0,-3 1-1,-3 0 1,-24-68 0,18 83-9,-1 1 0,-3 0 0,-2 2 0,-2 1 0,-2 1 0,-47-52 0,18 32 2,-3 3 0,-3 3 0,-140-98 0,56 61 14,-262-125 1,-194-30-37,296 147-274,-5 14 0,-4 13 0,-3 14 0,-400-27 0,301 65-3263,-2 18 0,-759 84 0,518 30-4524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6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0 299 11269,'0'0'1347,"30"0"-1208,350-24 2446,-25-34-1521,84-12-988,144 8 60,-582 62-165,-1 0 0,1 0 0,0 0 0,0-1 0,0 1 0,-1 0 0,1-1 0,0 1 0,-1 0 0,1-1 1,0 1-1,-1-1 0,1 1 0,0-1 0,-1 1 0,1-1 0,-1 1 0,1-1 0,-1 0 0,1 1 0,-1-1 0,0 0 0,1 0 1,-1 1-1,0-1 0,1 0 0,-1 0 0,0 1 0,0-1 0,0-1 0,0-28-3418,-1 17 923,1-12-1814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2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14679,'0'0'5874,"3"6"-5612,1 5-134,-1 0 1,0 0 0,0 1-1,-2-1 1,1 1-1,-1 13 1,-2 85 163,-1-43-265,17 190-917,10-88-7397,-16-116-56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2.5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250 60 13510,'0'0'6304,"-25"2"-5781,9-1-456,5 0-38,0 0-1,0 0 1,0 1-1,-15 4 1,21-4-20,0 0 1,1 0 0,0 0-1,-1 0 1,1 1 0,0-1-1,0 1 1,0 0 0,1 1-1,-1-1 1,1 0 0,0 1-1,0 0 1,0 0 0,0 0-1,-2 5 1,-8 18-6,2 0 0,0 1 0,2 0 0,1 0 0,2 1 0,0 1 0,2-1 0,1 0 0,2 42 0,0-67-16,2-1 0,-1 1 1,0 0-1,1-1 0,0 1 1,0 0-1,0-1 0,0 1 1,0-1-1,1 1 0,-1-1 1,1 0-1,0 0 0,0 1 1,1-1-1,-1-1 0,0 1 0,4 3 1,0-2-5,0 0 0,-1 0 0,1-1 0,1 1 0,-1-1 0,0-1 0,1 1 0,-1-1 0,9 1 0,14 2-61,-1-2-1,1-1 1,49-3 0,-71 1 56,5 0 25,0-1 0,-1-1 0,1 0 0,0 0 1,0-1-1,-1 0 0,0-1 0,0-1 0,0 0 1,0 0-1,-1-1 0,0 0 0,0-1 0,0 0 1,-1-1-1,0 0 0,0 0 0,-1-1 0,0 0 1,-1 0-1,0-1 0,-1 0 0,1 0 0,-2-1 1,0 0-1,0 0 0,-1 0 0,0 0 0,-1-1 1,0 1-1,-1-1 0,1-18 0,-1 17-3,-2-1 1,0 1-1,0-1 0,-1 1 0,-1 0 1,0-1-1,-1 1 0,-6-15 0,5 18-19,-1 1-1,0 0 1,0 1-1,-1-1 1,0 1-1,-1 0 1,1 0-1,-2 1 1,1 0-1,-1 0 1,-9-6-1,6 5-188,0 0-1,-1 1 1,1 0-1,-1 1 1,-1 1-1,1 0 1,-1 0-1,0 1 1,0 1-1,0 0 1,0 1-1,-1 0 1,-22 1-1,34 1-3,0 0-1,0 0 0,1 1 1,-1-1-1,0 0 0,1 1 1,-1 0-1,0-1 1,1 1-1,-1 0 0,1 0 1,-1 0-1,1 0 0,0 0 1,-1 0-1,1 0 0,0 0 1,0 0-1,0 1 1,-1-1-1,1 0 0,1 1 1,-1-1-1,0 1 0,0 0 1,1-1-1,-1 1 1,0-1-1,1 1 0,0 0 1,-1-1-1,1 1 0,0 3 1,-10 42-6053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3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0 6963,'0'0'7043,"-37"160"-5858,20-88-417,5 0-303,4 0-385,-1-5-80,6-5-16,1-13-321,-1-5-271,-3-13-416,0-10-193,0-14-1296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3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651 239 4722,'0'0'2655,"12"-26"-868,41-83-55,-49 102-1516,0 0 0,0 0 0,1 0 0,0 1 0,0 0 0,1 0 0,0 1 0,0-1 0,0 1 0,0 1 0,1-1 0,0 1 0,0 0 0,0 0 0,0 1 0,1 0 0,7-2 0,2 2 92,0 0 0,0 1 0,1 1 0,-1 0 0,29 4 0,-38-3-262,1 1 1,-1 1 0,0 0-1,0 0 1,1 0 0,-1 1-1,-1 1 1,1-1 0,0 1 0,-1 0-1,0 1 1,9 7 0,-6-3-17,0 0 1,-1 1-1,0 0 1,0 1-1,-1 0 1,-1 0-1,8 15 1,-4-2 3,0 1 1,-2 0 0,0 1-1,-2 0 1,-1 0 0,-1 1-1,2 36 1,-5-28-37,-1 0 1,-1 1-1,-2-1 0,-10 49 1,9-70-5,-1 0 0,0 0 1,-2 0-1,1 0 0,-2-1 1,1 0-1,-2-1 0,0 1 1,0-1-1,-1-1 0,-1 1 0,0-2 1,-15 14-1,7-11-19,0-1-1,0-1 1,-1 0-1,0-1 0,-1-2 1,0 0-1,-1-1 1,1 0-1,-1-2 1,-41 5-1,-18-3-337,-130-4-1,119-5-306,4 0-1188,0-5 1,-106-21-1,105 11-1744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4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75 9941,'0'0'8131,"17"-2"-7731,29 2 161,20-6-33,17 1-192,11-2-304,12-6-32,9 0-112,2 0-752,3 3-1617,-14 4-865,-20 6-2000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5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0 281 9877,'0'0'7651,"198"-39"-6787,-86 11-752,8-3-112,9-7-80,6-4-1024,-4-7-2770,1-5-2849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5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13686,'0'0'5192,"9"4"-4939,35 18 17,-2 2-1,59 44 1,-46-30-238,-47-33-34,30 20 15,-1 1 0,-1 2-1,37 37 1,-64-55-47,0-1 0,-1 1 1,0 1-1,-1 0 1,0 0-1,0 0 1,-2 1-1,1-1 1,-1 1-1,-1 1 0,0-1 1,-1 1-1,-1-1 1,0 1-1,1 24 1,-3-32 16,1 4-37,0 1 1,-1 0-1,-1 0 0,0-1 0,0 1 1,-1 0-1,0-1 0,0 0 1,-1 1-1,0-1 0,-1 0 0,-8 14 1,-8 5-1876,-1 0 0,-36 36 0,30-35-2857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5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14759,'0'0'5810,"-3"64"-5297,3 3 159,0 8-416,0 8-208,0 2-48,0 0 0,0-5-400,0-11-753,0-12-1696,-6-13-4482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6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29 13846,'0'0'6830,"-5"9"-6406,-10 21-365,1 0-1,2 0 0,1 1 0,1 0 1,2 1-1,-5 34 0,6-14-74,1 0-1,3 1 0,5 63 1,-2-112-12,0-1 1,1 1-1,0-1 1,-1 1 0,1-1-1,0 0 1,0 1-1,1-1 1,-1 0-1,1 0 1,0 0-1,0 0 1,0 0-1,0 0 1,0-1 0,0 1-1,1-1 1,-1 1-1,1-1 1,0 0-1,0 0 1,0 0-1,0 0 1,0-1-1,0 1 1,0-1 0,7 2-1,5 1-186,1-1-1,-1-1 1,0-1-1,31 0 1,-40-1 163,2 0 9,0 0 0,0-1-1,0 0 1,0 0 0,0-1-1,0 0 1,-1-1 0,1 1-1,-1-1 1,0-1 0,1 1-1,-1-1 1,-1-1 0,1 1-1,-1-1 1,0 0-1,0-1 1,0 1 0,-1-1-1,1 0 1,-2-1 0,1 1-1,-1-1 1,0 0 0,4-8-1,-1-2 44,-1 0 0,0 0-1,-1-1 1,-1 0 0,-1 0-1,0 0 1,-2 0 0,0 0-1,-1-1 1,-2-19-1,1 31-1,0-1-1,-1 0 1,1 1-1,-2-1 1,1 1-1,-1 0 1,0 0-1,0 0 1,-1 0-1,0 0 1,-1 1-1,1-1 1,-1 1-1,-11-10 0,-3 0 121,0 1 0,-1 0 0,-30-15 0,-30-22 661,79 52-775,1-1-1,-1 1 1,1 0-1,-1 0 1,1-1 0,-1 1-1,1 0 1,-1-1-1,1 1 1,0 0-1,-1-1 1,1 1 0,0-1-1,-1 1 1,1-1-1,0 1 1,-1 0 0,1-1-1,0 1 1,0-1-1,0 0 1,-1 1-1,1-1 1,0 1 0,0-1-1,0 1 1,0-1-1,0 1 1,0-1 0,0 1-1,0-1 1,0 1-1,0-1 1,1 1 0,-1-1-1,0 0 1,0 1-1,0-1 1,1 1-1,-1 0 1,0-1 0,0 1-1,1-1 1,0 0-1,23-10-69,38-4 81,1 3 0,1 3 0,-1 2 0,103 4 0,-161 3-20,-1-1 0,0 1-1,1 0 1,-1 1-1,0-1 1,0 1-1,1 0 1,-1 0-1,0 0 1,0 0-1,0 1 1,0-1-1,0 1 1,-1 0-1,1 1 1,0-1-1,-1 1 1,0-1 0,1 1-1,-1 0 1,0 0-1,0 0 1,-1 1-1,1-1 1,-1 1-1,0-1 1,0 1-1,0 0 1,0 0-1,0 0 1,-1 0-1,0 0 1,0 0 0,0 1-1,0-1 1,-1 0-1,0 0 1,0 1-1,0 7 1,-2 25 77,0 0 1,-3-1 0,-1 0-1,-16 56 1,14-60-59,2 0-1,1 1 1,2 0 0,1 0-1,3 40 1,-1-68-14,1 0-1,0 0 1,-1 0 0,2 0-1,-1 0 1,1 0 0,-1 0-1,1 0 1,1-1 0,-1 1-1,1-1 1,0 1 0,0-1-1,0 0 1,0 0 0,1-1-1,-1 1 1,1-1 0,0 1-1,0-1 1,0 0 0,1-1-1,-1 1 1,1-1 0,0 0-1,-1 0 1,1 0 0,0-1 0,0 1-1,0-1 1,10 1 0,-4-1 8,0 0 1,-1 0 0,1-1 0,0-1 0,0 1 0,0-2 0,-1 0 0,1 0 0,-1 0 0,1-2 0,-1 1 0,0-1 0,0-1 0,13-8 0,-12 6 31,-1-2 1,-1 1-1,1-1 0,-1-1 1,-1 0-1,0 0 1,0-1-1,-1 1 1,0-2-1,-1 1 1,0-1-1,-1 0 0,5-18 1,-5 11 5,0-1 0,-2 0-1,0 0 1,-1 0 0,-2-1 0,0 1 0,-5-39 0,3 51-47,0 0 1,0 0-1,-1 0 0,0 1 1,0-1-1,-1 1 1,0 0-1,0 0 0,-1 0 1,0 0-1,0 1 1,-1-1-1,1 1 0,-1 1 1,-1-1-1,1 1 1,-1 0-1,-12-6 0,5 3-378,1 1 0,-1 1 0,-1 0-1,1 1 1,-1 1 0,0 0-1,0 1 1,0 1 0,-18-1 0,-1 2-4499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6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450 1 17784,'0'0'3538,"-52"144"-2482,15-61-463,-9 2-305,3 5-144,-3-2-64,3-9-80,3-6 0,6-19-448,2-8-753,4-17-992,2-11-3025,3-13-6180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6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17272,'0'0'800,"83"142"-63,-49-39 415,-2 18-576,-15 3-464,-6 5-80,-11 2-32,0-2-160,0-13-176,-26-13-992,-11-21-2322,0-20-784,3-26-1249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7.1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18152,'0'0'2465,"103"75"-2897,-72-24-3345,-5 11-5748</inkml:trace>
  <inkml:trace contextRef="#ctx0" brushRef="#br0" timeOffset="1">574 766 18392,'0'0'3250,"57"-12"-8661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8.0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13686,'0'0'7686,"0"-6"-6514,0 7-1052,3 594 1955,-3-556-2390,11 74 0,-9-96-428,2-1 0,0 0 0,1 0 0,1 0-1,0 0 1,17 28 0,11 1-5678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8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105 146 14567,'0'0'3292,"0"35"-1932,0 227 49,0 159-464,-3-558-757,0 61-20,3-1 0,16-130 0,-12 184-168,1 0 0,1 0 0,1 1 0,0 0 0,2 0-1,1 1 1,1 0 0,0 1 0,1 0 0,2 1 0,0 0 0,1 1 0,22-21 0,-31 33-11,1 0 1,0 1 0,0 0-1,0 1 1,1-1 0,-1 1 0,1 1-1,0-1 1,0 1 0,0 1-1,1 0 1,-1 0 0,0 0 0,1 1-1,0 0 1,-1 1 0,1 0-1,-1 0 1,1 1 0,0 0 0,11 4-1,-10-3 3,-1 2-1,1-1 1,-1 1-1,0 1 1,-1 0 0,1 0-1,-1 0 1,0 1-1,0 0 1,-1 1-1,1 0 1,-2 0-1,1 1 1,-1-1-1,0 2 1,0-1 0,-1 0-1,4 11 1,1 9-45,0 0 1,-3 0 0,0 1-1,-2 0 1,-1 1 0,-1-1-1,-2 1 1,0-1 0,-3 1-1,0 0 1,-2-1 0,-13 52-1,11-61-38,-1 0 0,-1 0-1,-1-1 1,-1 0-1,0-1 1,-1 0-1,-1 0 1,-1-2 0,0 1-1,-2-2 1,1 0-1,-2 0 1,-27 19-1,22-20-1,-1-1-1,0-1 0,0-1 1,-1-1-1,0-1 1,-1-1-1,0-1 0,0-1 1,-1-1-1,1-1 0,-30 0 1,39-3 93,4 0-24,1-1 1,0 0-1,0 0 1,-1-1-1,-15-3 1,24 3-10,-1 0 0,1 0 0,0 0 0,-1 0 0,1 0 1,0-1-1,0 1 0,0-1 0,0 1 0,0-1 1,0 0-1,0 0 0,0 0 0,1 0 0,-1 0 0,1 0 1,0 0-1,-1-1 0,1 1 0,0 0 0,0-1 1,0 1-1,1-1 0,-1 1 0,1-1 0,-1-3 0,0-2-532,0 0-1,0 0 0,1 0 0,0 0 0,0 0 0,1 0 1,0 0-1,1 0 0,-1 0 0,6-13 0,0 10-1030,0-1 0,1 1 0,13-15 0,-21 26 1561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8.9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47 11141,'0'0'9220,"144"2"-8707,-56-2-161,18-13-336,15-2-16,5 2-705,-3 5-543,-8 8-1361,-21 0-961,-28 0-2129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9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1 160 12934,'0'0'5907,"174"5"-5203,-79-10-640,5-18-64,9-3-512,6-8-1313,-4-2-1809,-5-5-2913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4:59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15959,'0'0'4018,"10"21"-3410,126 226 139,-110-205-870,-3 2-1,-1 0 0,-2 1 1,-2 0-1,-2 2 0,-2 0 1,-2 1-1,-3 0 0,-1 1 1,2 86-1,-10-129 71,0 0 0,-1-1 0,1 1 0,-1 0 0,0 0 0,-1-1 0,0 1 0,0-1 0,0 1 0,0-1 0,-1 0 0,0 0 0,0 0 0,0 0 0,-1 0 0,1-1 1,-1 1-1,-7 5 0,4-5-437,0 0 0,-1 0 0,0-1 1,0 1-1,0-2 0,0 1 0,0-1 1,-1 0-1,0-1 0,0 0 0,-12 1 1,-8-2-5525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0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286 220 13110,'0'0'1585,"4"-24"170,1 0-1281,1 0 0,10-26 0,-13 45-426,-1 1 0,1-1-1,1 0 1,-1 1 0,1 0 0,-1 0-1,1 0 1,0 0 0,1 0 0,-1 1-1,1 0 1,-1 0 0,1 0 0,0 0-1,0 1 1,0 0 0,1 0-1,-1 0 1,10-1 0,-1-1 22,15-4-47,1 2 0,0 1 0,0 2 0,1 1 0,44 2 0,-66 0-25,0 0 0,0 1-1,0 0 1,0 1 0,-1 0-1,1 0 1,0 1 0,-1 0-1,0 1 1,0 0 0,0 0-1,11 8 1,-14-8-12,0 1 1,0-1-1,0 1 0,0 1 1,-1-1-1,0 1 1,0 0-1,-1-1 1,1 2-1,-1-1 0,0 0 1,-1 1-1,0-1 1,0 1-1,0 0 1,1 12-1,-2-3 24,0-1 0,-1 1 0,0 0 0,-1-1-1,-1 1 1,-1-1 0,0 0 0,-1 0 0,0 0 0,-1 0 0,-1-1 0,0 0 0,-12 19 0,2-9 19,0-1 0,-2-1 1,0-1-1,-2-1 0,0 0 1,-37 27-1,35-30-21,-1-1 0,-1-1 1,0-2-1,-1 0 0,-1-2 0,0 0 0,0-2 1,-1-1-1,0-1 0,0-1 0,-1-2 0,1 0 1,-47-1-1,40-2-42,11 0-94,0 0 1,-28-4 0,47 3 104,1-1 0,-1 1 0,0-1 0,0 0 0,0 0 0,1 0 0,-1 0 0,1-1 0,-1 0 0,1 1 0,-1-1 0,1 0 0,0-1 1,0 1-1,0-1 0,0 1 0,1-1 0,-1 0 0,-3-5 0,4 6-33,1 0 1,0 0 0,0 0-1,0 0 1,0 0 0,0 0-1,1-1 1,-1 1 0,1 0-1,-1 0 1,1 0 0,0-1-1,0 1 1,0 0 0,0 0-1,0-1 1,1 1 0,-1 0-1,1 0 1,-1-1 0,1 1-1,0 0 1,1-4 0,1 4-25,-1-1 1,1 1 0,-1-1-1,1 1 1,0 0 0,0 0-1,0 0 1,0 1 0,0-1-1,0 1 1,0-1 0,0 1-1,7-1 1,10-2-39,0 1 0,1 1 0,40 2 0,-58 0 177,8 1-22,0 0 0,0 1 0,0 0-1,0 1 1,0 0 0,-1 1 0,0 0 0,1 1 0,17 12 0,8 7 555,42 37-1,-4-3 44,-36-32-442,0-2 1,1-2-1,46 20 0,-59-32-576,0-1 1,30 6 0,-32-11-1321,-1 0 0,46 0 1,-9-4-5371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0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399 3 13622,'0'0'6694,"-21"-1"-6243,5 0-419,-1 0 0,0 1 0,-18 3 0,32-2-29,0 0 1,0 0-1,1 0 1,-1 0-1,0 1 1,1-1-1,-1 1 1,1 0-1,0 0 1,-1 0-1,1 0 1,0 0 0,0 0-1,0 0 1,1 1-1,-1-1 1,0 1-1,1 0 1,0-1-1,-2 4 1,-14 57 42,15-52-43,-5 24-18,2 0 0,1-1 0,2 41 0,2-56 0,1-1 0,1 1 0,1-1 1,0 1-1,2-1 0,0 0 0,11 26 0,31 42-219,-31-59 49,0 1 1,21 57 0,-36-83 180,0 0 0,0 0 1,-1 0-1,1 0 0,0 0 1,-1 0-1,1 0 0,-1 0 1,0 0-1,0 0 0,0 0 0,0 0 1,0 0-1,0 1 0,0-1 1,-1 0-1,1 0 0,-1 0 1,1 0-1,-1 0 0,0 0 0,0 0 1,0 0-1,0-1 0,0 1 1,0 0-1,-1 0 0,1-1 1,-1 1-1,-2 1 0,-2 0 10,0-1 1,0 1-1,0-1 0,0-1 0,-1 1 0,1-1 1,-1-1-1,-11 1 0,-8 1-68,1-1 0,0-1 0,0-1 0,0-1 0,-26-6 0,45 7-143,0-1 0,0 0 0,-1 0 0,2-1-1,-1 0 1,0 0 0,1-1 0,-1 1 0,1-1 0,-8-8-1,9 8-164,1 0 0,0 0 0,0 0-1,1-1 1,-1 1 0,1-1-1,0 0 1,0 1 0,0-1 0,1 0-1,0 0 1,0-1 0,0 1-1,1 0 1,-1-6 0,1-43-5996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0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 13574,'0'0'6691,"172"-26"-6307,-92 21-384,6-3-160,3-2-528,-3 4-1521,-14 4-2321,-18 2-4130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1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513 122 15271,'0'0'6387,"-83"157"-5315,34-75-447,-2 3-209,-1-5-192,9-5-112,0-13-80,6-10-32,3-11-208,2-8-688,-2-7-753,2-10-800,10-9-3474</inkml:trace>
  <inkml:trace contextRef="#ctx0" brushRef="#br0" timeOffset="1">132 0 16343,'0'0'4419,"23"52"-4788,-8-3-1728,-7 3-4946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7.6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9556,'0'0'4042,"19"-12"-3874,62-37-85,-74 46-76,0 1 1,0-1-1,0 1 0,0 0 0,1 1 1,-1 0-1,1 0 0,0 0 0,-1 1 1,1 0-1,13 3 0,8-2 7,7-2 27,-25 0-21,0 0 1,0 1-1,0 0 0,0 1 1,15 3-1,-25-4 25,-1 1-1,1-1 1,0 1 0,0-1-1,-1 1 1,1-1-1,0 1 1,-1 0 0,1-1-1,-1 1 1,1 0-1,-1 0 1,1-1 0,-1 1-1,0 0 1,1 0-1,-1 0 1,0 0 0,0-1-1,1 1 1,-1 0-1,0 0 1,0 0 0,0 1-1,0 28 895,-1-19-645,-2 37 299,-1 0 1,-14 61-1,-2 7-367,18-103-214,0-4-13,1 0-1,0 1 1,0-1 0,1 0 0,0 0 0,1 1 0,3 16 0,-3-25-19,0 0 0,0 0 0,1 0 0,-1 0 0,0 0 0,1 0 0,-1-1 0,0 1 0,1 0 0,-1-1 0,1 1 0,0-1 0,-1 0 0,1 1 1,-1-1-1,1 0 0,-1 0 0,1 0 0,0 0 0,-1 0 0,3-1 0,36-4-358,-25-1 343,0 0-1,0-1 0,-1-1 0,0-1 0,0 1 0,-1-2 0,0 0 1,-1-1-1,0 0 0,0-1 0,-2 0 0,1-1 0,-1 0 1,-1 0-1,12-24 0,-12 10 1386,9 29-774,-10 2-499,-1 0 1,0 1-1,1 0 0,-2 0 1,1 1-1,9 10 0,-8-8-55,0-1-1,0 0 0,0 0 1,16 9-1,-13-11-65,1 0 0,0-1 0,0 0-1,1-1 1,-1-1 0,1 1 0,-1-2-1,1 0 1,0-1 0,0 0-1,-1 0 1,1-2 0,12-2 0,-8 1-260,0-2 0,0 0-1,0-1 1,-1 0 0,0-1 0,0-1 0,-1-1 0,24-17 0,-36 24 290,-1 1-1,1-1 0,-1 0 1,0 0-1,0-1 1,0 1-1,0 0 1,0-1-1,0 1 1,-1-1-1,1 1 0,-1-1 1,0 0-1,0 0 1,0 0-1,0 0 1,0 1-1,0-1 1,-1 0-1,0 0 1,1-5 1397,-7 25-134,5-7-1183,1 0 1,0 0 0,0 0-1,1 0 1,1 0 0,-1-1 0,1 1-1,1 0 1,0-1 0,6 14-1,-7-19-157,0 0 0,1 0 0,0-1 0,0 1 0,0 0 0,0-1 0,0 0 0,1 0 0,-1 0 0,7 4 0,-6-5-442,1 1 1,0-1 0,0 0 0,0 0-1,0-1 1,0 0 0,1 0 0,-1 0-1,0 0 1,10-1 0,10 0-6047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1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18376,'0'0'3698,"0"28"-7924,-14-7-8147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6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433 326 9332,'0'0'2164,"-1"-24"-579,2-79-99,0 96-1347,0 0 0,0 1 1,1 0-1,0-1 0,0 1 1,0 0-1,1 0 0,0 0 1,0 0-1,1 1 0,0-1 1,0 1-1,5-6 0,1 1-1,1 1-1,0-1 0,24-13 0,-19 14-65,0 1 0,1 1 0,0 0 0,0 1 0,0 1-1,1 1 1,-1 0 0,1 1 0,0 1 0,0 1 0,0 0-1,26 4 1,-40-3-68,0 0 0,0 1-1,0 0 1,0-1 0,-1 2 0,1-1-1,0 0 1,0 1 0,-1-1 0,1 1-1,-1 0 1,0 1 0,1-1 0,-1 0-1,0 1 1,0 0 0,3 3 0,-3-1-2,1 0 1,-1 1 0,0-1-1,0 1 1,-1-1 0,1 1 0,-1 0-1,-1 0 1,1 0 0,0 7-1,0 3 18,-1 1-1,-1-1 0,0 0 0,-1 0 0,-1 0 1,0 0-1,-10 30 0,3-20 24,-2-1 0,-1 0 0,-1 0 0,-1-1 0,-34 42 0,10-20 25,-78 72 1,86-91-58,-2-1-1,-1-1 1,-1-2 0,-52 26 0,61-37-103,0-1 1,0-1 0,-1-2 0,0 0 0,0-2 0,-1-1 0,-44 3 0,51-7-115,10 0 0,-1-1-1,1 0 1,-1 0-1,0-1 0,-16-3 1,24 3 170,1 0 0,0 0 0,-1 0 0,1 0 0,0 0 0,-1-1 0,1 1 0,0-1 0,0 1 0,0-1 0,0 0 0,1 0 0,-1 0 0,0 0 0,1 0 1,-1 0-1,1 0 0,0 0 0,0-1 0,0 1 0,0-1 0,0 1 0,0-1 0,1 1 0,-1-1 0,1 1 0,-1-5 0,0 2-27,1 0-1,0 0 1,0 0-1,0 0 1,0 0-1,1 0 1,0 0-1,0 0 1,0 0-1,0 0 0,1 0 1,0 0-1,0 1 1,0-1-1,1 1 1,6-9-1,-5 8 23,1 0-1,0 1 0,1-1 1,-1 1-1,1 0 0,0 1 1,0-1-1,0 1 0,1 0 1,-1 1-1,8-3 0,12-1 65,1 1-1,-1 1 0,1 2 1,-1 0-1,39 4 0,-48 0 60,1 0 0,-1 1 1,1 1-1,-1 1 0,0 0 0,-1 1 0,1 1 0,-1 1 0,17 10 0,21 17 257,60 50 0,-31-22-283,-55-42-819,0-2 0,1-2 0,34 16 0,-27-19-3729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6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12 8180,'0'0'9537,"0"25"-8445,0 177 295,-1-72-855,4 156 1254,-9-341-1642,-8-132-146,14 151-18,2 0 0,1 0 1,11-47-1,-10 66-2,1-1 1,1 1-1,0 0 1,2 1 0,0-1-1,0 1 1,2 1-1,17-22 1,-24 32 10,1 1 1,0 0 0,1 0-1,-1 0 1,1 0 0,-1 1 0,1 0-1,0 0 1,0 0 0,1 1-1,-1-1 1,1 1 0,-1 0 0,1 1-1,-1 0 1,1 0 0,0 0-1,0 0 1,0 1 0,-1 0 0,1 0-1,0 1 1,0-1 0,-1 1-1,1 0 1,0 1 0,5 2 0,1 0-1,-1 1 1,1 0 0,-1 1 0,-1 0-1,1 1 1,-1 0 0,0 0 0,-1 1-1,0 1 1,0-1 0,12 17 0,-8-5-2,-2 1 0,0 0 0,-1 0 0,-1 1 1,-1 0-1,-1 0 0,-1 1 0,-1 0 0,-1 0 1,-1 0-1,-1 1 0,-1-1 0,-4 47 0,2-63 12,0 0-1,-1 1 1,1-1-1,-1 0 1,0 1-1,-1-1 1,0 0 0,0-1-1,-1 1 1,1-1-1,-2 1 1,-8 10-1,4-7 15,0-1 0,-1 0 0,0-1 0,-1 0-1,1-1 1,-24 11 0,2-3-23,-1-3 0,0 0 0,-1-3 0,-56 10 0,78-17-158,5 0-164,-1-1-1,1 1 0,-1-2 0,0 1 0,0-1 0,0 0 0,1 0 0,-14-3 0,16-8-3987,5-18-3642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7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11621,'0'0'2513,"218"2"-2513,-118-2-240,6 0-1424,-14 0-946,-18 0-511,-31 0-2690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7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98 7123,'0'0'9108,"141"70"-8595,-41-73-513,20-28-128,15-5-1441,8-10-1889,-2-6-4657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08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14727,'0'0'3927,"15"20"-2857,102 143-67,-108-151-919,31 42 190,-2 1 0,34 69 0,-63-107-253,-1 1 0,-1-1 0,-1 1 0,0 0 0,-2 0 0,0 1 0,-1 0 0,0-1 0,-2 1 0,0 0 0,-1 0 0,-4 29 0,1-40-10,1-1 1,-1 1-1,0-1 0,-1 0 0,1 0 0,-2 0 1,1-1-1,-1 1 0,1-1 0,-2 0 1,1-1-1,-1 1 0,0-1 0,0 0 1,0 0-1,-1-1 0,-11 6 0,-12 6-547,-1-1 0,-54 17 0,26-13-2633,4-2-3485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1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225 229 2257,'0'0'6865,"-2"-6"-5926,0 1-791,1 1 0,-1 0 0,1 0 1,0-1-1,0 1 0,1-1 1,0 1-1,-1-1 0,1 1 0,1-1 1,-1 1-1,1 0 0,0-1 0,0 1 1,0-1-1,0 1 0,1 0 1,-1 0-1,1 0 0,0 0 0,1 0 1,-1 0-1,1 1 0,0-1 0,6-6 1,7-2-66,0 0-1,1 0 1,1 2 0,0 0 0,1 1 0,-1 1 0,2 1 0,-1 1 0,1 0 0,0 1 0,0 1-1,0 1 1,30 0 0,-47 3-88,-1 0 0,1 1-1,-1-1 1,0 1 0,1 0 0,-1-1-1,0 1 1,1 0 0,-1 0 0,0 1-1,0-1 1,0 0 0,0 1 0,0-1-1,0 1 1,-1-1 0,1 1 0,0 0-1,-1 0 1,1 0 0,-1 0 0,0 0-1,0 0 1,1 0 0,-1 1 0,-1-1-1,1 0 1,1 3 0,1 9 21,1 0 1,-2 0-1,2 23 0,-3-32-3,2 27 9,-2 0 1,-1 0 0,-6 52-1,3-68-11,-1 0 0,0 0-1,-1 0 1,0 0 0,-2-1-1,0 0 1,0 0 0,-19 25-1,15-24 7,-2-1-1,0 0 0,0-1 0,-2-1 1,1 0-1,-2-1 0,0-1 1,0 0-1,-1-1 0,0-1 0,-29 12 1,16-11 27,0-2-1,0 0 1,-1-2 0,0-1-1,0-2 1,-46-1 0,74-1-39,1-1-1,-1 0 1,0-1 0,1 1 0,-1 0 0,0-1-1,1 1 1,-1-1 0,1 0 0,-1 0 0,1 0-1,-1 0 1,1-1 0,0 1 0,-1-1 0,1 1-1,0-1 1,0 0 0,0 1 0,0-1 0,0 0-1,1-1 1,-1 1 0,1 0 0,-1 0 0,1-1-1,0 1 1,0-1 0,0 1 0,0-1 0,0 1-1,0-1 1,1 1 0,0-1 0,-1-3 0,1 1-33,0 0 1,0 0-1,0 0 1,1 0-1,0 0 1,0 1-1,0-1 1,0 0-1,1 1 1,0-1-1,0 1 1,0-1-1,0 1 1,1 0-1,0 0 1,0 0-1,0 0 1,6-6-1,5 1 18,0 0 0,0 0 0,1 1 0,0 1 0,1 1 0,-1 0 0,1 1 0,0 1 0,0 0 0,1 1 0,-1 1 0,1 0 0,0 1 0,-1 1 0,1 1 0,31 5 0,-40-4 12,-1 0 1,0 1 0,0-1 0,0 1-1,0 1 1,-1 0 0,1 0-1,-1 0 1,0 0 0,0 1 0,-1 0-1,7 8 1,10 12 27,29 42 1,-17-20-29,-9-18-842,50 48-1,-56-61-1560,38 26 0,-27-23-2366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2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0 7331,'0'0'8511,"0"15"-6902,-2 23-505,-10 56 0,-3 25-135,12 184 221,5-279-1918,0 0-1,11 45 1,1 7-3132,-13-41-3717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3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419 0 10597,'0'0'7665,"0"4"-6838,1 5-656,0 0 1,-1 1 0,-1-1-1,0 1 1,0-1 0,-1 0-1,-5 18 1,-29 63 749,22-56-683,-24 49 185,-73 123 1,73-149-2226,-51 62 1,49-77-3460,-2-8-3061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3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16263,'0'0'3698,"66"41"-5811,-32 11-1312,-2 12-3715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8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17432,'0'0'0,"40"167"-6579,-32-84-4274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3.8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18697,'0'0'4466,"9"18"-4915,-9-2-1552,0-3-3793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6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554 107 7187,'0'0'9269,"-9"-15"-8813,4 6-426,3 6-20,0-1 0,0 1 0,0-1 0,0 0 0,0 1 0,1-1 0,0 0 0,0 0 0,-1-6 0,2 9-6,0 0 0,0 0-1,0 0 1,0 0 0,1 0-1,-1 0 1,0 0 0,1 0-1,-1 0 1,0 1 0,1-1-1,-1 0 1,1 0 0,-1 0-1,1 1 1,0-1 0,-1 0-1,1 1 1,0-1 0,0 0-1,2-1 10,0 1 0,-1 0 0,1-1 0,0 1 0,0 0-1,0 1 1,0-1 0,0 1 0,5-1 0,65-6 263,0 3 1,144 10 0,-206-4-253,0 0 0,-1 1 0,1 0 0,0 0 0,-1 1 0,0 0 0,14 9 0,-19-10-19,0 0-1,0 1 0,0 0 1,0 0-1,-1 0 0,0 0 0,0 1 1,0-1-1,-1 1 0,1 0 1,-1 0-1,0 1 0,-1-1 0,1 1 1,1 6-1,-1 1-5,0 0 0,-1 1-1,-1-1 1,0 1 0,-1 0 0,0-1-1,-1 1 1,-1 0 0,0-1 0,-1 0-1,0 1 1,-1-1 0,-1 0 0,-8 16-1,-9 15 105,-3-1 0,-47 64 1,44-67 27,-45 64 66,-124 187-61,184-269-157,0 1 0,-13 32 1,23-49-53,0 1-1,1 0 1,0 0 0,1 0 0,-1 0 0,1 0 0,1 1 0,-1-1 0,1 0 0,1 0 0,-1 1-1,1-1 1,2 7 0,-2-11 41,1 0-1,-1-1 0,1 1 1,-1-1-1,1 0 0,0 1 1,0-1-1,0 0 0,0 0 1,1 0-1,-1 0 0,0-1 1,1 1-1,-1-1 0,1 1 1,0-1-1,-1 0 0,1 0 1,0 0-1,0 0 0,3 0 1,66 8-205,-67-8 210,20 0-10,-6 2 34,0-2 0,0 0 0,0-1 0,0-1 0,0-1 0,35-8 0,-53 10 45,0-1 0,1 1 0,-1 0 0,0-1 0,0 1 0,0-1 1,1 0-1,-1 1 0,0-1 0,0 0 0,0 1 0,0-1 0,0 0 0,0 0 0,0 0 1,-1 0-1,1 0 0,0 0 0,0 0 0,-1 0 0,1-1 0,-1 1 0,1 0 1,-1 0-1,1 0 0,-1-1 0,1-1 0,-3 3-7,1-1 1,0 1-1,0 0 1,0-1-1,-1 1 0,1 0 1,0 0-1,0-1 1,-1 1-1,1 0 1,0 0-1,-1 1 0,1-1 1,0 0-1,-2 1 1,2-1 8,-6 1-15,1 0-1,0 1 1,0 0-1,0 0 1,1 0 0,-1 1-1,0 0 1,1 0 0,0 0-1,0 1 1,0 0-1,0 0 1,-7 8 0,-7 8 34,-28 42 0,39-51-19,-23 34 230,3 1 1,1 2 0,2 1-1,3 1 1,1 1-1,3 0 1,2 2-1,3 0 1,2 0-1,-6 73 1,10-19-72,5 1 0,5 0 1,4-1-1,5 0 0,27 107 0,21 50 1,56 271 15,-91-381-184,10 234 1,-32-293-29,-15 132 1,8-195-25,-1 0 0,-2 0 0,-1-1 0,-1 0 0,-2 0 0,-1-1 1,-27 49-1,33-70-19,-1 1 1,0-1-1,0-1 1,-1 1 0,0-1-1,0-1 1,-1 1 0,0-1-1,0-1 1,0 0-1,-1 0 1,0-1 0,-1 0-1,1 0 1,-1-1-1,1-1 1,-24 4 0,14-4-69,-1-1 1,0-1-1,0-1 1,0-1-1,0-1 0,0-1 1,0 0-1,-35-12 1,8-2-861,-59-30 0,5 1-7083,58 32-1454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9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171 1 6883,'0'0'6416,"-11"24"-5690,-3 9-542,-53 109 504,54-114-562,0 1 0,2 1-1,1 0 1,1 1 0,2-1-1,1 2 1,2-1 0,1 1-1,1-1 1,4 56-1,-1-82-125,-1-1-1,1 1 1,0-1-1,1 0 0,-1 0 1,1 0-1,0 0 0,0 0 1,0 0-1,0 0 0,1 0 1,0-1-1,-1 1 1,1-1-1,1 0 0,-1 0 1,0 0-1,1 0 0,-1-1 1,1 1-1,0-1 0,0 0 1,0 0-1,0 0 0,0-1 1,0 1-1,1-1 1,7 1-1,12 3-69,1-2-1,-1 0 1,48-2 0,-57-1-20,3 0 70,0 0 0,0-1 1,0-1-1,0-1 0,29-8 0,-40 8 49,0 0 0,0 0 0,-1 0 0,1-1 0,-1 0 0,0 0 0,0-1 0,0 0 0,0 0 0,-1 0 0,0 0 0,0-1 0,-1 0 0,0 0 0,1 0-1,5-14 1,-4 4 173,-1-2-1,0 1 0,-1 0 0,-1-1 0,-1 0 1,0 0-1,-1 0 0,-2-24 0,1 41-181,-7-17 1314,7 18-1311,-1 0 1,1-1-1,0 1 1,-1 0-1,1 0 1,-1 0-1,1-1 1,-1 1-1,1 0 1,-1 0-1,1 0 1,-1 0-1,1 0 1,0 0-1,-1 0 1,1 0-1,-1 0 1,1 0-1,-1 0 1,1 0-1,-1 0 1,1 0-1,-1 1 0,1-1 1,-1 0-1,1 0 1,0 1-1,-1-1 1,1 0-1,-1 0 1,1 1-1,0-1 1,-1 0-1,1 1 1,0-1-1,-1 0 1,1 1-1,0-1 1,0 1-1,-1-1 1,1 1-1,0-1 1,0 0-1,0 1 1,-1 0-1,-9 17 8,0 0 1,1 1-1,1 0 0,1 0 1,1 1-1,1-1 0,0 2 0,-2 19 1,1 23 116,1 85 1,5-129-231,1-1-1,2 1 1,0-1-1,0 1 1,2-1-1,0 0 1,1 0 0,1-1-1,1 0 1,19 32-1,-18-35-1260,1-1 0,1 0 0,0 0 0,14 12 0,7 0-8216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9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474 0 9364,'0'0'5131,"-26"6"-3581,5-2-1255,8-2-167,0 0 1,0 1-1,0 0 1,1 1 0,-1 0-1,1 2 1,0-1-1,1 1 1,-1 1 0,1 0-1,-16 13 1,10-3 38,0 0 1,2 1-1,0 1 0,1 0 1,1 1-1,0 1 0,2 0 1,1 0-1,0 1 0,-9 34 1,11-26-111,1 1 0,1 0 0,2 0 0,1 1 0,1-1 0,2 1 0,5 46 0,-3-70-96,-1 0 0,1 1 0,0-1 0,1 0 0,-1 0 1,2 0-1,-1 0 0,1-1 0,0 1 0,1-1 0,0 0 0,0-1 0,0 1 0,1-1 0,0 0 1,0 0-1,1-1 0,0 1 0,0-1 0,0-1 0,0 0 0,1 0 0,-1 0 0,1-1 0,0 0 1,0 0-1,0-1 0,1 0 0,-1-1 0,17 2 0,-24-4 51,1 1 0,-1 0 0,1-1 1,-1 1-1,0-1 0,0 0 0,1 1 0,-1-1 0,0 0 0,0 0 0,0 0 1,0 0-1,0 0 0,0 0 0,0 0 0,0 0 0,0 0 0,0 0 1,0 0-1,-1-1 0,1 1 0,-1 0 0,1-1 0,-1 1 0,1 0 1,-1-1-1,0 1 0,1 0 0,-1-1 0,0 1 0,0-1 0,0 1 0,0-1 1,-1-1-1,-3-56 206,4 59-218,-3-9 17,0 1 0,0 0 0,0-1 1,-1 1-1,0 1 0,-1-1 0,0 1 0,0 0 0,0 0 1,-1 0-1,0 1 0,0-1 0,-1 2 0,0-1 0,0 1 0,0 0 1,-11-5-1,9 4-210,-1 0 0,1 1 0,-1 1 0,-1 0 0,1 0 0,0 1 0,-1 0 0,0 1 0,0 0 0,1 1 0,-1 0 0,0 1 0,-19 1 0,29 0-31,-1-1-1,1 0 1,-1 1 0,1-1-1,0 1 1,-1 0-1,1-1 1,0 1 0,0 0-1,0 0 1,-1 0 0,1 0-1,0 0 1,0 0 0,0 0-1,0 0 1,1 1 0,-1-1-1,0 0 1,0 0 0,1 1-1,-1-1 1,1 0 0,-1 1-1,1-1 1,-1 1 0,1-1-1,0 1 1,0-1 0,0 1-1,0-1 1,0 3-1,-1 26-7274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19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490 0 14343,'0'0'5490,"-77"127"-4513,19-60-385,-2 5-288,3-3-160,5 1-128,4-5-32,5-4-144,3-4-865,8-13-1007,9-11-3395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15527,'0'0'5154,"-3"18"-6370,3 34-801,3 12-2705</inkml:trace>
  <inkml:trace contextRef="#ctx0" brushRef="#br0" timeOffset="1">298 771 15463,'0'0'7652,"6"10"-7796,-6-2-545,0 5-1664,-23 8-4818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3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0 135 5170,'0'0'2647,"4"-21"2358,125-55-910,-104 67-3996,1 2 0,0 0-1,0 2 1,0 1 0,1 1-1,-1 1 1,1 1 0,0 2-1,29 4 1,-51-4-103,0-1-1,0 1 0,1 1 1,-1-1-1,0 1 1,-1 0-1,1 0 0,0 1 1,-1-1-1,1 1 0,-1 0 1,0 0-1,0 0 1,0 1-1,0 0 0,3 4 1,-2-1-6,0 0 1,-1 0 0,0 0-1,0 0 1,-1 1 0,0 0-1,0 0 1,-1 0-1,2 13 1,-2-8 1,0 0 1,-1 0-1,-1 1 0,0-1 1,-1 0-1,-1 0 0,0 0 1,0 0-1,-2 0 0,1-1 0,-2 1 1,-10 22-1,0-13 11,-1 0-1,-1-2 1,0 0-1,-2 0 0,0-2 1,-1-1-1,-1 0 1,-1-1-1,0-1 1,-1-2-1,-1 0 1,0-1-1,-34 11 1,36-15 5,29-11-14,36-10-7,-22 7 9,0 2 0,0 1 0,0 0 0,25 1 0,-37 2-11,0 0-1,0 1 1,0 0-1,0 0 1,1 1-1,-2 1 1,1-1-1,0 1 1,-1 1-1,1 0 1,-1 0-1,9 5 1,-7-2-15,0 1 0,0 0 0,-1 0 0,0 1 0,0 0 0,-1 0 0,0 1 0,0 0 0,-1 1 0,-1 0 0,0 0 0,0 0 0,-1 0 0,-1 1 0,0 0 0,0 0 0,-1 0 0,-1 1 0,0-1 0,0 20 0,-2-26 32,-1-1-1,0-1 1,0 1-1,-1 0 1,1 0 0,-1 0-1,0-1 1,0 1-1,-1-1 1,1 1 0,-1-1-1,0 0 1,0 0-1,-1 0 1,1-1 0,-1 1-1,0-1 1,0 0-1,0 0 1,0 0-1,0 0 1,-1-1 0,-8 4-1,-5 2 78,0-1 0,-1 0 0,0-1-1,-36 5 1,27-5-33,0-2 0,-1-2-1,1 0 1,-1-2 0,0-1-1,1-1 1,-49-11 0,72 11-148,-1 0 0,0 0 1,1-1-1,-1 1 1,1-1-1,0-1 0,0 1 1,0-1-1,0 0 0,1 0 1,0 0-1,0-1 0,0 1 1,0-1-1,0 0 1,1 0-1,0-1 0,0 1 1,1-1-1,-1 1 0,1-1 1,1 0-1,-1 0 0,1 0 1,-1-6-1,1 5-396,1 0 0,0 0 0,0-1 0,1 1 0,0 0 0,0 0 0,1 0-1,0 1 1,0-1 0,0 0 0,1 1 0,0-1 0,0 1 0,5-7 0,49-52-6703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3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97 11701,'0'0'5120,"0"26"-4410,0 439-209,0-404-1424,-14-87 566,8 7 293,0 0 0,2-1 0,0 1 1,1-1-1,-1-24 0,7-102 271,-2 125-125,1 0 1,1 1 0,1 0 0,1 0 0,1 0-1,1 1 1,0-1 0,20-34 0,-22 46-26,0-1 1,1 1-1,0 0 0,0 1 1,1-1-1,0 1 1,0 0-1,1 1 0,0 0 1,0 0-1,0 1 0,1 0 1,-1 0-1,1 1 1,1 0-1,-1 1 0,0 0 1,1 0-1,0 1 0,16-2 1,-11 3-22,-1 0 1,0 1 0,1 0-1,-1 2 1,1-1-1,-1 2 1,0 0-1,0 1 1,0 0 0,0 1-1,-1 0 1,0 1-1,0 1 1,0 0-1,-1 1 1,0 0 0,-1 1-1,0 0 1,0 1-1,-1 0 1,0 1-1,0 0 1,11 18 0,-11-14-33,-2 0 0,0 0 1,0 1-1,-2 0 1,0 0-1,0 1 1,4 24-1,-5-9-51,-1 1-1,-1 65 1,-4-84 45,-1-1 0,0 0 1,-1 0-1,0 0 0,-1 0 1,0 0-1,-1-1 0,0 0 0,-1 0 1,-1 0-1,0-1 0,0 0 1,-1 0-1,0 0 0,-1-1 1,0-1-1,-1 0 0,0 0 0,-14 9 1,8-7-172,-1 0 0,0-1 1,-1 0-1,0-2 1,0 0-1,-1-1 0,0-1 1,-1-1-1,1 0 0,-1-2 1,0 0-1,-24 0 0,4-7-2977,12-16-1962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4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 12454,'0'0'4962,"247"-21"-4722,-121 13-240,3 3 0,-9 3-1313,-20 2-928,-25 0-976,-32 10-1361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1 137 10613,'0'0'5875,"152"5"-5363,-41-7-512,21-24-320,6-2-1041,2-1-528,-11-2-2369,-15 6-1424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8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329 1 13670,'0'0'1281,"-27"1"-798,-88 12-134,105-11-188,1 1 0,0 0 0,0 1 0,0 0 1,0 0-1,0 1 0,1 0 0,0 0 0,0 1 0,0 0 0,1 1 0,0 0 0,0 0 0,1 0 0,0 1 0,0 0 0,1 0 0,-6 11 0,6-11-157,0 1 0,1 0-1,0 0 1,1 0 0,-1 0 0,2 1-1,-1-1 1,2 1 0,-3 18-1,4-23-22,0 0 0,0-1 0,0 1 0,1 0-1,0 0 1,0 0 0,0 0 0,0 0 0,1 0 0,-1-1-1,1 1 1,0-1 0,1 1 0,-1-1 0,1 0 0,0 0-1,0 0 1,0 0 0,1-1 0,6 7 0,5-1-131,0 0-1,1-1 1,0-1 0,0 0 0,20 4 0,30 14-56,-64-25 203,-1 1 0,1-1 1,0 1-1,-1 0 1,1-1-1,-1 1 1,1 0-1,-1 0 0,0 0 1,1 0-1,-1 0 1,0 1-1,0-1 0,1 0 1,-1 1-1,0-1 1,-1 0-1,1 1 0,0-1 1,0 1-1,0 2 1,-1-3 1,0 0 1,0 0 0,-1 0 0,1 1 0,0-1-1,-1 0 1,1 0 0,-1 0 0,1 0 0,-1 0-1,0 0 1,0 0 0,1 0 0,-1 0-1,0 0 1,0 0 0,0 0 0,0 0 0,0-1-1,0 1 1,-2 1 0,-4 2-84,-1 0 0,-1 0-1,1 0 1,-1-1 0,1-1 0,-11 3 0,8-3-763,-1-1 0,0 0 0,0-1 1,-18-1-1,7-5-4436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4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141 35 8500,'0'0'8009,"-5"-6"-7041,-14-18-378,19 24-564,0 0 0,-1-1 0,1 1 0,0 0 1,0 0-1,-1-1 0,1 1 0,0 0 0,0 0 0,-1-1 0,1 1 0,0 0 0,0 0 1,-1 0-1,1 0 0,0-1 0,-1 1 0,1 0 0,0 0 0,-1 0 0,1 0 0,0 0 1,-1 0-1,1 0 0,0 0 0,-1 0 0,1 0 0,0 0 0,-1 0 0,1 0 1,0 0-1,-1 0 0,1 1 0,0-1 0,-1 0 0,1 0 0,-1 0 0,-7 15 288,1 15-91,5-12-170,0 1 0,1 0 0,2 0 0,-1 0 0,2-1 0,1 1 0,0 0 0,1-1 0,1 0 0,1 0 0,1 0 0,0-1 0,1 0 0,1 0 1,0-1-1,2 0 0,12 15 0,12 13-26,61 55 0,11 15-1,-99-105-42,-1 1 0,0 1 0,0-1 0,-1 1 1,6 17-1,-10-24 5,0 0 1,-1 0-1,0 0 1,0 0 0,0 1-1,0-1 1,-1 0-1,0 1 1,0-1-1,0 0 1,0 1-1,-1-1 1,1 0 0,-1 1-1,0-1 1,-1 0-1,1 0 1,-4 8-1,0-6 13,0 0-1,0 0 0,0-1 0,-1 0 1,0 1-1,0-2 0,0 1 1,-1-1-1,-6 4 0,-74 33 21,51-25-49,-39 18-231,-32 16-1203,39-17-3943,40-18-1879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7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9060,'0'0'5074,"1"-4"-4052,-1 1-1145,0 2 252,1 0 0,-1 1 1,0-1-1,0 0 0,0 0 1,1 1-1,-1-1 0,0 0 1,0 1-1,1-1 0,-1 0 1,1 0-1,-1 1 0,1-1 0,-1 1 1,1-1-1,-1 1 0,1-1 1,-1 1-1,1-1 0,0 1 1,-1-1-1,1 1 0,0-1 1,0 1-1,-1 0 0,1 0 1,0-1-1,0 1 0,-1 0 0,1 0 1,0 0-1,0 0 0,-1 0 1,1 0-1,0 0 0,0 0 1,0 0-1,1 1 2128,-2 5-2212,-1 125 291,4 195 326,2-243-1558,29 157-1,-23-198-2762,23 60 0,-11-45-3563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7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444 7 11733,'0'0'3215,"-26"-1"-2145,6-1-957,11 0-101,0 1 0,-1 0 0,1 1 0,0 0 0,-1 1 0,1 0 0,0 0 0,0 1 0,-1 0 0,1 0 0,1 1 0,-1 0 0,0 1 0,1 0 0,-1 0 0,-13 11 0,9-5 3,-21 16 74,2 1 0,-41 45 0,65-64-89,1 0 1,1 1 0,-1 0 0,1 1 0,1-1 0,0 1-1,0 0 1,1 1 0,0-1 0,1 1 0,0-1-1,0 1 1,1 0 0,0 17 0,2-25-6,1 0 0,-1 1 0,1-1 0,0 1 0,0-1 0,1 0 0,-1 0 0,1 0-1,-1 0 1,1 0 0,0 0 0,0 0 0,0 0 0,0-1 0,1 1 0,-1-1 0,1 0 0,0 1 0,-1-1 0,6 2 0,8 6 5,1-1 1,28 11-1,-28-12 1,65 24 22,-54-22-22,0 0 1,-1 2 0,-1 1-1,1 1 1,-2 1 0,25 20 0,-47-33-10,-1-1 1,0 1-1,-1 0 1,1 0-1,0 0 1,0 0 0,-1 0-1,1 0 1,-1 1-1,0-1 1,0 0 0,0 1-1,0-1 1,0 1-1,0-1 1,-1 1-1,1 0 1,-1-1 0,0 1-1,1 0 1,-1-1-1,-1 1 1,1 0 0,0-1-1,-1 1 1,1-1-1,-1 1 1,0-1-1,1 1 1,-1-1 0,-1 1-1,-1 2 1,-1 1 21,0 0-1,0 0 1,-1-1 0,0 1 0,-1-1-1,1-1 1,-1 1 0,0-1 0,0 0-1,-9 5 1,-7 1 18,0 0 1,0-2-1,-1-1 0,0 0 1,-47 6-1,39-10-917,0-1 1,-34-3-1,60 1 486,0 0-1,0-1 1,0 1-1,0-1 1,1 0-1,-1-1 1,-6-2-1,-23-25-4199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8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13846,'0'0'1521,"146"-54"-1521,-48 25 160,8 4 993,-6 7-1153,0 5-657,-11 10-1296,-20 3-1312,-23 0-1537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8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557 1 17000,'0'0'2817,"-92"172"-2033,35-79-415,2-3-321,6-5 0,6-10 0,6-5-48,6-11-64,2-7-321,3-6-399,3-10-1137,3-13-2065,-3-7-2689</inkml:trace>
  <inkml:trace contextRef="#ctx0" brushRef="#br0" timeOffset="1">1 50 18072,'0'0'1841,"91"54"-6531,-53-16-2385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28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19913,'0'0'2561,"11"8"-10724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0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 5923,'0'0'6347,"28"-20"-5475,-8 6-731,-2-1-10,2 1 0,-1 2 0,2 0-1,-1 1 1,2 1 0,-1 0-1,1 2 1,40-9 0,-7 8 660,1 3 1,98 2-1,-150 4-784,0 0 0,1 0 0,-1 0 0,0 1 0,1 0 0,-1-1 0,0 2 0,0-1 0,0 0 0,0 1 0,0 0 0,0 0 0,0 0 0,-1 0 0,1 1 0,-1-1 0,1 1 0,-1 0 0,5 6 0,-4-3-21,-1 0 0,0 0-1,0 0 1,-1 1 0,0-1 0,0 0 0,-1 1-1,1-1 1,-1 1 0,-1 0 0,1-1-1,-2 10 1,1-3 12,-2-1 0,1 1 0,-2 0 1,1-1-1,-2 0 0,0 1 0,0-1 0,-1-1 0,-1 1 0,0-1 1,-9 14-1,-11 11 288,-58 63 1,62-75-139,-29 32 140,-158 190 340,182-211-607,3 1 0,1 1 0,1 1 1,3 1-1,-19 52 0,32-76-29,2 0 0,0 0 1,1 1-1,0 0 0,2 0 0,-1-1 0,2 1 0,2 25 0,-1-32 5,1 0-1,0-1 0,1 0 0,-1 1 0,1-1 0,1 0 0,0-1 1,0 1-1,0-1 0,1 1 0,0-1 0,1-1 0,-1 1 1,1-1-1,0 0 0,13 9 0,-7-6-96,0-1 0,1-1 0,0-1 0,0 1-1,1-2 1,0 0 0,0-1 0,0 0 0,18 2 0,12-1-672,76-2 1,-97-3 791,-21 0 938,-2 5-915,1 0 0,-1 0 1,0 0-1,-1 0 0,1 0 0,-1 0 0,0 0 1,0 0-1,0 0 0,-1 0 0,-3 6 0,-1 8 141,-20 63 642,5 1 0,2 1 1,-9 111-1,18 490 683,6-93-747,-27-163-538,15-299-161,-42 161-1,51-261-74,-1 0 0,-2 0 0,0-1-1,-2 0 1,-2-1 0,0-1 0,-2 0 0,-23 31 0,37-56-8,0 1 1,0-1 0,0 1-1,0-1 1,-1 0 0,1 0 0,0 0-1,-1 0 1,0 0 0,1-1-1,-1 1 1,0-1 0,0 0-1,0 0 1,0 0 0,-3 1 0,5-2 3,1-1 0,-1 1 1,1-1-1,0 1 0,-1-1 1,1 0-1,0 1 0,-1-1 1,1 1-1,0-1 0,0 0 1,-1 1-1,1-1 0,0 0 1,0 1-1,0-1 0,0 1 1,0-1-1,0 0 0,0 1 1,0-1-1,0 0 0,0 1 1,0-1-1,1-1 0,-1-2-115,4-98-2587,1-3-4134,-5 75 1177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1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588 1 10149,'0'0'3735,"-33"16"-2031,10-5-1367,-8 3 1,1 1-1,1 1 0,0 2 0,1 1 0,1 1 1,-34 32-1,34-22-113,1 1 0,1 2 0,2 0 0,1 1 0,2 2 0,1 0 0,2 0 0,-15 48 0,18-38-95,1 1 0,3 1 0,2-1 0,2 1 0,2 1 0,4 76-1,2-111-156,0 0-1,0 0 0,1 0 0,1-1 1,1 0-1,0 1 0,0-2 0,1 1 1,1-1-1,0 1 0,1-2 0,0 1 1,1-1-1,0-1 0,1 0 1,0 0-1,0 0 0,1-2 0,0 1 1,1-1-1,24 12 0,-31-18-39,-1 1 0,0-1-1,1-1 1,-1 1 0,1-1-1,-1 1 1,1-1 0,0-1 0,-1 1-1,1-1 1,0 0 0,0 0-1,-1 0 1,1 0 0,8-3 0,-9 2 68,-1 0 1,0-1 0,0 0-1,0 0 1,-1 0 0,1 0 0,0 0-1,-1 0 1,1-1 0,-1 1-1,0-1 1,0 0 0,0 0-1,0 1 1,0-1 0,-1 0-1,1-1 1,-1 1 0,0 0 0,2-7-1,1-5 7,0-1-1,-1 0 1,-1 0-1,0 0 0,-1 0 1,-1-1-1,0 1 1,-1 0-1,-5-23 0,4 29-20,-1 0-1,0 1 0,0-1 0,-1 1 0,-1 0 0,1 0 0,-1 0 0,-1 1 0,1 0 0,-2 0 0,1 0 0,-1 1 1,0 0-1,0 0 0,-1 1 0,-11-8 0,5 6-27,0 0 1,0 1-1,-1 1 1,0 0-1,0 1 0,0 0 1,-1 2-1,-22-4 1,27 6-666,1 1 0,-1 0 0,1 1 0,-18 2 0,9 8-4234,13 7-4089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2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4 3394,'0'0'17816,"-3"-4"-17220,-7 14-621,-4 27 343,1 1 1,-15 76-1,20-74-132,-8 50-259,5 2-1,4 0 1,5 112-1,2-168-381,0-28 175,2 29-1727,5-16-2085,7-6-4115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2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316 8 14615,'0'0'7043,"3"-8"-7139,-3 16-96,-9 18 112,-17 7 64,-8 3-496,-6 5-721,-9 6-400,-5 4-848,-1 4-368,4 1-2065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8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18440,'0'0'1745,"-80"214"-1217,80-111 305,0 13-545,11 8-256,15-5-32,-6-19-544,-9-17-801,-5-16-992,-6-13-3025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3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0 5731,'0'0'4799,"-9"24"-2729,-67 174 3848,27-67-3010,47-117-2871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3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800 0 10997,'0'0'7916,"-4"5"-7487,-253 344 3090,-152 253-2633,354-509-1636,53-92 414,0 0 1,0 1-1,0-1 0,-1 0 1,1 0-1,0-1 0,-1 1 1,1 0-1,0-1 0,-1 0 0,1 1 1,-1-1-1,1 0 0,-1 0 1,1 0-1,-1-1 0,1 1 0,0 0 1,-1-1-1,1 0 0,0 1 1,-1-1-1,-3-2 0,-9-15-4776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3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14679,'0'0'4962,"0"15"-5202,3 24-641,-3 10-2560,0 10-4387</inkml:trace>
  <inkml:trace contextRef="#ctx0" brushRef="#br0" timeOffset="1">115 1127 19785,'0'0'4258,"0"12"-4754,0-6-625,0 1-1824,0 4-5491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5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0 7395,'0'0'10584,"-9"5"-9584,-1 2-889,0 1-1,0 0 0,1 0 0,0 1 0,1 0 0,0 1 1,-13 18-1,-44 86 329,57-98-359,-8 14-5,2 0 1,1 1-1,1 1 0,2 0 1,1 1-1,1 0 1,2 0-1,2 0 0,1 1 1,1 0-1,4 45 0,-1-72-74,0 0-1,1 1 0,-1-1 0,2 0 0,-1 0 0,1 0 1,0-1-1,0 1 0,0-1 0,1 1 0,0-1 1,1 0-1,-1-1 0,1 1 0,0-1 0,1 0 0,-1 0 1,1 0-1,0-1 0,0 0 0,0 0 0,1-1 0,0 0 1,-1 0-1,1 0 0,0-1 0,13 3 0,5 0-49,-1-1 0,1-1 0,0-1 0,0-1 0,0-1 1,0-2-1,26-4 0,-32 3-27,0-1 1,1-1-1,-2-1 1,1 0-1,-1-2 1,0 0-1,0-1 1,-1-1-1,0 0 1,26-22-1,-34 24 122,0 0-1,0-1 1,0-1-1,-1 1 1,-1-1-1,0 0 1,0-1-1,-1 0 1,0 0-1,-1 0 1,0-1 0,-1 0-1,-1 0 1,1 0-1,-2 0 1,0 0-1,0-1 1,-1-13-1,-9 27 286,5 0-317,-1 1 1,1 0-1,-1 0 0,1 0 1,0 1-1,0-1 0,0 1 0,0-1 1,0 1-1,1 0 0,-5 6 1,-26 44 183,24-36-109,-5 7-25,2 0 0,1 1 0,0 1 0,2 0 0,-10 49 0,12-32-56,2 0-1,2-1 0,3 47 0,1-71-119,2 0-1,0 1 0,1-1 1,1-1-1,1 1 0,8 17 0,-5-11-3925,12 46 0,-16-38-4734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5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228 251 15847,'0'0'5181,"0"22"-4983,-2 513 15,3-633-33,23-162-1,-17 217-212,1 1-1,3 0 1,1 1 0,3 0-1,1 1 1,28-51 0,-38 80-9,1 1 1,0 0 0,1 0 0,0 0 0,1 1 0,0 0-1,16-12 1,-22 19 37,0 0-1,0 0 1,1 0 0,-1 0-1,0 0 1,1 1 0,-1-1-1,1 1 1,-1 0 0,1 0-1,-1 1 1,1-1 0,0 1-1,-1-1 1,1 1 0,0 1-1,-1-1 1,1 0 0,0 1-1,-1-1 1,1 1-1,0 0 1,-1 1 0,0-1-1,1 0 1,-1 1 0,0 0-1,1 0 1,-1 0 0,5 5-1,0 1 16,0 1 0,0 1 0,-1 0 0,0 0 0,-1 0 0,0 1-1,-1 0 1,0 0 0,-1 0 0,0 1 0,5 23 0,-2 2 48,-1 1 1,0 60 0,-5-90-50,-3 138 135,1-128-131,-2 0 0,0 0 1,-1 0-1,0 0 0,-14 31 0,9-29 4,-1-2 0,0 1 0,-1-1 0,-1-1 0,-1 0 0,-1-1 0,0 0 0,-1-1 0,0-1-1,-2 0 1,1-1 0,-2-1 0,1-1 0,-2 0 0,1-1 0,-2-1 0,1-1 0,-1-1 0,0 0 0,0-2 0,-1 0 0,0-1 0,0-1 0,0-1 0,-21-1 0,24-1-198,3 1 102,0-1 0,0-1 0,0 0 0,1-1 0,-18-4 0,30 5-78,-1 1 0,1-1-1,0 0 1,-1 0 0,1 0-1,0-1 1,0 1-1,0-1 1,0 1 0,0-1-1,0 1 1,1-1 0,-1 0-1,0 0 1,-2-4 0,3 4-157,1-1 0,-1 1 0,0-1 0,1 0 0,-1 1 0,1-1 0,0 0 0,0 1 0,0-1 0,0 0 0,0 1 0,1-1 1,-1 0-1,1 1 0,0-1 0,0 1 0,0-1 0,1-2 0,27-40-9828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6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7587,'0'0'10053,"29"29"-9237,31-22-335,17-4-129,15-3-208,11 0-144,0-13-240,-5-7-1201,-9 1-2032,-18 9-817,-25 8-2305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6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9476,'0'0'9781,"186"13"-9557,-85-13 112,16-13-336,12-10-1040,8-8-1890,-5-7-2064,-17-11-4482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36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11941,'0'0'5963,"1"8"-5411,7 15-225,0 0 0,2-1 0,0 0 0,1 0 0,2-1 0,19 25 0,23 44 103,-25-35-278,-4 2 1,26 76-1,-44-108-149,-1-1 0,-2 1 1,0 0-1,-2 0 0,0 1 0,-2-1 0,-1 1 0,-5 40 1,2-52-3,-1 0 1,-1-1 0,0 1 0,-1-1 0,0 0 0,-1 0 0,0-1 0,-14 18 0,-79 85-14,69-84-269,-2-1 0,-57 40 0,-22 0-3075,50-35-1929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40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11157,'0'0'8951,"0"0"-8941,1 0 1,-1-1-1,0 1 0,0 0 1,0 0-1,1 0 0,-1 0 1,0 0-1,0 0 0,1-1 1,-1 1-1,0 0 0,0 0 1,1 0-1,-1 0 0,0 0 1,0 0-1,1 0 0,-1 0 1,0 0-1,0 0 0,1 0 1,-1 0-1,0 0 0,0 0 1,1 1-1,-1-1 0,0 0 1,0 0-1,1 0 0,-1 0 1,0 0-1,0 0 0,0 1 1,1-1-1,-1 0 0,0 0 1,0 0-1,0 1 0,0-1 1,1 0-1,-1 0 0,0 1 1,0-1-1,0 0 0,0 0 1,0 0-1,0 1 0,0-1 1,0 0-1,0 0 0,0 1 1,0-1-1,0 0 0,0 1 1,0-1-1,0 0 0,0 0 1,0 1-1,0-1 0,0 0 1,0 0-1,0 1 1,3 19 47,0 0 0,-2 1 1,-1 37-1,0-11 167,-2 140 282,6 117-1606,7-245-1678,5-4-2484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41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294 146 9012,'0'0'1596,"33"-21"39,111-64-328,-134 80-1232,1-1-1,-1 1 0,1 0 0,1 1 1,-1 1-1,0-1 0,1 2 1,0 0-1,-1 0 0,1 1 1,0 0-1,14 2 0,-3-1 217,-21 0-255,0 0 0,-1 0 0,1 0 0,0 1 0,0-1 0,0 0 0,0 1 0,0-1 0,-1 1 0,1 0 0,0-1 0,0 1 1,-1 0-1,1 0 0,-1 0 0,1 0 0,-1 1 0,1-1 0,-1 0 0,0 0 0,1 1 0,-1-1 0,0 1 0,1 2 0,0 0-7,-1-1 0,1 1 0,-1 0 0,0 1 0,0-1 0,-1 0 0,0 0 0,1 0 1,-1 0-1,-1 8 0,-1 1 26,0-1 1,-1 0-1,0 1 1,-1-1-1,0-1 1,-1 1-1,-7 13 1,-6 1 48,-1-1 1,-1-1-1,-2 0 1,0-2 0,-1 0-1,-2-2 1,0 0 0,-37 21-1,-13 3 357,-148 62-1,196-94-381,-81 28 138,117-42-275,-1 1 1,1 0-1,-1 1 0,1 0 1,0 0-1,9 2 0,17 0 83,493-23 316,-303 5-7072,-162 12-536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9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12822,'0'0'1422,"35"1"-1067,120 5-94,-112-4-228,1 3 1,-1 1-1,55 15 1,-95-20 130,-1-1-167,-1 1-1,1-1 0,-1 0 1,1 1-1,0-1 0,-1 1 1,1 0-1,-1-1 0,0 1 0,1 0 1,-1 0-1,0 0 0,1 0 1,-1 0-1,2 3 0,0 10 2812,-1-13-3319,0 0-1,0 0 1,1 0-1,-1 0 1,0 0 0,0-1-1,0 1 1,1-1 0,-1 0-1,0 0 1,0 1 0,1-1-1,-1-1 1,5 1 0,4-7-3771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41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539 1 17176,'0'0'4962,"-114"111"-4802,57-42 64,-1 1-128,4-6-96,-1-2-64,1-3-544,-3-2-881,8-5-1312,9-8-2737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41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16552,'0'0'4193,"49"21"-5681,-6 20-769,-6 8-2786</inkml:trace>
  <inkml:trace contextRef="#ctx0" brushRef="#br0" timeOffset="1">524 784 20617,'0'0'2722,"-40"-85"-5668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1.2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1 111 7860,'0'0'344,"31"-16"-149,102-51 525,-126 62-489,1 1 1,1 1-1,-1 0 1,0 0-1,1 0 0,-1 1 1,1 0-1,0 1 1,0 0-1,0 1 1,-1-1-1,16 3 0,-6-1-27,-17-1-198,1 0 1,-1 1-1,0-1 0,0 0 1,0 0-1,0 1 0,0-1 0,0 1 1,0-1-1,0 1 0,0-1 1,0 1-1,0 0 0,0 0 1,-1-1-1,1 1 0,0 0 1,0 0-1,-1 0 0,1 0 1,-1 0-1,1 0 0,0 2 1,7 33 172,-8-22-58,0 1-1,-1-1 1,-4 17 0,-2-6 46,-2-1 1,-1 0 0,-1 0 0,-1-1 0,-1-1-1,0 0 1,-18 21 0,-16 27 253,14-16-162,3 0-1,-31 76 1,53-107-248,0 0 0,2 0 1,0 0-1,1 1 0,2 0 0,0 0 1,2 0-1,1 0 0,2 26 1,2-33-102,0-1 0,2 1 0,-1-1 0,2 1 0,0-2 1,1 1-1,18 24 0,11 26-243,-29-50 326,169 384-36,-157-333-170,-3 0 0,-3 1-1,-4 1 1,-2 0 0,-3 1 0,-3-1 0,-9 81 0,1-116-4197,-4-5-1449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1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0 130 9060,'0'0'4661,"24"-17"-4141,-11 8-462,2-2-14,0 1-1,1 0 1,0 1-1,1 0 1,0 1 0,1 1-1,-1 1 1,1 1-1,25-5 1,-38 10-22,42-8 290,0 2-1,0 3 0,1 1 1,62 7-1,-108-5-297,1 1 0,-1-1-1,0 1 1,0 0 0,0-1-1,0 1 1,0 0 0,0 0 0,0 0-1,0 0 1,-1 1 0,1-1-1,0 0 1,-1 1 0,1-1 0,0 1-1,-1 0 1,0 0 0,0-1-1,1 1 1,-1 0 0,0 0-1,0 0 1,-1 0 0,1 0 0,0 2-1,1 6 77,0-1-1,-1 1 0,0 0 0,-1 16 0,0-11 24,-1 5 101,-1-1 1,-1 1 0,0 0 0,-2-1 0,-10 31 0,-46 94 625,21-53-555,17-33-210,3 1 0,2 0-1,3 2 1,-7 63 0,14-45-3475,6 2-3611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2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13334,'0'0'2769,"155"-90"-2192,-52 67-577,11 5-1089,1-6-704,-12 4-1584,-23-1-5091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2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31 13126,'0'0'683,"30"-6"-427,100-16-184,-123 21-79,0 0 1,0 0-1,0 1 0,0 0 1,0 1-1,0 0 0,-1 0 1,1 0-1,0 1 0,0 0 0,-1 0 1,1 0-1,-1 1 0,0 0 1,0 0-1,0 1 0,0 0 1,0 0-1,-1 0 0,0 1 0,0 0 1,0 0-1,0 0 0,5 8 1,-7-8 0,0 1 0,-1-1 0,1 1 0,-1 0 0,0-1 0,-1 1 0,0 0 0,1 0 0,-2 0 0,1 0 0,-1 0 0,0 0 0,0 0 0,-1 0 0,1 0 0,-1 0 0,-1 0 0,1 0 0,-1 0 0,0-1 0,-1 1 0,1 0 0,-1-1 0,-7 10 0,0-2 27,-2 0-1,0-1 1,0 0 0,-1-1 0,0-1 0,-1 0 0,0-1 0,-1 0 0,-17 7 0,-23 9 70,-66 20 1,82-34-25,116 0-961,-51-8 932,0 2 0,0 0 0,0 2-1,0 0 1,-1 2 0,35 18 0,-52-24-44,-1 1-1,0 1 1,0-1-1,0 1 1,-1 1-1,0-1 1,0 1 0,0 0-1,0 1 1,-1-1-1,0 1 1,-1 0-1,0 0 1,0 0-1,0 1 1,-1 0-1,0-1 1,0 1 0,-1 0-1,0 1 1,0-1-1,-1 0 1,0 0-1,-1 17 1,-1-21 29,0 1 0,0 0 0,0-1 0,-1 1 0,1-1 1,-1 0-1,-1 0 0,1 1 0,0-1 0,-1-1 0,0 1 0,0 0 1,0-1-1,0 1 0,-1-1 0,1 0 0,-1 0 0,0 0 0,0-1 0,-5 4 1,-11 5 193,0-1 1,-42 14 0,33-14-182,-1-1-1,-1-2 1,1-1-1,-1-1 1,-55 1-1,82-6-141,2 0-19,1 0 0,0 1 1,0-1-1,0 0 0,0 0 1,0 0-1,0 0 0,0 0 1,0 0-1,-1 0 0,1 0 1,0 0-1,0-1 0,0 1 1,0 0-1,0-1 0,0 1 1,0-1-1,0 1 0,0-1 1,0 1-1,0-1 1,1 0-1,-1 0 0,0 1 1,0-1-1,0 0 0,1 0 1,-1 0-1,0 0 0,1 0 1,-1 0-1,1 0 0,-1 0 1,1 0-1,0 0 0,-1 0 1,1 0-1,0-1 0,-2-31-7270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2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717 1 14839,'0'0'3185,"-175"136"-1696,112-56-881,-6 8-384,0-5-16,6-9 33,12-9-129,5-11-112,9-8-16,2-7-401,7-11-703,-1-7-1633,3-8-1281,0-11-3250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3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14054,'0'0'5091,"72"-8"-6980,-38 21-208,4 18-1521,-7 10-3521</inkml:trace>
  <inkml:trace contextRef="#ctx0" brushRef="#br0" timeOffset="1">364 758 15687,'0'0'6243,"9"-23"-7331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8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676 1 8292,'0'0'5781,"-27"0"-5101,-11-1-518,-143 3 594,117 1-636,1 4 0,-78 18 0,140-24-144,1-1 0,-1 1-1,0 0 1,1 0 0,-1 0-1,0 0 1,1 0 0,-1 0-1,1 0 1,-1 0 0,1 0-1,0 0 1,-1 0 0,1 0-1,0 0 1,0 0 0,0 0-1,-1 0 1,1 0 0,1 0-1,-1 2 1,1 33-102,-1-24 128,12 246 1342,-1 0 722,-12-218-1905,2 1 0,2-1 0,2 1 0,1-1 0,2 0 0,2-1 0,21 53 1,-31-91-167,0 0 0,0 0 0,0 0 0,0-1 0,1 1 0,-1 0 0,0 0 0,1 0 0,-1-1 0,1 1 0,-1 0 0,1-1 0,-1 1 0,1 0 1,-1-1-1,1 1 0,0-1 0,-1 1 0,1 0 0,0-1 0,-1 0 0,1 1 0,0-1 0,0 1 0,0-1 0,-1 0 0,1 0 0,0 1 0,0-1 1,0 0-1,0 0 0,-1 0 0,1 0 0,0 0 0,0 0 0,0 0 0,0 0 0,0-1 0,-1 1 0,1 0 0,0 0 0,0-1 0,0 1 0,-1 0 1,1-1-1,0 1 0,0-1 0,-1 1 0,2-1 0,31-38-426,-24 26 466,0 2-78,0 0 1,0 0 0,1 1-1,0 0 1,1 0 0,0 2-1,1-1 1,0 1 0,0 1-1,0 0 1,1 1 0,0 0-1,0 1 1,1 1-1,-1 0 1,1 0 0,0 2-1,0 0 1,0 0 0,1 1-1,-1 1 1,20 2 0,-26-1 27,1 1 0,-1 1 0,0-1 0,0 1 0,-1 1 1,1-1-1,-1 1 0,1 1 0,-1-1 0,-1 1 0,1 0 0,-1 1 1,1 0-1,8 11 0,-2-2-4,-1 0 0,-1 1 0,-1 0 0,0 1 1,11 24-1,-17-33 22,-1 0 1,0 0 0,-1 0-1,1 0 1,-1 1 0,-1-1 0,0 1-1,0-1 1,0 1 0,-1 0 0,-1-1-1,1 1 1,-2-1 0,1 1-1,-1-1 1,0 1 0,-1-1 0,0 0-1,0 0 1,0 0 0,-1-1-1,-1 1 1,1-1 0,-1 0 0,0 0-1,-1 0 1,0-1 0,0 0-1,0 0 1,-1 0 0,1-1 0,-9 5-1,-15 8 121,-1-1-1,0-2 1,-1-1-1,-1-1 0,0-2 1,-63 13-1,33-14-149,0-2-1,-119-2 1,176-5-195,-1-1 0,1 1 0,-1-1 0,1-1 0,0 0 0,-1 1 0,1-2 0,0 1 0,0-1 0,-1 0 0,1 0 0,1-1 0,-1 0 0,0 0 0,1 0 0,-1-1 0,-8-7 0,9 4-676,0 0 1,1 0 0,0 0-1,-6-13 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8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7 11573,'0'0'2356,"-1"26"-624,0-16-1507,-19 181 2551,7-114-2185,4 1 1,2 113-1,7-189-412,0-24 224,0-376-574,-1 388 138,2 0-1,-1 0 1,1-1 0,1 1 0,0 0 0,0 1-1,1-1 1,6-15 0,-7 21 8,0 1-1,1-1 1,-1 0-1,1 1 1,0 0 0,0 0-1,0 0 1,0 0-1,0 0 1,0 1 0,1-1-1,0 1 1,-1 0-1,1 0 1,0 0 0,0 0-1,0 1 1,0 0-1,0 0 1,1 0 0,-1 0-1,7 0 1,1 0 17,1 0 0,-1 1 0,1 0 0,-1 1 0,1 1 0,18 4 0,-24-4 1,0 1 0,0 0 1,0 0-1,0 0 0,-1 1 0,1 0 0,-1 1 1,0-1-1,0 1 0,-1 0 0,1 1 1,4 5-1,0 2 1,-1 0 0,0 0-1,-1 1 1,0 1 0,-1-1 0,-1 1 0,0 0 0,-1 1 0,4 19 0,-4-9 11,-2-1-1,-1 1 1,-1 0 0,-1 0 0,-4 28 0,1-40 10,0 0-1,-1-1 1,-1 1 0,0-1 0,0 0 0,-2 0-1,0-1 1,0 0 0,-1 0 0,0 0 0,-1-1 0,-1 0-1,1-1 1,-2 0 0,1-1 0,-20 13 0,11-8 21,-1-1 0,-1 0 0,0-2 0,-1 0 0,0-1 1,0-2-1,-1 0 0,0-1 0,-26 3 0,41-8-112,1-1-1,0-1 0,-1 1 1,1-1-1,-1-1 0,1 1 1,-12-3-1,17 2-127,-1 0 1,1 0-1,0 0 1,0 0-1,0 0 0,0 0 1,1 0-1,-1-1 0,0 1 1,0-1-1,1 1 1,-1-1-1,1 0 0,-1 0 1,1 1-1,0-1 0,0 0 1,0 0-1,0 0 0,0 0 1,0-1-1,0 1 1,1 0-1,-1 0 0,1 0 1,0-1-1,-1-2 0,0-38-6647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9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1 653 608,'0'0'5600,"30"-24"-4285,99-79-1184,-113 89 164,0 0 0,-1-1 1,0-1-1,-1 0 0,-1-1 0,-1 0 0,0-1 0,-1-1 0,-1 1 0,-1-2 1,8-23-1,-9 14 157,-2-1-1,-1 0 1,-1 0 0,-2 0 0,-1-1 0,-3-36 0,-12 16 3771,14 63-3586,3 44-479,2-1 0,2-1 0,3 1 0,2-1-1,3-1 1,22 54 0,-36-104-216,0 0 1,0 0-1,0-1 1,0 1-1,1 0 1,-1-1-1,1 1 1,0-1-1,0 1 1,0-1-1,0 0 1,0 0-1,0 0 1,1 0-1,-1 0 1,1 0-1,-1-1 1,1 1-1,4 1 1,0-2-555,-1 0 1,1 0 0,0 0 0,0 0-1,0-1 1,0-1 0,12-1 0,35-6-5365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9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11445,'0'0'4386,"157"-39"-4386,-48 16-736,9 0-1025,-12 7 336,-15 8-1536,-33 8-1857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9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1 261 9396,'0'0'2642,"215"-47"-1298,-101 1-1088,12-6-256,0-4-2721,-6-4-1937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5:59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1 11253,'0'0'4890,"-15"33"-3628,3-12-1047,5-9-123,0 1 0,1 0 0,0 1 0,1 0 0,-4 16 0,8-24-55,0 0-1,1 1 1,-1-1-1,1 0 1,0 0 0,1 1-1,-1-1 1,1 0-1,0 0 1,1 0 0,0 0-1,0 0 1,0 0-1,1 0 1,-1 0 0,1-1-1,1 0 1,4 8-1,148 177 923,15 22-426,-161-200-519,-2 1 0,1 1 1,-2-1-1,0 1 0,-1 0 1,0 1-1,7 29 0,-11-37-6,-1-1 0,0 0 0,0 1 0,-1-1 0,0 1 0,0-1 0,-1 1 0,0-1 0,0 1 0,0-1 0,-1 1 0,0-1 0,0 0 0,0 0 0,-1 0 0,0 0 0,0-1 0,0 1 0,-1-1 0,0 1 0,-6 5 0,-7 5-130,-1-1-1,-1 0 0,-1-1 0,0-2 0,-24 13 0,-56 21-5959,62-31-961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05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38 2609,'0'0'4701,"-7"-4"-4263,-1-2-261,-5-4-56,-2 2 2875,14-1-840,2 17-5718,-1-2 233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09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1 10949,'0'0'10039,"-8"11"-9804,-5 16-30,0 0 0,2 1 0,2 0 0,0 1 0,-8 53 0,6-20-335,-3 123 0,13-76-5343,1-66-2123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0.0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315 54 9845,'0'0'7451,"-25"-3"-5541,8 0-1596,7 1-194,0 0 1,-1 0 0,1 1 0,-1 1-1,-11 0 1,17 1-100,0-1-1,1 1 1,-1 0 0,1 1 0,0-1 0,-1 1-1,1 0 1,0 0 0,0 0 0,0 0-1,0 1 1,0-1 0,1 1 0,-1 0 0,1 0-1,0 1 1,0-1 0,-4 6 0,-8 14-12,0 0 0,1 1 0,2 1 0,0 0 0,2 1 0,0 0 0,2 1 0,1 0 0,2 0 0,0 0 0,2 1 0,1-1 0,1 1 0,1 0 0,5 37 0,-4-60-30,1 1 1,-1 0-1,1-1 1,0 1-1,1-1 0,-1 1 1,1-1-1,0 0 1,0 0-1,1 0 1,-1-1-1,1 1 0,0-1 1,1 0-1,-1 0 1,1 0-1,-1-1 1,1 1-1,0-1 0,0-1 1,1 1-1,-1 0 1,1-1-1,-1 0 1,7 1-1,12 2-207,0 0 0,1-2 0,0-1 0,39-1-1,-37-2 183,1 0 0,-1-3-1,0 0 1,0-1-1,-1-2 1,1 0 0,-1-2-1,-1-1 1,0-1 0,40-25-1,-50 27 135,0-1-1,-2 0 1,1-1-1,-1-1 1,-1 0-1,0-1 1,0 0-1,-2-1 1,1 0-1,-2-1 1,0 0-1,-1 0 1,0-1-1,-1 0 1,-1 0-1,-1-1 1,0 0-1,2-17 1,-4 13 20,0-1 0,-2 1 0,0-1 1,-2 0-1,0 0 0,-7-33 0,7 49-130,0 1-1,-1-1 1,1 1 0,-1 0 0,0 0-1,-1 0 1,1 0 0,-1 0 0,0 0-1,0 1 1,-1-1 0,1 1 0,-1 0-1,0 0 1,0 0 0,-1 1-1,1-1 1,-1 1 0,1 0 0,-1 0-1,0 1 1,0-1 0,0 1 0,0 0-1,-1 1 1,1-1 0,-1 1-1,1 0 1,-1 0 0,-8 1 0,7-1-346,0 2 0,0-1 1,-1 1-1,1 0 1,0 0-1,0 0 1,0 1-1,-12 6 0,12-5-391,1 1-1,0 0 0,0 0 0,0 0 1,1 1-1,0 0 0,0 0 0,-9 10 1,-24 42-8942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0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613 0 17528,'0'0'4258,"-66"170"-3762,9-72-240,-3 5-80,-3-10-96,3-8-80,-3-10 0,2 0-208,1-18-608,12-6-1329,7-15-3137,7-13-5171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0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16840,'0'0'2097,"140"-16"-10869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1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 21754,'0'0'1905,"3"-23"-3506,6 23-1488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2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53 9380,'0'0'731,"30"-9"14,93-25 559,-117 32-1133,1 0-1,-1 0 0,1 1 1,0 0-1,-1 0 0,14 1 1,-10 0-62,-9 0-104,0 1-1,0-1 1,0 1-1,0-1 1,0 1-1,0 0 1,0-1 0,0 1-1,-1 0 1,1 0-1,0-1 1,-1 1-1,1 0 1,0 0-1,-1 0 1,1 0-1,-1 0 1,1 0 0,-1 0-1,0 0 1,1 0-1,-1 0 1,0 0-1,0 0 1,0 0-1,1 0 1,-1 0 0,0 0-1,-1 2 1,2 45 281,-2-35-71,1 6 72,-2 0 0,0 0 1,-1 0-1,-1 0 1,0 0-1,-2-1 0,0 0 1,-13 27-1,1-12 41,-2 0 1,-1-1 0,-34 40-1,14-23-73,17-22-162,0 1-1,3 1 0,-33 56 1,51-78-93,0 0 1,0 0-1,1 0 1,0 0-1,0 1 1,1-1 0,0 1-1,0 10 1,1-15-11,0 0 1,0 1-1,0-1 0,1 0 1,0 0-1,-1 1 1,1-1-1,0 0 0,1 0 1,-1 0-1,0 0 1,1 0-1,0 0 0,0-1 1,0 1-1,0-1 1,0 1-1,0-1 0,5 5 1,1-3 10,-1 1 0,1 1 0,-2-1 0,1 1 0,0 0 1,-1 1-1,-1 0 0,1 0 0,-1 0 0,0 0 0,0 1 0,-1 0 0,0 0 0,-1 0 1,0 0-1,0 1 0,0-1 0,1 12 0,15 71 68,55 336 9,-70-383-38,-1-1 0,-2 1 0,-7 59 0,3-93 7,1-1 0,-2 1 0,1-1 0,-1 0 0,-1 0 0,0-1 0,0 1 0,0-1 0,-1 0-1,0 0 1,-1-1 0,0 0 0,0 0 0,-10 7 0,2-2-354,0-2 0,-25 15 0,-30 5-5500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5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12998,'0'0'3938,"-12"165"-2193,9-82-1153,3-6-304,0-5-112,0-8-64,6-9-112,11-12-112,3-4-656,0-13-1601,-2-16-1457,-1-5-2897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09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16071,'0'0'2898,"48"26"-5427,1 23-1697,-3 5-5971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3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384 29 11877,'0'0'3733,"0"-5"-2602,0 4-1076,0 0-1,0 0 1,0 1 0,0-1-1,0 0 1,0 0 0,0 0 0,0 0-1,-1 1 1,1-1 0,0 0-1,0 0 1,-1 0 0,1 1-1,0-1 1,-1 0 0,1 1 0,-1-1-1,1 0 1,-1 1 0,0-1-1,1 0 1,-1 1 0,1-1-1,-1 1 1,0-1 0,1 1 0,-3-1-1,-30-2 1381,20 3-1711,-7 1 318,-1 0-1,1 1 0,-1 1 1,1 1-1,0 1 1,-20 7-1,28-7-35,0 0-1,0 0 1,1 1 0,-1 1-1,2 0 1,-1 0 0,1 1-1,0 1 1,0-1-1,1 2 1,-8 10 0,13-14-9,0 1 0,1-1 0,0 1 0,0 1 0,1-1 0,0 0 0,0 0 0,0 1 0,1-1 0,0 1 0,1 0 0,0-1 0,0 1 0,0-1 0,1 1 1,0-1-1,1 1 0,-1-1 0,2 1 0,-1-1 0,1 0 0,0 0 0,0 0 0,1-1 0,0 1 0,0-1 0,10 11 0,25 20-5,2-3-1,63 40 1,-60-44-11,-1 1 0,59 57-1,-97-82-22,0 0 0,0 0 0,0 0 0,-1 1 0,0 0 0,0 0 0,-1 0 0,0 0 0,3 12 0,-5-17 30,0 1-1,-1 0 1,1-1-1,-1 1 1,0 0-1,1 0 1,-1-1-1,-1 1 1,1 0-1,0 0 1,-1-1-1,1 1 1,-1 0-1,0 0 1,0-1-1,0 1 1,0-1-1,0 1 1,-1-1-1,1 1 1,-1-1-1,1 0 1,-1 0-1,0 0 1,0 0-1,0 0 1,0 0-1,0 0 1,-5 2-1,-4 2-1,-1-1 0,0 0 0,0 0 0,-1-2-1,1 1 1,-1-1 0,-18 1 0,-94 1-134,106-5 121,17 0 27,-1 0-1,1 0 1,0 0-1,0-1 1,0 1-1,0 0 1,-1-1-1,1 1 1,0-1-1,0 0 1,0 0-1,0 0 1,0 0-1,1 0 1,-1 0-1,0 0 1,0-1-1,1 1 0,-1-1 1,1 1-1,-3-4 1,2 2-25,0-1 1,1 1-1,0 0 1,0-1-1,0 1 1,0-1-1,0 1 1,1-1-1,-1 0 1,1 1-1,0-1 1,0-4-1,2-5-154,0 0-1,0 1 0,1-1 1,1 0-1,0 1 0,11-23 1,22-25-339,3 1 0,2 2-1,68-72 1,-32 38 606,-72 86-22,-1-1-1,1 0 1,-1 0-1,-1-1 1,1 1 0,-1-1-1,0 0 1,-1 0 0,0 0-1,0-1 1,0 1-1,-1-1 1,0 0 0,2-15-1,-4 22-58,-1 1-1,1-1 1,0 0-1,0 1 1,0-1-1,0 0 1,0 1-1,-1-1 1,1 1-1,0-1 1,0 0-1,-1 1 1,1-1-1,0 1 1,-1-1-1,1 1 1,-1-1-1,1 1 1,-1-1-1,1 1 0,-1-1 1,1 1-1,-1 0 1,1-1-1,-1 1 1,0 0-1,1 0 1,-1-1-1,0 1 1,1 0-1,-1 0 1,-1 0-1,-26-1-120,17 1 17,-1 0-239,0 1 0,1 1 0,-1-1 1,1 2-1,0-1 0,0 2 0,0-1 0,-12 7 0,-44 24-4071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3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161 117 13206,'0'0'3423,"27"-19"-3324,90-59-38,-112 75-52,0 1 0,0-1 0,0 1 0,1 0 0,-1 0 0,1 1 0,-1-1 0,1 1 0,0 0 0,-1 1 0,1-1 0,7 2 0,-9-1-10,-1 1 0,0 0 1,1 0-1,-1 0 0,0 0 0,0 0 0,0 1 1,0-1-1,0 1 0,0 0 0,0 0 0,0 0 0,-1 0 1,1 1-1,2 3 0,0 0 3,-1 1-1,0-1 1,0 1-1,-1 0 1,0 0-1,0 1 1,-1-1-1,1 1 1,-2-1-1,1 1 1,-1 0-1,0 0 1,-1 9-1,1-8 13,-1 1 0,0-1 0,0 1 0,-1-1 0,0 1 0,-1-1-1,0 0 1,-1 0 0,1 0 0,-2 0 0,1 0 0,-1 0-1,-1-1 1,0 0 0,0 0 0,0 0 0,-1-1 0,0 1 0,0-1-1,-15 11 1,4-4 33,0-1-1,-1 0 0,0-2 1,-29 14-1,47-25-102,1 3-107,1-1 1,0 0-1,0 0 0,0 0 0,0-1 0,1 1 0,-1 0 0,0-1 1,1 1-1,-1-1 0,1 0 0,-1 0 0,1 0 0,4 1 0,9 5-40,-6-2 175,-1 0 0,0 1 0,-1 0 0,0 0 1,0 1-1,0 0 0,-1 1 0,10 11 0,-13-13 17,-1-1 0,0 1 1,0-1-1,-1 1 0,0 0 0,0 0 0,0 0 0,0 0 1,-1 0-1,0 1 0,-1-1 0,1 0 0,-1 0 0,0 1 0,-2 9 1,1-13 23,0 1 0,-1-1 0,1 0 0,-1 0 0,1 0 0,-1 0 0,0 0 0,0 0 0,-1-1 0,1 1 1,0-1-1,-1 1 0,0-1 0,1 0 0,-1 0 0,0 0 0,0 0 0,0-1 0,0 1 0,-1-1 0,1 0 1,0 0-1,-1 0 0,-5 1 0,-11 3 261,-1-2-1,-34 3 1,53-6-249,-22 2 61,-10 1 139,-56-3 0,83 0-358,0 0 0,0-1 1,0 0-1,0-1 0,0 1 0,0-1 1,1-1-1,-1 1 0,1-1 0,-1 0 0,1-1 1,0 0-1,-10-8 0,14 11-118,0-1 0,1 0 0,-1 0 0,1 0 0,0 0 0,-1 0 0,1 0 0,0 0 0,0 0 0,1 0 0,-2-5 0,-1-29-4431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4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364 1 13110,'0'0'6659,"-117"162"-6163,82-95-224,7 0 225,-4-2-177,4-3-208,2-6-80,3-4-32,3-3-64,3-5-576,-1-8-545,4-3-1808,8-10-2498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4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13478,'0'0'5427,"15"13"-7380,16 28 16,1 5-2737</inkml:trace>
  <inkml:trace contextRef="#ctx0" brushRef="#br0" timeOffset="1">387 622 13910,'0'0'9125,"0"-2"-9077,0 9-2033,0 14-2369,0 2-7156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5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325 1 10453,'0'0'1406,"-25"26"-902,-86 91 390,93-95-373,0 0 0,2 1 0,1 0 0,0 1-1,-21 52 1,19-29 232,-20 95 0,31-114-610,2 1-1,0 0 1,2 0-1,1 0 1,1 0-1,8 51 1,-6-70-137,1-1-1,0 0 1,0 0 0,1 0-1,1-1 1,-1 1 0,1-1-1,1 0 1,-1-1 0,1 1 0,1-1-1,-1 0 1,1-1 0,0 1-1,1-1 1,11 7 0,-7-6-12,1 0 1,0 0-1,0-1 1,1-1 0,-1 0-1,1-1 1,0 0 0,1-1-1,-1-1 1,17 1-1,-12-2-65,-1 0 1,0-2-1,1 0 0,-1-1 0,0-1 0,30-8 0,-43 9 76,0 0-1,0 0 1,0-1-1,0 0 1,0 0-1,-1 0 1,1 0 0,-1-1-1,0 1 1,0-1-1,0 0 1,-1 0-1,1-1 1,-1 1-1,0-1 1,0 1-1,0-1 1,-1 0-1,0 0 1,0-1 0,0 1-1,-1 0 1,0-1-1,0 1 1,0 0-1,0-10 1,0 9-1,0 0 0,-1 0 0,1 0 0,-1 0 1,-1 0-1,1 0 0,-1 0 0,0 0 0,0 0 0,-1 0 0,0 0 1,0 0-1,0 1 0,-1-1 0,0 1 0,0 0 0,0 0 0,-1 0 0,1 0 1,-1 0-1,0 1 0,-1-1 0,1 1 0,-1 0 0,0 1 0,0-1 1,0 1-1,-8-4 0,-1 0-167,-1-1 0,0 2 0,0 0 0,-1 1 0,0 1 0,0 0 0,0 1 0,0 1 0,0 0 0,-28 1 0,43 1 74,1 0 0,0 0-1,-1 0 1,1 0 0,0 0 0,-1 0-1,1 0 1,0 0 0,-1 0-1,1 0 1,0 0 0,-1 0 0,1 0-1,-1 0 1,1 0 0,0 0 0,-1 0-1,1 0 1,0 0 0,-1 1 0,1-1-1,0 0 1,0 0 0,-1 0 0,1 1-1,0-1 1,-1 0 0,1 1 0,0-1-1,0 0 1,0 0 0,-1 1 0,1-1-1,0 0 1,0 1 0,0-1 0,0 0-1,0 1 1,-1-1 0,1 0-1,0 1 1,0-1 0,0 1 0,0-1-1,0 0 1,0 1 0,0-1 0,0 0-1,1 1 1,-1 0 0,0 1-599,0 13-3858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6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76 11797,'0'0'4824,"-2"30"-3842,-5 187-259,13 47 693,-13-451-442,1 93-1194,9-116 0,-3 206 213,1 0 0,-1 0 1,1 1-1,0-1 0,0 0 0,0 0 0,0 1 0,1-1 1,0 0-1,0 1 0,0 0 0,0-1 0,0 1 1,0 0-1,1 0 0,0 0 0,-1 0 0,1 1 0,0-1 1,1 1-1,-1 0 0,0 0 0,1 0 0,-1 0 1,1 0-1,-1 1 0,5-2 0,8 0 4,-1 0 1,1 0-1,0 1 0,0 1 1,20 2-1,-25-1 7,3 0-12,-1 2-1,1-1 1,-1 2-1,1 0 1,-1 0 0,0 1-1,0 1 1,-1 0-1,1 1 1,-1 0 0,0 1-1,-1 0 1,0 1-1,0 0 1,0 1-1,-1 0 1,15 17 0,-14-12 9,1 1 1,-2 0 0,0 1 0,-1 0 0,0 0-1,-2 1 1,0 0 0,0 0 0,-2 1 0,0 0 0,-1 0-1,3 33 1,-6-36 4,0 0 0,-1 0 1,0 0-1,-2-1 0,1 1 0,-2 0 0,-5 17 1,5-24 2,0-1-1,-1 1 1,0-1 0,0 0 0,-1 0 0,0 0 0,0-1 0,-1 0 0,0 0 0,0 0 0,0-1 0,0 0 0,-1 0 0,-11 6 0,5-3 35,-1-2 0,0 1 0,-1-2 0,0 0 0,1 0 0,-1-2 0,-16 3 0,-9-2-374,-57-1-1,96-2 239,1-1 0,-1 0-1,0 0 1,0 0 0,0 0 0,0 0 0,0 0 0,1 0 0,-1-1 0,0 1 0,0 0 0,0 0 0,0-1 0,1 1-1,-1 0 1,0-1 0,0 1 0,1-1 0,-1 1 0,0-1 0,0 0 0,0-20-3271,8-17-2856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6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14567,'0'0'784,"203"0"-784,-109 0-1313,-8 0-2752,-20 0-2883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7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1 836 11909,'0'0'4963,"220"-11"-4963,-105-27-609,5-4-735,-8-9-1297,-15-1-3234</inkml:trace>
  <inkml:trace contextRef="#ctx0" brushRef="#br0" timeOffset="1">677 0 14983,'0'0'3908,"1"28"-3745,0-11-129,-1 1 5,1 0-1,1 0 1,0 0-1,1 0 1,1 0-1,1-1 0,1 0 1,0 0-1,10 18 1,102 155 281,-71-120-116,74 148 0,-114-202-197,-1 0-1,-1 0 1,0 0-1,-1 1 1,-1 0-1,2 24 1,-5-34-3,1 0 0,-2 0 0,1 1 1,-1-1-1,0 0 0,-1 0 1,1 0-1,-2 0 0,1-1 1,-1 1-1,0 0 0,0-1 0,0 0 1,-1 1-1,0-2 0,-1 1 1,-6 8-1,-17 9 4,0 0-1,-2-2 1,0-1-1,-47 22 1,-12 8-8244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0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1 214 5394,'0'0'6113,"22"-23"-4793,76-76-810,-88 90-384,2 0 0,-1 1 1,2 0-1,-1 1 0,1 1 1,-1 0-1,2 0 0,-1 1 1,1 1-1,0 0 0,-1 1 1,28-2-1,-25 2 27,24-2 722,73 2 0,-111 3-854,-1 0-1,0 0 0,1 0 0,-1 0 1,0 0-1,1 1 0,-1-1 0,0 0 1,0 1-1,0-1 0,1 1 1,-1 0-1,0-1 0,0 1 0,0 0 1,0 0-1,0-1 0,0 1 0,0 0 1,0 0-1,0 0 0,-1 0 0,2 2 1,0 0-12,-1 1 1,0-1-1,0 0 0,0 1 1,0-1-1,0 0 1,-1 1-1,0-1 1,0 5-1,0 3 8,-1 0 0,0 1 0,-1-1 0,0 0 0,-6 17 0,-2-5 104,-1-1 0,-1 0 0,0-1 0,-2 0 0,-28 33-1,-95 91 475,123-131-559,-10 9 30,-4 4 42,-44 56 0,66-76-96,0 1 1,1 1-1,0-1 0,0 1 0,1 0 0,0 0 0,1 0 0,0 0 0,0 1 1,1-1-1,1 1 0,-2 14 0,3-22-17,0-1-1,0 0 1,1 0 0,-1 1 0,0-1 0,1 0-1,-1 1 1,1-1 0,-1 0 0,1 0 0,-1 0-1,1 0 1,0 0 0,0 1 0,-1-1 0,1 0-1,0-1 1,0 1 0,0 0 0,0 0 0,0 0-1,0-1 1,1 1 0,-1 0 0,0-1 0,0 1-1,2 0 1,39 7-105,-34-7 88,241 5-351,-158-7 344,-91 2 18,1 1 0,0-1 1,-1 0-1,1 0 1,-1 1-1,1-1 1,-1 0-1,0 1 1,0-1-1,1 1 1,-1-1-1,0 0 1,0 1-1,0-1 1,-1 1-1,1-1 1,0 2-1,-1 1 8,4 733 1444,-2-732-1442,-1 0 1,0 0-1,0 0 0,-1 0 1,0 1-1,1-1 0,-2 0 1,1 0-1,0 0 0,-1-1 1,0 1-1,0 0 0,-1-1 1,1 1-1,-1-1 0,0 0 1,0 0-1,-1 0 0,-4 4 1,8-6-155,-1-1 1,-1 0 0,1 0-1,0 0 1,0 0 0,0 0-1,-1 0 1,1 0 0,0-1-1,-1 1 1,1 0 0,0-1-1,-1 1 1,1-1 0,-1 0-1,1 1 1,-1-1 0,1 0-1,-1 0 1,1 0-1,-1 0 1,-1 0 0,-1-1-426,1 0 0,0 0-1,0-1 1,-1 1 0,1-1 0,0 0 0,0 1 0,1-1 0,-5-4 0,-21-16-5695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8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579 19 8932,'0'0'1982,"-26"-3"-384,-88-11-248,103 13-1251,-1 0 0,0 2-1,0-1 1,0 1 0,0 1 0,0 0-1,1 1 1,-1 0 0,1 1-1,0 0 1,0 1 0,-17 9 0,4 2-9,-1 1 0,2 1 1,-27 28-1,40-37 5,-10 9 41,1 1 0,1 1 1,1 1-1,-15 24 0,27-39-116,1 0 1,0 1-1,1 0 0,0 0 0,0 0 0,0 0 1,1 0-1,0 0 0,0 1 0,1-1 1,0 1-1,1-1 0,-1 1 0,1 0 1,1-1-1,-1 1 0,1-1 0,1 1 0,1 7 1,-1-11-24,0 0 0,1 0 1,-1 0-1,0-1 0,1 1 1,0-1-1,0 0 0,0 0 1,0 0-1,1 0 0,-1 0 1,1-1-1,-1 1 0,5 1 1,62 25 17,-49-21-6,121 41 111,61 24 53,-175-61-164,-1 1 0,0 1 0,-1 2 0,45 35 0,-63-44-50,-1 0 0,0 0 0,-1 1 0,0 0 0,0 0 1,-1 0-1,1 1 0,-2 0 0,1 0 0,-2 0 0,6 16 0,-8-19 35,1 0 1,-1 0-1,0 0 1,-1 0-1,1 0 1,-1 0 0,-1 0-1,1 0 1,-1 0-1,0 0 1,0 0 0,0 0-1,-1-1 1,0 1-1,0 0 1,-1-1 0,0 1-1,0-1 1,0 0-1,-7 8 1,0-2 88,-1-1 1,0-1-1,-1 0 1,0 0-1,-1-1 0,1-1 1,-1 0-1,-1 0 1,0-1-1,0-1 1,0-1-1,-17 4 1,-7 0 287,-1-2 1,-1-2 0,-54-1 0,82-3-272,-1 0 0,1-1 0,-1 0 0,1-1 0,-13-4 0,21 5-83,1 0 0,-1 0 1,1-1-1,0 1 0,-1-1 1,1 0-1,0 0 0,0-1 0,0 1 1,0 0-1,1-1 0,-1 0 1,1 0-1,-1 0 0,1 0 0,0 0 1,0 0-1,0 0 0,1-1 1,-3-6-1,1 1-27,1-1 1,1 0-1,-1 1 1,1-1-1,1 0 1,0 0-1,0 0 1,1 1-1,1-1 1,-1 0-1,2 1 1,-1-1-1,1 1 1,0 0-1,1 0 1,8-15-1,7-7-33,1 1-1,1 0 1,28-28 0,-43 51 42,79-87-174,37-46-29,-117 133 213,0 0 0,0 0-1,-1-1 1,1 0 0,-2 0 0,1 0 0,-1 0 0,-1 0 0,0-1 0,0 1 0,0-1 0,-1 0-1,0 1 1,-1-13 0,0 19-14,0-1-1,-1 1 0,1-1 0,-1 1 1,1-1-1,-1 1 0,0 0 1,0-1-1,0 1 0,0 0 1,0 0-1,0-1 0,-1 1 1,1 0-1,-1 0 0,0 1 0,1-1 1,-1 0-1,0 0 0,0 1 1,0-1-1,0 1 0,-1 0 1,1 0-1,0 0 0,0 0 1,-1 0-1,1 0 0,-1 0 1,1 1-1,0-1 0,-4 1 0,-10-3-170,-1 2 0,0 0 0,-30 2 0,30-1-71,2 1-274,-1 0-1,1 1 1,0 1-1,0 0 1,-1 1-1,2 1 1,-1 0 0,-15 8-1,-35 24-5000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0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545 1 13286,'0'0'2073,"-32"7"-1841,-1-1-69,7-2 75,0 2 0,1 1 0,-1 0-1,1 2 1,-43 23 0,21-9 175,16-8-340,1 0 0,1 2 1,0 1-1,-46 39 0,73-56-68,0 0-1,1 1 1,-1-1-1,1 1 0,0-1 1,-1 1-1,1 0 1,0-1-1,0 1 1,0 0-1,0 0 0,1 0 1,-1-1-1,0 1 1,1 0-1,-1 0 1,1 0-1,0 0 0,-1 5 1,2-6-3,0 1 1,-1-1-1,1 1 1,0-1-1,0 1 1,-1-1-1,1 0 1,0 1-1,0-1 1,1 0-1,-1 0 1,0 0-1,0 1 1,1-1-1,-1-1 1,0 1-1,1 0 1,-1 0-1,2 0 1,10 4 0,0-1-1,-1 0 1,1-1 0,22 3 0,-27-5-6,37 5-21,-15-2-192,-1 0 0,43 13-1,-70-16 189,0-1 1,-1 1-1,1-1 0,0 1 0,-1 0 0,1 0 1,0 0-1,-1 0 0,1 0 0,-1 0 0,1 0 1,-1 0-1,0 1 0,0-1 0,1 0 0,-1 1 0,1 1 1,-2-2 12,0 0 0,0 0 0,1 0 0,-1 0 1,0 0-1,0-1 0,-1 1 0,1 0 0,0 0 1,0 0-1,0 0 0,0 0 0,-1 0 0,1-1 1,-1 1-1,1 0 0,0 0 0,-1 0 0,1-1 1,-1 1-1,1 0 0,-1-1 0,-1 2 1,-3 2-9,0 0 1,0 0 0,0 0 0,0-1 0,-1 0 0,0 0 0,-9 3 0,-12 2-424,0 0 1,0-2-1,-1-1 1,0-2-1,0 0 1,-55-3-1,81 0 232,1 0 0,0 0 0,-1 0 0,1 0 0,-1 0 0,1-1 0,0 1 0,-1 0 0,1-1 0,0 1 0,-1-1 0,1 1 0,0-1 0,0 0 0,-1 0 0,1 1 0,0-1 0,-2-2 0,-6-30-7101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8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447 0 11557,'0'0'7700,"-94"132"-7204,45-68-176,0 6-176,6-3 96,3 2-160,3-4-64,3-9 48,5-4-64,0-13-304,9-8-864,3-3-2642,11-18-2625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9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16135,'0'0'3890,"51"0"-7876,-11 28-480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19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70 19833,'0'0'2097,"31"-64"-6451,4 59-5122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5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1056 204 2513,'0'0'8500,"-1"-21"-7217,-7-67-160,7 84-972,0 0-1,1 0 0,-1 0 0,-1 0 0,1 0 0,-1 0 1,1 0-1,-1 0 0,0 0 0,-1 1 0,1-1 0,-1 1 0,1 0 1,-1 0-1,0 0 0,0 0 0,0 0 0,-1 1 0,1-1 1,-1 1-1,1 0 0,-1 0 0,-7-3 0,-1 2 69,1 0 0,-1 0 0,0 1 0,0 1 0,-23 0-1,1 2-107,1 2 0,-1 1 0,1 1 0,0 2 0,0 1 0,1 2 0,0 1 0,1 2-1,0 1 1,-30 18 0,-18 17-3,1 3-1,-100 88 0,157-123-103,2 1-1,0 1 0,1 1 0,0 1 0,-15 23 0,28-36-8,0 0-1,1 1 0,0-1 0,0 1 0,0 0 1,1 0-1,1 0 0,-1 0 0,2 0 0,-1 0 1,1 1-1,0-1 0,1 1 0,0-1 0,1 0 1,0 1-1,4 15 0,-3-19 0,0-1 0,1 0 0,-1 0 0,1 0 0,0 0 1,1 0-1,-1-1 0,1 0 0,0 1 0,0-1 0,0-1 0,0 1 0,1-1 0,0 1 0,-1-1 0,11 4 0,4 2-8,0-2 0,1 0 0,27 6 0,0-4-26,2-3 0,-1-1 0,1-3 0,94-7 0,-114 2 28,-1-1 0,0-1 0,0-1 0,-1-1 0,0-2 0,0-1 0,-1-1 0,0-1 0,42-27 0,-52 29-18,0-2-1,-2 0 1,0-1 0,0 0-1,-1-1 1,0 0-1,-2-1 1,1-1 0,-2 0-1,0 0 1,-1-1-1,-1 0 1,0 0 0,-2-1-1,7-26 1,15-97 118,-28 224 1542,3-24-1206,-4 98 207,27 566 432,-24-710-1108,-1-1-1,2 1 0,0-1 0,0 0 0,8 18 1,-11-30-21,0 1 0,1 0 0,-1-1 0,0 1 0,1-1 0,-1 1 0,1-1 0,-1 1 0,1-1 0,-1 1 0,1-1 0,-1 0 0,1 1 0,-1-1 0,1 0 0,0 1 0,-1-1 1,1 0-1,-1 0 0,1 0 0,0 0 0,-1 1 0,1-1 0,0 0 0,-1 0 0,1 0 0,0 0 0,-1 0 0,1-1 0,0 1 0,-1 0 0,1 0 0,0 0 0,-1 0 0,1-1 0,-1 1 0,1 0 1,0-1-1,-1 1 0,1 0 0,0-1 0,22-21-2727,8-36-1548,3-19-2400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6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779 0 10917,'0'0'656,"-27"0"-173,-164 0 2265,169 2-2559,1 0 0,0 1 0,0 1 0,0 1 0,0 1 0,1 1-1,0 1 1,0 0 0,1 2 0,0 0 0,-28 20 0,17-8 47,1 1 0,1 2 1,1 0-1,1 2 0,-42 56 0,55-64-157,1 0 0,1 0 0,-13 31 0,20-39-79,0-1-1,1 1 1,0 1 0,0-1-1,2 0 1,-1 1-1,1-1 1,1 21 0,1-29-4,0 0 0,-1-1 0,1 1 1,0 0-1,0 0 0,1-1 1,-1 1-1,1-1 0,-1 1 0,1-1 1,0 1-1,-1-1 0,1 0 0,1 0 1,-1 0-1,0 0 0,0 0 0,1-1 1,-1 1-1,1-1 0,-1 1 1,1-1-1,0 0 0,-1 0 0,1 0 1,0-1-1,0 1 0,4 0 0,12 2-3,-1-1-1,1 0 1,26-2 0,-27 0 11,22-2-20,0 0 0,0-3 0,0-1 0,0-3 0,-1 0 0,-1-3 0,69-30 0,-85 32-57,0-1-1,-1-1 0,-1 0 1,0-2-1,-1 0 1,0-2-1,-1 0 0,-1 0 1,0-2-1,-2 0 0,0-1 1,-1-1-1,-1 0 0,16-31 1,-26 42 172,1 0 1,-1 0-1,0-1 1,-1 1 0,0-1-1,-1 0 1,0 0-1,0-13 1,-4 23 1,0-1 0,-1 1 0,1 0-1,0 0 1,0 0 0,0 1 0,0-1 0,0 1 0,-5 1 0,0 2-53,1 1 0,-1 0 0,1 0 0,0 1 1,1 0-1,-1 0 0,1 0 0,0 1 0,1 0 1,0 0-1,0 1 0,0-1 0,1 1 1,0 0-1,0 0 0,1 1 0,0-1 0,1 1 1,-3 13-1,-1 16 202,1 0-1,2 1 1,2 41 0,1-22-78,3 0 1,2 0-1,3-1 1,2 0-1,3-1 1,2 0-1,37 90 0,-42-129-1050,-1-1 0,2 1 0,0-2 0,1 1 0,1-2 0,0 1 0,1-2 0,27 21 1,-5-2-1781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9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553 163 5378,'0'0'6377,"-24"-24"-4344,-77-74-96,98 94-1828,0 1 1,0-1-1,-1 1 1,0 0-1,0 0 1,0 1-1,0-1 1,0 1 0,0 0-1,0 0 1,-1 0-1,1 0 1,-1 1-1,0 0 1,1 0-1,-1 0 1,0 0 0,0 1-1,1 0 1,-1 0-1,-6 1 1,-9 0 246,12 0-284,1 0 0,-1 0 0,0 0 0,0 1 0,1 1 0,0-1 0,-1 1 0,1 0 0,0 1 0,0 0 0,1 0 0,-1 0 0,1 1-1,0 0 1,-8 7 0,-7 11-44,0 0-1,-26 39 0,36-47 23,0-2-53,2 0 0,0 0 0,1 1 0,0 0-1,1 1 1,0-1 0,1 1 0,1 1 0,0-1-1,2 1 1,-1 0 0,2-1 0,0 2 0,1 20-1,1-34-4,1 0 0,0 0 0,0-1 0,0 1 0,0 0 0,0 0 0,0-1 0,1 1 1,0 0-1,-1-1 0,1 1 0,0-1 0,0 0 0,0 0 0,1 0 0,-1 0 0,0 0 0,1 0 0,-1-1 0,1 1 0,0-1 0,-1 0 0,1 1 0,0-1 0,0 0 0,0-1 0,3 2 0,10 1-28,-1 1 1,1-2-1,28 2 1,-22-3-28,1-1 0,-1-1 0,34-6 0,-43 4 16,-2 0 0,1-1 0,0 0 0,-1-1 0,1 0 0,-1-1 0,-1 0 0,12-9 0,-3 1-88,-1-1 0,0-2 1,-1 1-1,-1-2 0,22-31 1,-31 38 153,1 0 0,-2 0 0,1-1 0,-2 0 0,1-1 0,-2 1 0,1-1 1,-2 0-1,0 0 0,0 0 0,0-20 0,-3 32 301,-1 12 22,-5 20-222,-2 0 1,-1-1 0,-14 34-1,-9 26 131,17-31-200,4 2 0,2-1 0,2 1 1,3 1-1,3-1 0,8 70 0,-7-125-219,1 0 1,0 0 0,0 0-1,1 0 1,-1 0 0,1 0-1,4 8 1,-4-12-289,-1 1-1,1-1 1,0 1 0,0-1 0,0 1-1,0-1 1,0 0 0,0 0 0,0 0-1,4 2 1,17 4-7043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9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66 151 9957,'0'0'3932,"2"-20"-2737,11-60-973,-12 78-212,0-1 0,1 0 0,-1 0 1,1 1-1,0-1 0,-1 1 0,1 0 0,0-1 1,0 1-1,1 0 0,-1 0 0,0 0 1,1 0-1,-1 1 0,1-1 0,-1 1 0,1-1 1,0 1-1,0 0 0,0 0 0,4-1 0,4 0 162,0 0-1,0 1 0,21 0 0,-29 1-136,-1 0-31,0 0 0,0 0 0,0 0 0,0 0 0,1 0 0,-1 0 0,0 0 0,0 1 0,0-1 0,0 1 0,0 0 0,0-1 0,0 1 0,0 0 0,0 0 0,-1 0 0,1 1 0,0-1 0,-1 0 0,3 3 0,-2 0-5,0 0 0,-1 0 1,1 0-1,-1 0 1,0 0-1,0 0 1,-1 1-1,1-1 1,-1 0-1,0 7 0,1 1 62,-1 0 0,0 1-1,-1-1 1,0 1-1,-1-1 1,-1 0 0,0 0-1,0 0 1,-1 0-1,0-1 1,-1 1-1,-1-1 1,0 0 0,0-1-1,-1 1 1,-10 10-1,-53 54 704,55-61-644,0 1 0,1 0 0,0 1 0,1 1 0,1 0 0,-15 29 0,26-45-120,0 0 0,0 0 1,1 0-1,-1 0 1,0 0-1,1 1 1,-1-1-1,1 0 0,0 0 1,-1 0-1,1 0 1,0 1-1,0-1 0,0 0 1,0 0-1,0 1 1,0-1-1,0 0 0,0 0 1,0 1-1,0-1 1,1 0-1,-1 0 0,0 0 1,1 0-1,-1 1 1,1-1-1,0 0 1,-1 0-1,1 0 0,0 0 1,0 0-1,-1 0 1,1 0-1,0-1 0,0 1 1,0 0-1,0 0 1,0-1-1,0 1 0,0 0 1,2 0-1,4 0-15,0 0 0,1 0-1,-1 0 1,0-1-1,0 0 1,10-1 0,4 0 35,0 0-182,0-2-1,0 0 0,-1-1 0,1-1 0,-1-1 0,0 0 1,21-11-1,131-74-6432,-113 54 1812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2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389 0 13286,'0'0'5805,"-14"14"-5564,-23 22 48,3 3 1,-41 56 0,-145 243-2112,212-328-2345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0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15591,'0'0'3650,"0"38"-3986,0 9-721,0 4-2480,0 1-3106</inkml:trace>
  <inkml:trace contextRef="#ctx0" brushRef="#br0" timeOffset="1">436 671 14679,'0'0'5458,"-9"0"-11973,-11 18-704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1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87 6835,'0'0'7777,"-12"20"-6894,5-8-774,0 1 1,0 0-1,1 0 1,-6 20-1,12-31-92,0 0 0,0-1 0,0 1 0,0 0 0,1-1 0,-1 1 0,0-1 0,1 1 0,0-1 0,-1 1 0,1-1 0,0 1 0,0-1 0,-1 0 1,1 1-1,0-1 0,0 0 0,1 0 0,-1 1 0,0-1 0,0 0 0,1 0 0,-1 0 0,0-1 0,1 1 0,-1 0 0,1 0 0,-1-1 0,1 1 0,-1-1 0,1 0 0,2 1 0,61 10 417,-57-10-371,82 4 159,1-4 0,-1-4 0,1-3 1,-1-5-1,-1-4 0,0-4 0,121-41 0,-192 54-231,-6 3-58,0-1 1,0 0 0,16-9-1,-26 12 67,0 0-1,-1 0 1,1 0-1,0 0 1,-1 0-1,1-1 1,-1 1-1,1 0 1,-1-1-1,1 1 1,-1-1-1,0 0 1,0 1-1,0-1 1,0 0 0,0 0-1,0 0 1,-1 1-1,1-1 1,0 0-1,-1 0 1,0 0-1,1 0 1,-1 0-1,0 0 1,0 0-1,0-3 1,-1 3 5,0 0 1,0 0 0,0 0-1,0 0 1,0 0 0,-1 0-1,1 0 1,0 1 0,-1-1-1,0 0 1,1 1 0,-1-1-1,0 1 1,0 0 0,0 0-1,0 0 1,0 0 0,0 0-1,0 0 1,0 0-1,0 0 1,-2 0 0,-55-12 80,54 12-67,-12-2 50,0 1 1,1 1 0,-1 0-1,0 1 1,0 1 0,-21 3-1,32-3-35,-1 1-1,0 0 0,1 0 1,-1 1-1,1 0 0,0 0 0,0 1 1,0-1-1,1 1 0,-1 0 1,1 1-1,0-1 0,0 1 1,0 0-1,1 1 0,-1-1 1,1 1-1,-3 6 0,-2 6 25,1-1 0,1 1 0,1 0 0,0 1 0,1-1 1,1 1-1,-3 34 0,4 144 157,5-116-183,15 165 81,0 0-1069,-17-234 413,0 1 0,-1-1 0,-1 1 0,-5 21 0,5-28-48,0 0 1,-1 1-1,0-1 1,0 0-1,0 0 0,-1-1 1,0 1-1,0-1 0,0 0 1,-8 7-1,-34 23-7130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0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1 18729,'0'0'2817,"-31"191"-1424,11-73-929,-1 19-464,10 2 64,-6 0-144,0-12 80,-1-17-432,-4-14-625,-7-16-1664,0-16-4290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1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1 184 10805,'0'0'5699,"212"-83"-4931,-109 65-448,8 3-80,7-1-96,-1 1-144,-5 2-192,-3 2-1104,-15 1-1586,-19 8-3441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2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95 11861,'0'0'1121,"-1"34"410,-9 241 929,4 225-2420,11-462-3113,-5-40 1680,-4-208-1712,0-6 4644,3 198-1336,1-35 577,1 1-1,17-99 0,-16 138-667,1-1 0,1 1 0,0-1 0,1 1 0,0 0 0,1 1 0,1 0 0,0 0 0,1 0 0,0 1 0,0 0 0,1 0 0,1 1 0,0 0 0,0 1 0,12-9 0,-14 14-67,0-1 0,1 1 0,-1 1-1,1-1 1,0 1 0,-1 1 0,2 0 0,-1 0 0,0 1 0,0 0 0,0 0 0,1 1 0,14 2 0,-12-1-19,0 1 0,1 1 0,-1 0 0,0 0 0,0 1-1,-1 1 1,1 0 0,-1 1 0,15 9 0,-3 3 25,-2 0 1,0 1-1,-1 0 0,-1 2 0,0 1 1,-2 0-1,-1 1 0,-1 1 0,-1 0 1,0 1-1,9 28 0,-8-14-1,-2 0 0,-2 1 0,-1 1 1,-2-1-1,-2 2 0,1 77 0,-7-108-38,0 0-1,0 0 1,-1 0-1,-1-1 1,0 1 0,0 0-1,-1-1 1,0 0 0,-1 1-1,0-1 1,-1-1-1,0 1 1,0-1 0,-1 0-1,0 0 1,-1 0 0,0-1-1,0 0 1,-1 0 0,0-1-1,0 0 1,-1-1-1,0 1 1,-19 8 0,10-5 3,-1-1 0,0-2 1,-1 0-1,1 0 0,-1-2 1,-1-1-1,1 0 0,-1-2 1,1 0-1,-1-1 0,-41-4 1,60 3-87,0-1 0,0 1 1,0-1-1,0 1 0,1-1 1,-1 0-1,0 0 0,0 0 1,0 0-1,1 0 0,-1 0 1,1 0-1,-1-1 0,1 1 1,-1-1-1,1 1 0,0-1 1,-1 1-1,1-1 0,0 0 1,0 1-1,0-1 0,1 0 1,-1 0-1,0 0 0,1 0 1,-1 0-1,0-2 0,0-6-481,0 0-1,0 1 1,1-1-1,2-15 1,-2 21 289,7-59-4749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2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16840,'0'0'1761,"74"13"-1761,7-13 48,22 0-161,11-3-79,4-17-704,-15-1-1665,-23 8-208,-28 8-1986,-27 5-2608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3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0 951 15191,'0'0'0,"232"-54"320,-117 18 0,11-5-320,3-5-1296,-15-3-1634,-25-6-2560</inkml:trace>
  <inkml:trace contextRef="#ctx0" brushRef="#br0" timeOffset="1">785 0 13942,'0'0'3421,"20"21"-2482,36 41-549,-3 3 1,54 84-1,-72-91-246,46 108 0,-70-137-131,-1 0-1,-1 0 1,-2 1-1,-1 0 1,-1 1 0,1 36-1,-5-37 0,-2 1-1,-1-1 1,-13 61 0,10-73-317,0 1 1,-2-1 0,0 0-1,-1-1 1,-1 0 0,0 0 0,-18 24-1,24-38-181,1 0-1,0-1 0,-1 1 1,0 0-1,0-1 0,0 1 1,0-1-1,0 0 0,0 0 1,0 0-1,-6 2 0,-14 2-6028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683 0 3586,'0'0'8950,"-31"2"-7722,12-1-1041,-25 1 120,-1 2-1,2 2 1,-45 12 0,-58 15-140,77-20-111,-121 42 1,184-53-60,5-1-45,1 2-223,1 1 272,0 0 0,0-1 0,0 1 0,0-1 0,0 1 0,1-1 0,-1 0 0,5 6 0,7 17 88,-5 3 106,0 0 1,-3 0 0,0 1-1,1 47 1,-10 121 821,1-170-932,-1 0-1,-15 51 0,4-19-51,16-63-57,1 0 1,1-1-1,-1 1 0,0 0 1,1 1-1,-1-1 1,1 0-1,0 1 0,0-1 1,6-3-1,37-24-231,-24 20 249,1 0 0,1 1-1,-1 2 1,1 0 0,1 2 0,-1 0 0,1 2 0,0 0 0,0 2 0,0 1 0,0 1 0,-1 1 0,26 5-1,-34-3-6,0 0 0,0 2-1,-1 0 1,0 0 0,0 1 0,0 1-1,-1 1 1,0 0 0,0 1-1,-1 0 1,17 18 0,-22-21-1,-1 1-1,0 0 1,0 0 0,-1 1 0,0 0 0,0 0-1,-1 0 1,0 1 0,-1-1 0,0 1-1,0 1 1,-1-1 0,0 0 0,-1 1 0,0 0-1,-1-1 1,0 1 0,-2 19 0,-1-23 28,0-1 0,0 1 1,-1-1-1,0 0 0,0 0 0,-1 0 1,1 0-1,-1 0 0,-1-1 0,1 0 1,-1 0-1,0 0 0,0 0 0,0-1 1,-1 0-1,0 0 0,1 0 0,-2-1 1,-5 3-1,-19 10 87,-1-2 1,-44 13-1,76-26-101,-54 15 152,-101 19-1,124-30-145,-1-2 0,0-1 1,1-2-1,-54-6 0,82 6-51,0 0 0,0-1 1,1 0-1,-1 1 0,0-1 0,1 0 0,-1 0 1,1-1-1,-1 1 0,1 0 0,0-1 0,-1 0 0,1 1 1,0-1-1,0 0 0,0 0 0,0 0 0,1 0 1,-1-1-1,0 1 0,1 0 0,0-1 0,-1 1 1,1-1-1,0 1 0,0-4 0,-1-1-336,1-1 0,0 1 0,0-1 0,1 1 0,0-1 0,0 1 0,1 0 0,3-15 0,22-58-4865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6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611 1 8116,'0'0'9492,"-92"178"-7555,52-88-945,0 5-479,-6 6-257,0-3-208,-5-5 48,-1-6-80,3-12-16,6-10-64,3-11-448,0-10-753,3-11-1248,3-12-2529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7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16968,'0'0'2193,"154"54"-2321,-114-7-2225,-14 4-2530</inkml:trace>
  <inkml:trace contextRef="#ctx0" brushRef="#br0" timeOffset="1">685 740 17816,'0'0'4754,"0"-31"-5138,0 18-1889,0 0-3025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8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0 192,'0'0'0,"11"0"-112,-5 0 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39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71 221 4466,'0'0'4370,"-12"-17"-2703,-38-56-474,49 72-1150,0-1 0,0 1 0,0-1 0,1 1 0,-1-1 0,0 1 0,1-1 0,-1 0 0,1 1 0,-1-1 0,1 0 0,0 0 1,0 1-1,0-1 0,0 0 0,0 0 0,0 1 0,0-1 0,0 0 0,1 1 0,-1-1 0,1 0 0,-1 1 0,1-1 0,0 0 0,0 1 0,-1-1 0,1 1 0,0-1 0,1 1 0,-1 0 0,0-1 0,1 0 0,4-2 80,-1 0-1,1 0 0,0 1 1,0 0-1,0 0 0,9-2 1,-5 1 110,23-7-18,0 2 0,0 1 0,1 1 0,-1 2 0,1 2 0,1 1 0,-1 1-1,54 7 1,-82-5-207,0 0 0,0 0 0,0 0-1,0 1 1,-1 0 0,1 0 0,0 1-1,-1-1 1,0 1 0,1 0-1,-1 1 1,0-1 0,-1 1 0,1 0-1,-1 0 1,0 1 0,0-1 0,0 1-1,0 0 1,-1 0 0,0 0 0,0 0-1,0 1 1,0-1 0,-1 1-1,0 0 1,-1 0 0,3 8 0,-2 0 38,1 1 1,-2 0 0,0-1-1,0 1 1,-2 0 0,0 0-1,0-1 1,-1 1 0,-1-1-1,-1 1 1,-5 14 0,-4-2 72,-1-1-1,-1-1 1,-1 0 0,-2-1 0,0-1 0,-1-1-1,-28 25 1,23-24-56,1 1-1,1 2 1,2 0 0,0 1-1,-21 41 1,36-59-83,2 1 1,-1-1-1,2 1 0,-1 0 1,1 0-1,1 0 1,0 0-1,0 14 1,1-22-8,0 0 0,1 0 1,0 0-1,-1-1 0,1 1 1,0 0-1,0 0 0,0-1 0,0 1 1,0-1-1,0 1 0,1-1 1,-1 1-1,0-1 0,1 0 1,-1 1-1,1-1 0,-1 0 1,1 0-1,0 0 0,-1 0 1,1-1-1,0 1 0,0 0 0,0-1 1,0 1-1,-1-1 0,1 1 1,0-1-1,0 0 0,2 0 1,14 2-188,-1-1 1,27-1-1,-28 0 36,152 0-1119,-167 0 1294,0 0 0,0 0-1,0 1 1,0-1 0,0 0-1,0 1 1,0-1 0,0 1-1,0-1 1,0 1-1,0-1 1,0 1 0,0 0-1,0-1 1,0 1 0,-1 0-1,1 0 1,0 0 0,-1 0-1,1 0 1,0-1 0,-1 1-1,1 0 1,-1 0 0,1 0-1,-1 1 1,0-1 0,1 0-1,-1 0 1,0 0 0,0 0-1,0 2 1,1 45 74,-1-32-8,0 20 146,0 181 947,29 223 0,-10-245-1334,-7 202-1,-12-397 90,0 1-1,1-1 1,-1 0 0,0 0 0,0 1-1,0-1 1,1 0 0,-1 1-1,0-1 1,0 0 0,1 0 0,-1 0-1,0 1 1,0-1 0,1 0-1,-1 0 1,0 0 0,1 0 0,-1 1-1,0-1 1,1 0 0,-1 0-1,1 0 1,-1 0 0,0 0 0,1 0-1,-1 0 1,0 0 0,1 0-1,-1 0 1,0 0 0,1 0 0,-1 0-1,0-1 1,1 1 0,-1 0-1,0 0 1,1 0 0,-1 0 0,0-1-1,1 1 1,-1 0 0,1-1 0,-1 1-164,26-11-5010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0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622 36 11333,'0'0'1158,"-31"-6"-592,-104-18 410,118 21-819,0 1-1,0 1 1,1 1-1,-1 1 1,0 0 0,0 1-1,1 0 1,-1 2-1,1 0 1,0 1 0,-30 13-1,25-7-57,0 2 0,1 0 0,1 1 0,0 1 0,1 1 0,-29 32 0,41-41-94,0 0 1,0 0-1,1 0 1,-1 1-1,2 0 1,-1 0-1,1 0 1,0 1-1,1-1 1,0 1-1,0 0 1,1 0-1,0 0 1,1 0-1,-1 12 1,2-19-13,1 1 1,-1-1-1,1 0 0,-1 0 1,1 0-1,0 0 0,0 0 1,0 0-1,0 0 0,0 0 1,0 0-1,0-1 0,1 1 1,-1 0-1,0-1 0,1 1 1,0-1-1,-1 1 0,1-1 1,0 0-1,0 0 0,0 0 0,0 0 1,-1 0-1,2 0 0,-1 0 1,0-1-1,0 1 0,0-1 1,0 1-1,3-1 0,12 2-84,-1 0 0,1-1 0,19-1 0,-19 0-73,12-1 49,1-1-1,-1-2 0,0 0 1,0-2-1,-1-1 1,0-1-1,0-2 0,-1-1 1,0-1-1,0-1 1,24-17-1,-48 29 109,10-6 2411,-12 19-294,-1-2-2746,-2 122 1676,4 150-184,1-234-811,2 0 0,3 0 0,22 81 0,-26-117-177,0-1 0,1 0 1,0 0-1,7 10 1,19 14-3653,-9-20-648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0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93 14038,'0'0'-1083,"32"-14"552,103-41 529,-120 49 46,-1 2 1,1 0-1,0 1 0,1 0 1,-1 1-1,0 1 1,1 0-1,-1 2 1,18 1-1,17 0-27,-49-1-3,0-1-1,1 0 0,-1 0 0,0 0 1,0 1-1,1-1 0,-1 1 1,0-1-1,0 1 0,0-1 1,0 1-1,0 0 0,0 0 1,0-1-1,0 1 0,0 0 1,0 0-1,0 0 0,0 0 0,0 0 1,-1 0-1,1 0 0,0 1 1,-1-1-1,1 0 0,-1 0 1,1 0-1,-1 1 0,0-1 1,0 0-1,1 0 0,-1 1 1,0 1-1,0 54 1481,-1-35-896,-19 226 2414,15-210-2851,2-1-1,1 1 0,2-1 0,6 46 0,-6-81-166,0-1 0,1 0 0,-1 0 0,1 1 0,-1-1 0,1 0 0,0 0 0,-1 0 0,1 0 0,0 1 0,0-1 1,0 0-1,0 0 0,0-1 0,0 1 0,0 0 0,0 0 0,0 0 0,0-1 0,1 1 0,-1-1 0,0 1 0,0-1 0,1 1 0,-1-1 0,0 0 1,3 1-1,39 0-381,-32-2 243,1 0 10,0-1 0,-1 0 0,1 0 0,-1-1 0,0-1 0,0 0 0,0-1 0,-1 0-1,1 0 1,-1-1 0,0 0 0,-1-1 0,1 0 0,11-13 0,10-10 199,-2-3 0,39-54 1360,-70 161 344,-1-46-1693,2-1 0,2 0 0,0 0 0,1 0 0,8 30 0,-9-53-96,1 0 0,0 0 0,0 0 0,1 0 0,-1 0 0,1 0 0,0-1 0,0 1 0,0-1 0,0 0-1,1 0 1,-1 0 0,1 0 0,0-1 0,-1 0 0,1 1 0,1-1 0,-1-1 0,0 1 0,0 0 0,1-1 0,-1 0 0,0 0 0,1-1-1,-1 1 1,8-1 0,7 1-523,0-1-1,1 0 0,-1-2 1,37-7-1,-36 4-39,0-1 0,0-1 0,0 0 0,-1-2 0,0 0 0,-1-1 0,0-1 0,-1-1 0,23-20 1,-31 25 589,0-2 0,0 1 0,-1-1 0,0-1 0,-1 1 0,0-1 0,0 0 1,-1-1-1,-1 0 0,1 0 0,-2 0 0,0 0 0,0-1 0,-1 0 0,0 1 1,-1-1-1,1-18 0,-3 1 3386,0 46-1839,0 48-1245,6 196-65,-2-203-1038,4 0 0,20 84 1,-3-57-3084,1 0-3628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0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 11957,'0'0'4827,"16"-3"-4339,32-5-89,0 2 0,61 0-1,116 9 71,-213-2-463,0 0 0,-1 0 0,1 1 0,-1 0 0,1 1 0,14 6 0,-21-7-2,-1 0-1,0 0 1,0 1-1,0-1 1,0 1-1,0 0 1,-1 0-1,1 0 1,-1 1-1,0-1 1,0 1 0,0 0-1,0 0 1,-1 0-1,0 0 1,0 0-1,0 0 1,3 9-1,0 16 119,0 1 0,-2 0 0,-2-1-1,0 1 1,-2 0 0,-1 0 0,-2 0 0,-8 32 0,-29 90 273,-4 13-602,41-139-1483,0 1 1,1 35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0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 12822,'0'0'3618,"209"2"-2466,-105 4-800,4-4-352,1-2-128,-3 0-2161,-3-15-1537,-11-3-5026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1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688 1 14615,'0'0'6291,"-126"162"-5683,77-56-384,-2 5-160,2-5 16,3-14-48,9-9-32,5-16-16,7-10-480,-4-8-833,-3-16-1760,1-10-4963</inkml:trace>
  <inkml:trace contextRef="#ctx0" brushRef="#br0" timeOffset="1">0 14 7059,'0'0'11718,"184"155"-11718,-136-83-1393,-16 5-4018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1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17720,'0'0'2945,"0"-21"-9219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2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4 13798,'0'0'1505,"-31"-1"-1131,-103-1 12,122 2-263,0 1 0,0 0-1,0 1 1,0 0-1,1 1 1,-1 0 0,1 1-1,-1 1 1,1 0-1,0 0 1,1 1 0,-1 0-1,1 1 1,1 0-1,-1 1 1,1 0 0,0 0-1,1 1 1,0 0-1,0 0 1,-8 15 0,12-17-127,1 0 1,0 0 0,0 1 0,0-1 0,1 1 0,0-1 0,0 1 0,1 0 0,0 0 0,1 0 0,-1 0-1,2-1 1,-1 1 0,1 0 0,0 0 0,1 0 0,-1 0 0,2-1 0,-1 1 0,1-1 0,0 0-1,1 0 1,-1 0 0,1 0 0,1 0 0,0-1 0,-1 0 0,2 0 0,-1 0 0,10 7 0,43 32 30,116 66 0,-25-18-4,-63-35-849,119 106 0,-198-157 784,-1 0 0,1 0 0,-1 0 0,-1 1 0,1-1 0,-1 1-1,-1 1 1,1-1 0,-2 1 0,1 0 0,3 12 0,-6-16 41,-1-1-1,1 0 1,-1 0 0,1 1 0,-2-1-1,1 1 1,0-1 0,-1 0 0,0 0-1,1 1 1,-2-1 0,1 0 0,0 0 0,-1 0-1,0 0 1,0 0 0,0 0 0,-1-1-1,1 1 1,-1-1 0,0 1 0,0-1-1,0 0 1,0 0 0,0 0 0,-6 3 0,-12 7 22,0 0 0,-2-1 0,1-2 0,-1 0 0,-1-1 0,0-1 0,-32 5 0,8-4 7,0-2-1,-90 0 0,124-7-16,0 0 0,0-1 0,0-1 0,0 0 0,-25-7-1,34 7-7,-1 0-1,1-1 0,0 1 1,1-1-1,-1 0 0,0 0 1,1-1-1,0 1 0,-1-1 1,1 0-1,1 0 0,-1-1 0,1 1 1,-1-1-1,1 1 0,1-1 1,-4-7-1,1 1-13,2 1-1,-1-1 1,1 0 0,1 0 0,0-1-1,0 1 1,1 0 0,1-1-1,0 1 1,2-21 0,1 14-25,1 0 0,1 0 0,1 0 1,0 0-1,1 1 0,9-16 0,9-9-119,2 2-1,1 0 1,2 2-1,38-37 1,106-91-622,-23 23 433,-145 137 366,-2 3 2,-1 0 0,0 0 0,0 0 0,0 0 0,0 0 0,-1-1 0,1 1 0,-1-1 0,0 0 0,0 0 0,0 0 0,-1 0 0,1 0 0,1-7 0,-4 10-23,1 0 1,-1 0 0,0 1 0,1-1-1,-1 0 1,0 1 0,0-1 0,0 0 0,1 1-1,-1-1 1,0 1 0,0 0 0,0-1-1,0 1 1,0 0 0,0-1 0,0 1 0,0 0-1,0 0 1,0 0 0,0 0 0,0 0 0,0 0-1,0 0 1,0 0 0,0 0 0,-1 1-1,-33 1-33,35-2 31,-12 2-104,0 1 1,0 0-1,1 1 1,0 0 0,0 1-1,0 0 1,0 1-1,1 0 1,-15 11 0,15-9-818,0 1 0,0 0 0,1 0 0,-16 20 0,12-8-2535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4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133 218 3682,'0'0'4343,"0"9"-3537,-15 302 4404,7-69-4438,8-227-685,0-14 159,0-21 743,3-21-649,2-1 1,2 1-1,2 0 0,16-49 0,0 1-133,-1-21-92,-15 60-41,3 0 0,2 1 0,22-53 0,-33 97-74,0 0 0,0 0 1,1 0-1,-1 1 0,1 0 1,0-1-1,1 1 1,-1 1-1,1-1 0,0 1 1,0-1-1,0 1 0,0 1 1,0-1-1,1 1 0,-1 0 1,1 0-1,-1 1 0,1-1 1,0 1-1,0 0 0,0 1 1,0 0-1,-1 0 0,1 0 1,0 0-1,0 1 0,0 0 1,-1 0-1,1 1 0,0 0 1,-1 0-1,1 0 0,-1 0 1,0 1-1,0 0 0,0 0 1,6 5-1,-1 2 6,0 0-1,0 1 0,-1 0 1,-1 0-1,0 1 0,-1 0 1,0 1-1,0 0 1,-2 0-1,1 0 0,-2 1 1,4 15-1,-1 5 16,-1-1 1,-2 1-1,-1 0 0,-2 36 0,-3-50-17,0 0 0,-2 1-1,0-1 1,-2-1 0,0 1 0,-1-1-1,0 0 1,-2 0 0,0-1 0,-2 0-1,0-1 1,0 0 0,-17 17-1,3-5 25,-2-1-1,-1-1 0,-1-1 0,-1-2 1,-1-1-1,-35 20 0,52-35-64,0 0 0,-1-1 0,0-1 0,0 0-1,0-1 1,-1 0 0,1-2 0,-1 0 0,0 0 0,-20-1 0,34-2-72,-1 0 0,1 0 0,0 0-1,0 0 1,-1-1 0,1 1 0,0-1 0,0 1 0,0-1 0,0 0 0,0 0 0,0 0 0,0 0 0,0 0-1,0-1 1,0 1 0,0 0 0,1-1 0,-1 0 0,0 1 0,1-1 0,0 0 0,-1 0 0,1 0 0,0 1-1,0-1 1,0-1 0,0 1 0,-1-4 0,0-5-797,0 1 0,0-1 0,1 0 1,0 0-1,2-12 0,-1 14-4,0-51-4188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6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78 2225,'0'0'12486,"258"0"-11478,-126-10-800,-1-8-16,-5 2-176,-11 1-32,-21 4-672,-25 6-1793,-32 3-4114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6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0 240 9764,'0'0'3010,"241"-70"-2914,-124 29-96,9-3-16,-5 0-1937,-13 3-3009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47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12070,'0'0'2550,"5"14"-1862,13 32-377,3 1 0,2-2-1,41 62 1,107 130 281,-136-191-567,-25-32-22,1 1-1,-2 0 1,0 0-1,10 25 1,-17-36 4,0 1-1,-1 0 1,0-1 0,1 1-1,-2 0 1,1 0 0,0 0 0,-1 0-1,0 0 1,0 0 0,-1 0-1,1 0 1,-1-1 0,0 1-1,0 0 1,-1 0 0,1-1-1,-1 1 1,0 0 0,0-1-1,-4 5 1,-14 14-295,-1-1 0,-1-1 0,0-1 0,-43 29 0,17-12-3189,15-11-2067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3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93 287 368,'0'0'2497,"-12"-23"-2089,-39-75-18,46 89-341,1-1 0,0 1 1,0-1-1,1 0 0,0 0 0,1 0 0,0-1 1,1 1-1,0 0 0,1-1 0,0-11 0,1 0 84,-1 21-133,0 1 0,0-1-1,0 1 1,0-1 0,0 1 0,0-1-1,0 1 1,1-1 0,-1 1 0,0 0 0,0-1-1,1 1 1,-1-1 0,0 1 0,1-1-1,-1 1 1,0 0 0,1-1 0,-1 1-1,1 0 1,-1-1 0,0 1 0,1 0 0,-1 0-1,1-1 1,-1 1 0,1 0 0,-1 0-1,1 0 1,-1 0 0,2-1 0,22 2-504,-19-1 391,-1 1 0,1 0 0,-1 1-1,0-1 1,1 1 0,-1-1 0,0 1 0,6 4 0,13 17-233,-13-15 351,0 2 0,-1 0 0,13 16 0,-19-21-173,-1 0-1,1 0 1,-1 0-1,0 0 1,0 1-1,0-1 1,-1 0-1,0 1 1,0-1-1,0 1 1,-1 10 0,0-7-86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2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14391,'0'0'488,"21"24"488,-9-10-727,-2-4-81,-1 1-1,0 0 1,-1 0 0,0 0 0,-1 1 0,0 0 0,-1 1 0,0-1 0,-1 1-1,0 1 1,-1-1 0,0 0 0,-2 1 0,3 25 0,-5 164 531,2 55-654,11-166-1237,-13-91 1167,0-1 1,0 0-1,0 0 1,0 1-1,0-1 1,0 0-1,0 0 1,0 1 0,0-1-1,0 0 1,0 0-1,1 0 1,-1 1-1,0-1 1,0 0-1,0 0 1,0 0-1,0 1 1,1-1 0,-1 0-1,0 0 1,0 0-1,0 0 1,0 1-1,1-1 1,-1 0-1,0 0 1,0 0-1,1 0 1,-1 0 0,0 0-1,0 0 1,0 0-1,1 0 1,-1 0-1,0 1 1,0-1-1,1 0 1,-1 0-1,0-1 1,0 1 0,1 0-1,-1 0 1,0 0-1,0 0 1,1 0-1,-1 0 1,0 0-1,0 0 1,1 0-1,13-13-389,11-20 210,34-63 1,19-25 143,-62 99 80,1 2 1,1 0 0,1 1 0,37-29-1,-48 43 7,0-1-1,0 1 1,0 1-1,0-1 1,1 1 0,0 1-1,0 0 1,0 0-1,0 1 1,0 0-1,1 0 1,-1 1-1,1 0 1,-1 1-1,1 0 1,17 3 0,-23-2-14,-1 0 0,0 0 1,0 1-1,0-1 1,0 1-1,0-1 1,0 1-1,-1 0 0,1 1 1,0-1-1,-1 0 1,0 1-1,1-1 1,-1 1-1,0 0 0,-1 0 1,1-1-1,0 1 1,-1 1-1,1-1 1,-1 0-1,0 0 0,0 0 1,0 1-1,0 3 1,2 11-55,-1 0 1,0 0-1,-1 25 1,-1-40 26,0 12-72,0 0-1,-1 0 1,-1-1 0,0 1 0,-1 0-1,0-1 1,-1 0 0,-1 0 0,0 0-1,-1 0 1,0-1 0,-1 0 0,-1-1-1,0 1 1,-1-1 0,0-1 0,-14 14-1,9-10 85,-1-1-1,0-1 1,-1 0-1,0-1 1,-1-1 0,-35 18-1,39-24 2,0 0-1,0 0 1,-1-1 0,0-1-1,0 0 1,0-1 0,0-1-1,0 0 1,0-1 0,-22-2-1,32 1-51,0 0-1,0-1 1,0 1-1,0-1 1,1 0-1,-1 0 1,1 0-1,-1 0 1,1-1-1,0 1 1,-1-1 0,1 0-1,1 0 1,-1 0-1,0 0 1,1-1-1,0 1 1,-1-1-1,1 1 1,-1-6-1,1 7 18,1 0 0,0-1 0,0 1 0,0 0 0,1-1 0,-1 0 0,0 1 0,1-1 0,0 1 0,-1-1 0,1 0 0,0 1 0,1-1 1,-1 1-1,0-1 0,1 0 0,-1 1 0,1-1 0,0 1 0,0-1 0,0 1 0,0-1 0,0 1 0,0 0 0,1 0 0,-1 0 0,1 0 0,0 0 0,0 0 0,-1 0 0,1 0 0,4-2 0,3-1 28,0 1 0,0 0 1,0 1-1,0 0 0,0 0 0,0 1 1,11-1-1,78-6 140,-21 3 25,30-11-288,0-5 1,-1-5 0,-2-4 0,135-60 0,-199 73 116,75-47-1,-101 56-18,0-1-1,-1-1 1,0 0-1,-1 0 0,-1-1 1,1-1-1,-2 1 1,12-20-1,-20 29 85,0 1 0,-1-1 1,1 0-1,-1 0 0,1 0 1,-1 0-1,0 0 0,0 0 0,-1 0 1,1 0-1,-1 0 0,1 0 0,-1 0 1,0-1-1,0 1 0,0 0 1,-1 0-1,0-4 0,0 5 66,0 0-1,0 1 1,-1-1 0,1 1-1,-1-1 1,1 1 0,-1-1-1,1 1 1,-1 0 0,0 0-1,0 0 1,0 0 0,0 0-1,1 0 1,-1 0 0,0 1-1,0-1 1,0 1-1,-1-1 1,1 1 0,0 0-1,0 0 1,0 0 0,0 0-1,-4 0 1,2 0-20,-1 0-1,0 1 1,0 0-1,0-1 1,0 1-1,0 1 1,1-1-1,-1 1 1,1 0-1,-1 0 1,1 0-1,-1 1 1,1-1 0,0 1-1,-6 5 1,5-2-30,-1 0 0,1 0 0,0 1 0,1 0 0,0 0 0,0 0 0,0 0 0,-5 14 0,3 2 18,0 0 0,1 1 0,1 0 0,1 0-1,1 38 1,2-52-72,-1 0 1,2 0-1,0-1 0,0 1 0,0 0 1,1 0-1,1-1 0,0 1 0,0-1 1,1 1-1,0-1 0,0 0 0,1-1 1,0 1-1,1-1 0,0 0 0,0-1 1,1 1-1,0-1 0,0 0 0,0-1 0,1 0 1,0 0-1,1 0 0,15 7 0,1-2-74,1-1 0,0-1-1,0-2 1,0 0 0,1-2-1,0 0 1,0-2 0,1-2-1,-1 0 1,0-2-1,52-7 1,-64 6-208,0-2 1,0 1-1,-1-2 0,0 1 1,0-2-1,0 0 0,-1-1 1,0 0-1,0-1 0,18-14 1,-23 15 157,0 0 0,-1-1 1,0 0-1,0 0 1,0 0-1,-1-1 1,0 0-1,-1 0 0,0 0 1,0-1-1,-1 0 1,-1 0-1,1 0 0,-2 0 1,4-18-1,-4 1 237,0 0 0,-1 0 0,-6-48-1,4 66 65,-1-1 0,0 0 0,0 1-1,-1-1 1,0 1 0,0 0-1,-1 0 1,-1 0 0,1 1-1,-1-1 1,-1 1 0,0 0-1,-11-12 1,16 19-105,0-1 0,0 1-1,-1 0 1,1 0 0,0 0-1,0 1 1,0-1 0,-1 0 0,1 0-1,0 1 1,-1-1 0,1 0 0,-1 1-1,1 0 1,-1-1 0,1 1 0,-1 0-1,1 0 1,-1-1 0,1 1 0,-1 1-1,-1-1 1,2 1-57,-1-1-1,1 1 1,0 0-1,0 0 0,-1 0 1,1 0-1,0 0 1,0 0-1,0 0 1,0 1-1,0-1 1,1 0-1,-1 0 1,0 1-1,0-1 0,1 0 1,-1 1-1,1 1 1,-4 9-31,2 1 0,-1-1 1,2 1-1,-1 13 0,2-20 110,-3 23-80,2 0-1,1 0 1,1 0 0,2 0-1,0-1 1,2 1 0,1-1-1,17 46 1,9-5-179,18 41-95,-45-96 46,-1-1-1,0 1 1,-1 0-1,0 0 1,-1 0 0,0 15-1,-1-27 173,-1-1 0,0 1 0,0 0 0,0 0 0,0 0 0,-1 0 0,1 0 0,0-1 1,-1 1-1,1 0 0,-1 0 0,0-1 0,1 1 0,-1 0 0,0-1 0,0 1 0,0-1 0,0 1 0,-1-1 0,1 1 0,0-1 0,0 0 0,-1 1 0,1-1 0,-1 0 0,-1 1 0,-3 0 8,1-1 0,-1 0-1,0 0 1,0 0 0,1 0-1,-1-1 1,-8-1 0,9 1-26,-1 0 1,0-1 0,1 0 0,-1 0-1,1-1 1,-1 1 0,1-1 0,0 0-1,0-1 1,0 1 0,0-1 0,0 0-1,0-1 1,1 1 0,0-1 0,-1 1-1,-6-10 1,4 4-277,0 0 0,1 0 0,0-1 0,0 0 0,1 0 0,1-1 0,0 1-1,-4-16 1,-6-56-3652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3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0 116 688,'75'-105'577,"-78"105"-577,3-11-449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3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16,'0'0'987,"0"5"-555,1-3-418,0 5 114,0-1 0,-1 1 0,1 0 1,-1 0-1,0-1 0,-1 1 0,0 0 0,0 0 0,0-1 0,-1 1 0,0-1 0,0 1 0,-1-1 0,1 0 0,-2 0 0,-4 7 0,7-12-297,-8 12 385,8-6-3070,1-11 2035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4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515 238 656,'0'0'4058,"-9"0"-3714,-124 0-848,103-7 2388,10-7 723,17 13-2405,1 0 0,0 0 0,0-1 0,0 1 0,0 0 0,1-1 0,-1 1 0,0-1 0,1 1 0,-1-1 0,1 0 0,-1 0 0,1 0 0,0 1 0,-1-1 0,1-1 0,0 1 0,1 0 0,-1 0 0,0 0 1,1 0-1,-1-4 0,0 1-103,0 1 0,1 0 0,0-1 0,0 1 0,0-1 0,0 1 0,1 0 0,0-1 0,0 1 0,0 0 0,0 0 0,1 0 0,-1 0 0,1 0 0,3-4 0,-1 3-65,0 0-1,1 1 0,-1 0 1,1-1-1,0 2 0,1-1 1,-1 1-1,0-1 0,12-3 1,8-4 62,1 2 1,0 0-1,0 2 0,1 1 1,49-5-1,-16 7-92,94 5 1,-147-1-20,0 1 1,0 0-1,0 0 1,0 0-1,0 1 1,0 0-1,-1 1 1,1-1 0,9 7-1,-12-7 0,-1 0-1,0 1 1,1 0 0,-1 0-1,-1 0 1,1 0-1,0 0 1,-1 1 0,1-1-1,-1 1 1,0 0 0,0-1-1,-1 1 1,1 0-1,-1 0 1,0 0 0,1 7-1,0 0 18,-1 1-1,-1-1 0,0 1 1,-1-1-1,0 1 1,0-1-1,-1 0 1,-1 0-1,0 0 0,-1 0 1,0 0-1,0 0 1,-1-1-1,0 0 0,-1 0 1,0 0-1,-1-1 1,0 0-1,-1 0 1,-10 9-1,-18 16 21,-2-1 0,-1-2 0,-58 35 0,63-44-44,15-9 0,-235 141-170,230-141 121,-1-2 1,-1 0-1,0-2 1,0-1 0,-1-1-1,0-1 1,0-1-1,-41 1 1,67-6 66,0 0-1,0 0 1,0 0-1,0 0 1,0 0 0,0-1-1,0 1 1,0 0-1,0-1 1,0 1 0,0-1-1,0 1 1,0-1 0,0 1-1,0-1 1,0 0-1,0 1 1,1-1 0,-1 0-1,0 0 1,0 1 0,1-1-1,-1 0 1,1 0-1,-1 0 1,1 0 0,-1-1-1,0-2-22,0 1 0,0 0-1,0-1 1,1 1-1,0-1 1,0 1 0,0-1-1,0 1 1,1-5 0,0 0-61,1-1 0,0 1 0,0 0 0,1 0 0,0 0 0,0 0 1,7-12-1,2 6 69,0 1 0,1 0-1,0 1 1,1 0 0,0 1 0,0 0 0,2 2 0,-1 0 0,1 0 0,0 1 0,29-9 0,-9 6 33,0 0-1,1 3 1,0 1 0,64-4 0,-52 8 67,94 8 1,-124-2-80,0 0-1,0 1 1,-1 1-1,0 1 1,0 0 0,0 1-1,31 19 1,-33-16-146,0 1 1,-1 0-1,-1 1 1,0 1-1,19 23 1,21 41-3935,-33-40 407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5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22 5683,'0'0'10212,"-37"-13"-10628,40 10-2065,17 0-2994,3 1-1088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5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370 2 11205,'0'0'2839,"-4"-1"-2007,3 0-828,0 1 1,1 1-1,-1-1 1,0 0-1,0 0 0,1 0 1,-1 0-1,0 0 0,1 1 1,-1-1-1,0 0 0,1 0 1,-1 1-1,1-1 0,-1 1 1,0-1-1,1 1 0,-1-1 1,1 1-1,-1-1 0,1 1 1,0-1-1,-1 1 0,1-1 1,-1 1-1,1 0 0,0-1 1,-1 1-1,1 0 0,0-1 1,0 1-1,0 0 0,0-1 1,-1 1-1,1 1 1,-6 47 77,10 57 13,0-84-81,1 0 1,1 0 0,1-1 0,12 24 0,-11-28-3,-1 1 0,-1-1 0,0 1 0,-1 0 0,-1 0 0,-1 0 0,1 22 0,-4-38-3,-1 1-1,1-1 0,-1 1 0,0-1 1,0 0-1,0 0 0,0 1 0,0-1 0,0 0 1,0 0-1,-1 0 0,1 0 0,-1 0 1,0-1-1,1 1 0,-1 0 0,0-1 0,0 1 1,0-1-1,0 0 0,0 1 0,-1-1 1,1 0-1,0-1 0,0 1 0,-1 0 1,1 0-1,0-1 0,-5 1 0,-11 2 6,0 0 1,-34 0-1,42-2-29,-18 0-130,-3 1-392,-52-4 1,75 1 56,0 0 1,0 0-1,1-1 0,-1 0 1,1 0-1,-1-1 0,1 1 1,0-2-1,0 1 1,0-1-1,-12-9 0,-18-27-5016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5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1 176 9941,'0'0'1088,"180"-62"-79,-117 50 319,0 1-1328,3 1-656,-9 5-3298,-17 2-4418</inkml:trace>
  <inkml:trace contextRef="#ctx0" brushRef="#br0" timeOffset="1">1307 1 3089,'0'0'13270,"-83"144"-10900,14-53-1538,-6 4-480,1 0-224,11-4-80,9-14-32,13-7-16,13-9 0,2-12-80,9-13-480,3-12-1585,5-19-2209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6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14551,'0'0'4978,"20"25"-4978,20 11-368,6-5-2546,-3 3-4577</inkml:trace>
  <inkml:trace contextRef="#ctx0" brushRef="#br0" timeOffset="1.04">1084 898 20009,'0'0'0,"-6"-155"-2833,6 121 2337,0 9-7204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6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107 225 4994,'0'0'9546,"-22"-20"-8303,5 5-1073,1 0 0,1-1 0,-17-24 1,31 39-158,0-1 0,1 1 1,-1 0-1,1-1 1,0 1-1,-1-1 1,1 1-1,0 0 1,0-1-1,0 1 1,0-1-1,0 1 1,0-1-1,0 1 1,1 0-1,-1-1 0,0 1 1,1-1-1,-1 1 1,1 0-1,-1-1 1,1 1-1,0 0 1,0 0-1,-1-1 1,1 1-1,0 0 1,0 0-1,0 0 1,0 0-1,0 0 0,1 0 1,-1 1-1,0-1 1,0 0-1,2 0 1,6-5 105,1 1 0,0 1 0,18-7 1,-18 7-4,19-6 21,1 2 0,0 0 0,0 2 1,1 2-1,-1 0 0,47 2 0,-75 2-137,0-1 1,0 1-1,0 1 0,0-1 0,0 0 0,0 0 1,0 1-1,0-1 0,0 1 0,0 0 0,0 0 1,0-1-1,-1 1 0,1 0 0,0 1 0,0-1 1,-1 0-1,1 0 0,-1 1 0,1-1 0,-1 1 1,1-1-1,0 3 0,0-1 1,-1 1-1,0-1 1,0 0-1,0 1 1,0-1-1,0 1 0,-1-1 1,0 1-1,0 0 1,0-1-1,0 1 1,-1 5-1,-1 4 35,-1 0-1,-1 0 0,0-1 0,0 1 0,-2-1 1,-9 19-1,-13 8 142,0-2 0,-3 0 0,-54 50 0,-42 50 59,121-128-235,-1 0 1,2 0-1,-1 1 1,1 0-1,-5 16 1,9-24-7,0 0 0,0 0 0,0 0 0,1 0-1,-1 0 1,1 0 0,-1 0 0,1 0 0,0 0 0,0 0 0,0 0 0,0 0 0,0 0 0,0 0 0,0 1 0,1-1 0,-1 0 0,1 0 0,-1 0 0,1 0 0,0 0 0,0-1 0,0 1 0,0 0 0,0 0 0,0 0 0,1-1 0,-1 1 0,1-1 0,-1 1 0,1-1 0,-1 0 0,1 1 0,3 1 0,7 0-114,0 0 0,0-1 0,1 0 0,-1-1 0,0-1 0,1 0 0,18-2-1,-20 0 90,-1 1 0,0 1-1,1-1 1,-1 2-1,0-1 1,0 1-1,1 1 1,-1 0-1,0 0 1,0 1 0,-1 1-1,1-1 1,12 8-1,-18-8 12,0 1-1,0 1 1,0-1-1,0 0 1,-1 1-1,1 0 0,-1 0 1,-1 0-1,1 0 1,-1 0-1,1 0 1,-1 1-1,1 6 1,12 80 83,-12-70-57,43 625 271,-46-634-250,0-1-1,-1 1 1,-1-1-1,0 0 1,-1 1-1,0-1 1,0 0-1,-2-1 1,-6 16-1,7-20-200,-1 0 0,1-1 0,-1 0 0,0 1 1,0-2-1,-10 10 0,9-10-429,-1-1 0,0 1 1,0-1-1,0 0 1,0-1-1,0 0 0,-9 3 1,-22 1-6081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8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488 24 2561,'0'-11'15430,"-2"7"-14997,-9 1-415,0 1 0,0 0 0,0 1 0,0 0-1,0 1 1,0 0 0,0 1 0,-12 2-1,13-2-3,-11 2-13,-1 1 0,1 1 0,0 1 0,1 0 0,-1 2 0,1 0 1,1 2-1,-1 0 0,2 1 0,-1 1 0,2 0 0,-1 2 0,2 0 0,0 1 0,1 0 0,-14 19 1,24-28-9,1 1 1,1 0 0,-1 0-1,1 0 1,0 1 0,1-1-1,0 1 1,0-1 0,0 1-1,1 0 1,1 0 0,-1 8-1,1-11 2,0-1 1,1 0-1,-1 0 0,1 0 0,0 1 0,0-1 0,0 0 0,1 0 0,-1-1 0,1 1 0,0 0 0,0 0 1,1-1-1,-1 1 0,1-1 0,-1 0 0,1 0 0,0 0 0,0 0 0,1 0 0,-1-1 0,0 1 0,5 1 0,10 3-52,0-1 0,0 0 0,1-2 0,0 0-1,0-1 1,0-1 0,0-1 0,0-1-1,25-2 1,-3 1-283,-16 1 11,0-1-1,0-1 1,-1-1-1,1-2 1,-1 0 0,38-14-1,-55 17 304,0-1-1,0 0 0,-1 0 1,1-1-1,-1 0 0,1 0 1,-1 0-1,-1-1 0,1 0 1,-1 0-1,1 0 0,-2-1 1,1 0-1,0 0 1,-1 0-1,0-1 0,-1 1 1,0-1-1,0 0 0,0 0 1,0 0-1,-1 0 0,-1 0 1,1 0-1,0-15 0,-1 8 127,-1-42 168,0 55-178,0 0 1,0-1 0,0 1-1,0 0 1,0 0 0,0-1-1,-1 1 1,1 0 0,-1 0-1,1-1 1,-1 1 0,1 0-1,-1 0 1,1 0 0,-1 0-1,0 0 1,0 0 0,0 0-1,0 0 1,1 0-1,-1 0 1,0 1 0,0-1-1,-1 0 1,1 0 0,0 1-1,0-1 1,0 1 0,0-1-1,-1 1 1,1 0 0,0-1-1,-2 1 1,3 0-80,-1 1 0,0-1 0,0 1 1,1-1-1,-1 1 0,1-1 0,-1 1 0,0-1 1,1 1-1,-1 0 0,1-1 0,-1 1 0,1 0 0,-1-1 1,1 1-1,0 0 0,-1 0 0,1-1 0,0 1 1,0 0-1,-1 0 0,1 1 0,-1 2 17,-8 25 107,1 2 0,1-1 0,2 1 0,-1 38 0,3 131 270,4-115-295,0-35-59,10 74 0,-8-103-80,1 0 0,1-1 0,1 1 0,1-1 0,1 0 0,11 21 0,-16-36-168,0 0 1,0-1-1,1 1 1,-1-1-1,1 0 1,0 0-1,0 0 1,0 0-1,1-1 0,-1 0 1,1 1-1,0-2 1,9 5-1,-6-4-759,-1-1 0,1 0-1,0 0 1,1 0 0,8 0 0,35-1-9628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9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493 60 11637,'0'0'4736,"-26"-11"-3151,-88-31-894,111 41-683,0 0 0,0 0 0,-1 0 0,1 0 0,-1 0 0,1 1 0,-1 0 0,1 0 1,-1 0-1,1 0 0,0 0 0,-1 1 0,1-1 0,-1 1 0,1 0 0,0 0 1,-1 0-1,1 0 0,0 1 0,0 0 0,0-1 0,0 1 0,0 0 0,0 0 0,1 1 1,-1-1-1,1 0 0,-4 5 0,-6 5 21,-113 101 109,108-96-119,1 1-1,1 1 1,0 0 0,-23 42 0,34-53-23,1-1 0,0 1 0,1 0 0,0 0 0,0 0 0,1 0 0,0 0 0,0 0 0,1 11 0,0-18-2,0 0 1,0 0 0,0 0 0,1 0-1,-1 0 1,0 0 0,1-1 0,-1 1-1,1 0 1,-1 0 0,1 0-1,0 0 1,-1 0 0,1-1 0,0 1-1,0 0 1,-1-1 0,1 1-1,0 0 1,0-1 0,0 1 0,0-1-1,0 1 1,0-1 0,0 0 0,0 1-1,0-1 1,0 0 0,0 0-1,0 1 1,0-1 0,1 0 0,43 1-179,-32-1 99,5-1-18,1 0-1,-1-1 1,0-1 0,0-1-1,0-1 1,0 0 0,0-1-1,-1-1 1,26-14 0,-34 16 122,0 0-1,-1 0 1,0-1 0,0 0 0,-1-1 0,0 1 0,0-2 0,0 1-1,-1-1 1,0 0 0,0 0 0,-1 0 0,0-1 0,-1 0-1,0 0 1,0 0 0,-1 0 0,0-1 0,2-15 0,-5 17 1312,-3 9-573,-9 21-410,-15 39-451,18-31 115,1 1 1,1-1-1,2 1 1,-2 32-1,3 128 43,4-134-25,0-34 13,2 0 0,0 0 1,1-1-1,9 32 0,-9-42-443,1 0-1,1-1 0,0 1 0,0-1 1,1 0-1,1-1 0,0 1 0,0-1 0,14 14 1,5-3-4258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2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17640,'0'0'1425,"0"136"-977,0-46 1025,0 21-209,0 18-832,0 8-288,0-6 65,0-12-209,0-21-48,0-16-465,-6-15-1119,-5-18-2530,-1-23-3618</inkml:trace>
  <inkml:trace contextRef="#ctx0" brushRef="#br0" timeOffset="1">9 289 14519,'0'0'1184,"217"8"-608,-116 13-560,-7-1-16,-14-2-224,-14 0-368,-14 0-1505,-18 11-3409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9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62 13302,'0'0'6531,"0"-12"-6531,12-1-672,11-3-3266,0-4-4866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6:59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421 0 16103,'0'0'3004,"-16"3"-2598,14-3-400,-6 0 7,-1 2-1,1-1 1,0 1-1,-1 0 1,1 0-1,0 1 1,1 0-1,-1 1 1,0 0-1,1 0 1,0 0-1,0 1 1,-12 11-1,3 0 29,1 0-1,1 1 0,-14 24 0,23-33-42,0 0 0,1 0 0,1 1 0,-1 0 0,1-1 0,1 1 0,-1 0 0,1 0 0,1 0 0,-1 15 0,2-20-3,0 1 0,0-1 1,0 0-1,1 0 0,0 0 0,0 1 0,0-1 0,0 0 1,0 0-1,1 0 0,0-1 0,3 6 0,-1-4 0,1 0 0,0 0 0,0 0 0,0 0-1,0-1 1,1 0 0,6 4 0,95 50-46,-78-45-24,-1 2-1,-1 1 1,0 1 0,26 23 0,-50-39 51,-1 1 0,0 0 0,0 0 0,0 0 0,0 0 0,0 1 0,0-1 0,-1 0 0,1 1 0,-1-1 0,0 1 0,0 0 0,0-1 0,0 1 0,0 0 0,0 0 0,0 5 0,-1-6 9,-1 0 1,1 0 0,-1 0 0,1 0 0,-1 0-1,0 0 1,0 0 0,0 0 0,0 0 0,0 0-1,0-1 1,0 1 0,-1 0 0,1-1-1,0 1 1,-1-1 0,0 1 0,-2 1 0,-5 3 23,0-1 0,-1 0 0,0 0 0,0-1 0,0-1 0,-1 1 0,-18 2 1,-22 1-91,1-3 1,-65-2 0,81-3-333,13 2-635,-1-2 1,-23-4-1,29 1-891,-1 0 1,-28-14-1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0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0 127 13430,'0'0'1569,"152"-52"-1473,-78 40 1489,7-1-609,2 5-976,3-2-32,-6-1-624,-9 1-1041,-5 0-2865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0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493 21 14615,'0'0'4978,"-60"178"-3938,14-90-751,-5 7-241,-1 3-32,1 0 96,-1-3-96,9-15-16,6-13-48,2-18-673,4-18-1808,-3-15-5170</inkml:trace>
  <inkml:trace contextRef="#ctx0" brushRef="#br0" timeOffset="1">75 1 18008,'0'0'1169,"37"25"-1601,-25 6-2834,-12 11-5554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1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21066,'0'0'2625,"0"8"-3249,0 15-737,0 0-3345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2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507 47 11125,'0'0'2134,"-32"-7"-1125,-104-24-556,117 27 81,-1 2-1,1 0 1,-39 1-1,28 2 319,21-1-813,1 1 1,-1 0-1,1 1 1,-1-1-1,1 2 1,0-1 0,0 1-1,0 0 1,0 1-1,1 0 1,-1 0-1,1 1 1,0-1-1,0 2 1,1-1-1,-1 1 1,1 0-1,1 0 1,-1 1 0,1-1-1,0 1 1,0 0-1,1 1 1,0-1-1,0 1 1,1 0-1,0 0 1,1 0-1,-1 0 1,1 1 0,1-1-1,0 0 1,0 1-1,1-1 1,0 1-1,0 0 1,1-1-1,2 13 1,-2-16-74,1 0 1,0 0-1,0-1 1,0 1 0,0-1-1,1 0 1,0 1-1,-1-1 1,2 0-1,-1-1 1,0 1-1,1 0 1,0-1 0,-1 0-1,1 0 1,1 0-1,-1 0 1,0-1-1,1 0 1,-1 0-1,1 0 1,0 0 0,0-1-1,-1 1 1,10 0-1,12 3-400,1-2-1,-1 0 1,39-2-1,-62-1 383,42 0-304,-1-1 0,80-15 1,-120 15 415,0 0 1,0 0 0,0 1-1,0-1 1,0 1-1,0 0 1,0 0 0,0 0-1,0 0 1,0 1-1,0 0 1,0-1 0,0 2-1,0-1 1,0 0-1,0 1 1,-1-1-1,1 1 1,-1 0 0,6 4-1,-4 0 72,-1-1 0,0 0-1,0 1 1,0 0-1,-1 0 1,0 0 0,0 1-1,0-1 1,-1 1 0,0-1-1,1 10 1,8 45 120,-3 1 0,-3 0 1,-2 0-1,-6 70 0,1-15-267,2-21-1514,0-34-2521,0-22-1555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3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89 141 8020,'0'0'6221,"1"11"-5236,0 27-565,-2 0-1,-1 1 1,-2-1 0,-11 48 0,-7-14-71,11-39-301,1 1 0,2 0 0,1 0 1,-4 62-1,11-95 155,0-11 714,1-71-523,16-108 0,-10 145-388,1 1 0,3 0-1,2 1 1,20-47 0,-30 80-17,1 0 0,1-1 1,-1 2-1,2-1 0,-1 0 1,1 1-1,1 0 0,-1 1 1,1-1-1,0 1 0,1 1 1,0-1-1,0 1 0,0 1 1,1-1-1,0 1 0,0 1 1,0 0-1,1 0 0,-1 1 1,1 0-1,0 0 0,0 1 1,0 1-1,0 0 0,0 0 1,0 1-1,18 1 0,-21 0 6,-1-1 0,1 2 0,-1-1 0,0 0 0,1 1 0,-1 1 0,0-1 0,0 1 0,0 0 0,0 0 0,-1 0 0,1 1 0,5 5 0,-2-1 1,0 1-1,-1 0 0,0 1 0,0 0 0,-1 0 0,9 17 0,-2 0 7,-2 1-1,-1 1 1,-1 0 0,11 58-1,-14-35-45,-1-1 0,-3 1 0,-7 98 0,2-137 33,0 1 0,-1-1 0,0 1 0,-1-1 0,-1 0 0,0 0 0,-1-1 0,0 0 0,-1 1 0,0-2 0,-1 1-1,0-1 1,-1-1 0,0 1 0,-1-2 0,0 1 0,-16 11 0,11-10-61,0-1 0,-1-1 0,0 0 0,-1-1 1,1-1-1,-1 0 0,-1-1 0,0-1 0,1-1 0,-1-1 0,-1 0 0,-29 0 0,45-3-79,0 1 0,-1-1 0,1 0 0,0-1 0,0 1 0,-1-1 0,1 1 0,0-1 0,0 0 0,0 0-1,0 0 1,0-1 0,0 1 0,-5-4 0,7 3-50,-1 0 0,1 0-1,-1 0 1,1-1 0,0 1 0,0 0 0,0-1-1,1 1 1,-1-1 0,0 0 0,1 1-1,0-1 1,-1 1 0,1-1 0,0 0-1,0 1 1,1-1 0,-1 1 0,1-4-1,9-55-5192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3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15735,'0'0'4978,"52"-15"-5282,25 15-336,12 0-913,-6 0-1984,-12 0-1810,-16 0-2720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4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1 836 10117,'0'0'5202,"252"-44"-4786,-101-7-416,4-6-1248,-20-8-2050,-18-2-1872</inkml:trace>
  <inkml:trace contextRef="#ctx0" brushRef="#br0" timeOffset="1">894 1 14935,'0'0'4295,"13"16"-4172,16 19-26,1-1 0,38 32 0,-39-41-39,-2 2 1,-1 0-1,-1 2 0,30 44 1,-46-59-43,0 1-1,-2-1 1,1 2 0,-2-1-1,0 1 1,-1 0 0,0 0-1,-1 1 1,-1-1 0,-1 1 0,0 0-1,-1 23 1,-2-33-11,0 1 1,0-1-1,-1 0 0,0 0 0,0 0 1,0 0-1,-1-1 0,0 1 1,-1-1-1,1 0 0,-8 10 1,2-5 15,-1 0 1,0 0 0,-1-1-1,0 0 1,-15 9 0,-12 5-99,-2-1 0,-65 27 0,95-46-138,-36 16-1200,18-11-2990,15-7-4044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5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615 72 9428,'0'0'1772,"-24"-12"-913,-82-34 416,98 43-1043,0 0-1,0 1 0,0 0 1,-1 1-1,1 0 1,-1 0-1,1 1 1,-1 0-1,1 0 1,-1 1-1,1 0 1,-1 0-1,1 1 1,0 0-1,0 1 1,0 0-1,0 0 0,0 1 1,1-1-1,-14 10 1,2 3-121,0 0 0,1 1 0,1 0 0,1 2 1,-16 23-1,31-41-106,-23 30 67,2 1-1,1 1 0,2 2 0,2 0 1,-20 53-1,28-62-66,1 1-1,2-1 1,1 2 0,1-1-1,1 0 1,1 1 0,2-1-1,4 44 1,-3-64-9,0 0 1,1 0-1,0 0 1,0-1-1,0 1 1,1 0-1,0-1 1,1 0-1,-1 0 1,1 0-1,0 0 1,1 0-1,-1-1 1,1 0-1,0 0 1,1 0-1,-1-1 1,1 1-1,0-1 0,0-1 1,0 1-1,0-1 1,1 0-1,7 2 1,8 2-34,0-1-1,0-1 1,1-1-1,-1-1 1,1-1 0,27-2-1,-23 0-54,0-2 0,-1 0-1,1-2 1,-1-1 0,0-2-1,0 0 1,-1-1 0,46-23-1,-59 25 100,-1 0 0,1-1 0,-1-1-1,-1 0 1,1 0 0,-1-1 0,-1 0-1,0-1 1,0 0 0,-1 0-1,0-1 1,0 0 0,-2-1 0,1 1-1,-1-1 1,-1-1 0,0 1 0,-1-1-1,5-22 1,-6 13 17,-1 0 1,0 0-1,-2-1 1,0 1-1,-2 0 1,0 0-1,-7-26 0,7 37-31,-1 1 0,0 0 0,-1 0-1,0 0 1,-1 1 0,0-1 0,0 1-1,-1 0 1,0 1 0,-1-1 0,0 1-1,0 1 1,-1-1 0,0 1 0,0 0-1,-18-10 1,22 14-43,-1 1 0,0 0 0,0 0 0,1 0 0,-1 0 0,0 1 0,-1 0 0,1 0 0,0 0 0,0 1 0,0 0 0,-1 0 0,1 0 0,-6 1 0,7 0-73,1 0 0,0 0 0,0 0 0,0 0 0,0 1 0,0-1 0,0 1 0,0 0 0,0-1 0,1 1 0,-1 0 0,1 1 1,-1-1-1,1 0 0,0 1 0,0 0 0,0-1 0,0 1 0,0 0 0,1 0 0,-2 4 0,-11 46-2449,12 14-1680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2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1 359 5907,'229'-64'8548,"23"2"-8548,20 2-785,-6 9 785,-19 12 1041,-35 11-385,-29 5-656,-25 2-992,-30 11-1714,-36 10-3232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06.0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126 91 16856,'0'0'3745,"-126"-80"-5249,152 72-2258,20 6-864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0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188 0 7363,'0'0'8071,"-12"20"-7471,2-2-488,-87 155 767,85-149-806,1 1-1,1 0 0,1 1 0,2 0 0,-9 54 1,15-74-74,0 7-4,0 0 0,1 0 0,0-1 0,2 16 0,-1-25 3,-1 0 0,1 0 1,0 0-1,0 0 1,0-1-1,0 1 1,1 0-1,-1-1 1,1 1-1,-1 0 1,1-1-1,0 0 1,0 1-1,0-1 1,0 0-1,0 0 0,1 0 1,-1-1-1,1 1 1,-1 0-1,1-1 1,5 3-1,9 0-5,1 0-1,-1-1 1,1-1-1,0 0 1,0-2-1,0 0 1,19-2-1,-6 0 15,-10 1-1,0-1 0,0-1 0,-1-1 1,1-1-1,27-10 0,-39 11 2,0 1 0,0-1-1,0-1 1,-1 1 0,1-1 0,-1-1 0,-1 0 0,1 0 0,-1 0-1,0-1 1,0 0 0,-1 0 0,0-1 0,6-9 0,-10 11 43,0 0 1,0 0 0,0-1-1,-1 1 1,0-1-1,0 1 1,0-1 0,-1 1-1,0-1 1,-1-6-1,1-4 334,0 16-356,0 1 0,0-1 0,0 1-1,0 0 1,0-1 0,-1 1 0,1-1 0,0 1-1,0 0 1,0-1 0,0 1 0,0-1 0,0 1-1,-1 0 1,1-1 0,0 1 0,0 0 0,-1-1-1,1 1 1,0 0 0,-1-1 0,1 1 0,0 0-1,0 0 1,-1-1 0,1 1 0,-1 0 0,1 0-1,0 0 1,-1 0 0,1-1 0,0 1 0,-1 0 0,1 0-1,-1 0 1,1 0 0,-1 0 0,1 0 0,0 0-1,-1 0 1,1 0 0,-1 0 0,1 0 0,0 0-1,-1 0 1,1 1 0,-1-1 0,1 0 0,0 0-1,-1 0 1,1 1 0,0-1 0,-1 0 0,1 0-1,0 1 1,-1-1 0,1 0 0,0 0 0,0 1-1,-1-1 1,1 0 0,0 1 0,-1 0 0,-23 22 163,-8 18-49,3 1 1,-40 73 0,58-94-142,2 1 0,0 0 0,1 1-1,2 0 1,0 0 0,1 1 0,1-1 0,0 27 0,4-44-14,-1 7-114,1 1 1,0 0-1,1 0 1,0 0-1,1-1 1,4 17-1,-4-26-160,0-1 0,-1 1 0,1 0 0,1-1 0,-1 1 0,0-1 0,1 0 0,0 0 0,-1 0 0,1 0 0,1 0 0,-1-1 0,0 0 0,0 1 0,1-1 0,0 0 0,-1 0 0,1-1 0,0 1 0,0-1 0,0 0 0,0 0 0,0 0 0,0-1 0,5 1 0,39 3-6127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1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550 1 14679,'0'0'6179,"-134"139"-5987,59-54-16,7-5-160,2 2 16,8-4-64,13-9-64,7-7-657,13-10-959,5-16-2979,-1-8-2576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1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6 14823,'0'0'3473,"-6"-6"-5682,20 40-368,0 12-3602</inkml:trace>
  <inkml:trace contextRef="#ctx0" brushRef="#br0" timeOffset="1">396 534 16472,'0'0'3633,"35"-10"-6322,-10 10-2241,1 0-5139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2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145 334 8676,'0'0'3852,"-22"-22"-2320,-68-73 349,87 92-1779,0 1 0,0-1 0,1-1 0,-1 1-1,1 0 1,0-1 0,-1 1 0,1-1 0,1 1 0,-1-1 0,1 0 0,-1 0 0,1 0 0,0 0 0,0 0 0,1 0 0,-1 0 0,1 0 0,0 0 0,0 0 0,1 0 0,-1-1 0,1 1 0,2-7 0,-1 2-18,-1 4-76,2-1 1,-1 1-1,1 0 1,-1 0-1,1 0 0,1 0 1,-1 1-1,1-1 1,0 1-1,0 0 1,0 0-1,0 0 1,1 1-1,-1 0 1,1 0-1,0 0 0,0 0 1,0 0-1,1 1 1,-1 0-1,1 0 1,10-1-1,7-3-9,0 2-1,1 0 1,-1 1-1,31 1 1,-51 2-5,-1 0 1,1 0 0,0 0 0,-1 0-1,1 0 1,-1 1 0,1-1 0,0 1 0,-1-1-1,1 1 1,2 1 0,-4 0-3,0-1-1,0 1 1,0-1 0,-1 0 0,1 1 0,0-1-1,0 1 1,-1 0 0,1-1 0,-1 1 0,0 0-1,1-1 1,-1 1 0,0 0 0,0-1-1,0 1 1,0 0 0,-1 2 0,1 9 8,-1-1 0,-1 1 0,0 0 0,-1-1 0,0 1 1,-1-1-1,0 0 0,-1 0 0,-12 21 0,-6 4 80,-46 55 1,42-58-2,-41 67-1,61-89-81,1 1 1,0-1-1,1 1 0,0 0 0,1 1 0,1-1 0,0 1 0,1 0 0,-1 24 1,3-33-9,0-1 1,1 0-1,-1 0 1,1 1 0,0-1-1,0 0 1,0 0-1,1 0 1,-1 0 0,1 0-1,0 0 1,0 0-1,0-1 1,1 1 0,0-1-1,-1 1 1,1-1-1,0 0 1,0 0 0,1 0-1,-1-1 1,1 1-1,6 3 1,7 2-155,1 0 0,0-2 0,0 0-1,26 5 1,-29-8 78,0 1 0,-1 0 0,0 1-1,0 0 1,0 1 0,19 11 0,-30-14 87,1 1 1,-1-1 0,0 1 0,0 0-1,0 0 1,0 0 0,0 1 0,-1-1-1,0 1 1,0-1 0,0 1 0,-1 0 0,1-1-1,-1 1 1,0 0 0,-1 0 0,1 0-1,-1 0 1,0 0 0,0 0 0,0 0-1,-3 10 1,-1 8 161,-1-1 0,-2 1 0,-12 30 0,17-48-102,-5 19-31,1 0 0,1 0-1,1 0 1,1 1 0,1 0-1,3 43 1,-1-43-385,4-12-5259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2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566 102 11461,'0'0'2585,"-27"-16"-1301,-91-51 394,110 63-1583,0 1 0,0 0 0,-1 1-1,1 0 1,-1 0 0,1 1 0,-1 0 0,0 0 0,0 1 0,1 0 0,-1 1 0,0 0 0,1 0 0,-1 1 0,1 0 0,-15 6 0,23-8-95,-16 5 21,0 2-1,0 0 1,0 1 0,1 0-1,0 1 1,1 1 0,0 0-1,0 1 1,1 0 0,-15 17-1,19-18-10,1 0 0,0 1 0,0 0 0,1 0 0,0 1 0,1 0 0,1 0 0,0 0 0,0 0-1,1 1 1,1 0 0,0 0 0,1 0 0,-1 14 0,2-20-14,1 1 1,0 0-1,0 0 1,1-1-1,0 1 1,0 0-1,1-1 1,4 14-1,-4-18-1,0 1-1,1-1 1,-1 0 0,1 0-1,-1-1 1,1 1 0,0-1-1,0 1 1,0-1 0,0 0-1,0 0 1,1 0 0,-1-1-1,1 1 1,-1-1 0,1 1-1,0-1 1,-1-1 0,1 1-1,4 0 1,15 3-215,-1-1 1,1-2-1,0 0 1,-1-1-1,1-1 1,0-1-1,35-9 1,-46 8 134,1 0 0,-1-1 0,0 0 1,0-1-1,0-1 0,0 0 0,-1 0 0,0-1 1,-1-1-1,1 1 0,-2-2 0,1 1 0,-1-2 1,15-18-1,-21 22 498,0 0 1,0-1-1,-1 0 0,1 1 1,-2-1-1,3-13 1034,-6 55-1326,-2 0 0,-11 47 0,-6 53 76,17 73-277,4-203-35,0 1-1,1-1 0,-1 1 0,1-1 1,0 0-1,1 1 0,-1-1 0,1 0 1,4 10-1,-3-11-346,-1 0 0,1-1 0,0 1 0,0 0 0,1-1 0,-1 1 0,6 3 0,22 12-5522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3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517 152 12614,'0'0'1686,"-19"-23"-216,-62-70 459,78 90-1871,1 0 0,-1 0-1,0 0 1,0 1 0,-1-1 0,1 1 0,0 0 0,-1-1 0,0 2-1,1-1 1,-1 0 0,0 1 0,0 0 0,0-1 0,0 2 0,0-1-1,0 0 1,0 1 0,0 0 0,0 0 0,0 0 0,-5 1 0,-8 0 9,5 0-47,-1 0 1,1 1 0,0 1-1,0 0 1,0 1-1,1 0 1,-1 1 0,1 0-1,0 1 1,0 0 0,1 0-1,-12 10 1,5-2 5,0 0-1,1 0 1,1 2 0,1 0-1,0 1 1,-15 22 0,25-33-30,1 0-1,-1 1 1,1 0 0,0-1 0,1 1-1,-1 0 1,2 0 0,-1 1 0,1-1-1,0 0 1,0 1 0,1-1-1,0 0 1,1 14 0,0-19 0,-1 0 1,1 0-1,-1 0 0,1 0 1,0-1-1,-1 1 1,1 0-1,0 0 0,0-1 1,1 1-1,-1-1 0,0 1 1,0-1-1,1 1 1,-1-1-1,1 0 0,-1 0 1,1 0-1,0 0 0,-1 0 1,1 0-1,0 0 1,0 0-1,-1-1 0,1 1 1,4 0-1,55 6-194,-53-6 142,24 0-382,-1-1 0,0-2 0,57-9 0,-74 8 330,-1-1-1,1 0 1,-1-1-1,1 0 1,-2-1-1,1 0 1,-1-2-1,1 1 0,-2-1 1,20-18-1,-22 15 213,3-3-170,-13 14 107,1 1 0,0-1 0,0 0 0,0 0 0,0 0 0,0 0 0,0 0 0,0 0 0,0 1 0,0-1 0,0 0 0,0 0 0,0 0 0,0 0 0,0 0 0,0 0 0,0 1 0,0-1 0,1 0-1,-1 0 1,0 0 0,0 0 0,0 0 0,0 0 0,0 1 0,0-1 0,0 0 0,0 0 0,0 0 0,0 0 0,1 0 0,-1 0 0,0 0 0,0 0 0,0 0 0,0 0 0,0 0 0,0 0 0,1 0 0,-1 1-1,0-1 1,0 0 0,0 0 0,0 0 0,0 0 0,1 0 0,-1 0 0,0 0 0,0 0 0,0-1 0,0 1 0,0 0 0,0 0 0,1 0 0,-1 0 0,0 0 0,0 0 0,0 0 0,0 0 0,0 0 0,0 0-1,0 0 1,1 0 0,-1-1 0,-2 28 149,-2-1-1,0 0 0,-2 0 0,-9 26 1,5-15-30,-8 50 1,11-40-123,3-1 1,2 1 0,6 72-1,-3-116-89,-1-1 0,1 0-1,-1 0 1,1 0 0,-1 0-1,1 0 1,0 0-1,0 0 1,0 0 0,0-1-1,1 1 1,-1 0 0,0 0-1,1-1 1,-1 1 0,1-1-1,-1 1 1,1-1 0,0 0-1,0 0 1,3 2 0,1-1-749,0 1 0,0-1 0,0-1 0,0 0 0,1 1 1,8-1-1,32 0-8055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3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94 15399,'0'0'3538,"78"-85"-9173,-24 77-1536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3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479 74 11189,'0'0'3743,"-25"-14"-1747,-8-4-1355,-45-17 1,73 33-622,0 1 0,0 0-1,0 0 1,0 0 0,0 1 0,0-1-1,0 1 1,0 0 0,0 1 0,0-1-1,0 1 1,0 0 0,0 0 0,0 1 0,0-1-1,1 1 1,-1 0 0,1 0 0,-1 1-1,1-1 1,0 1 0,0 0 0,0 0-1,0 1 1,0-1 0,-4 6 0,-1-1-4,-17 15 34,1 1 1,0 1 0,3 1 0,-28 40-1,43-56-42,0 0 0,1 1 0,0 0 0,1 0 0,0 1 0,1-1 0,0 1 0,1 0 0,0 1 0,1-1 0,0 0 0,1 1 0,0-1 0,1 0 0,3 23 0,-2-33-13,0 0 0,0 1-1,0-1 1,1 0 0,-1 0 0,1 0 0,-1 0-1,1-1 1,0 1 0,-1 0 0,1-1 0,0 1-1,0-1 1,0 1 0,1-1 0,-1 0 0,0 0-1,0 0 1,1 0 0,-1-1 0,0 1 0,1-1-1,-1 1 1,1-1 0,-1 0 0,5 0 0,14 2-120,0-2 0,26-2 1,-22 1-88,-6 0-64,0-1-1,-1-1 1,0 0-1,1-1 0,-1-1 1,-1-1-1,35-16 1,-44 18 280,0 0 0,0 0 1,-1-1-1,1 0 0,-1 0 0,0-1 1,0 0-1,-1 0 0,0-1 0,0 0 1,-1 0-1,0 0 0,0-1 0,0 1 1,-1-1-1,0 0 0,-1-1 1,5-13-1,-24 185 3376,7-107-3190,3 0 0,2 0 0,7 107 0,-3-158-286,1 0 1,0 0-1,0 0 0,0-1 0,1 1 0,-1-1 0,1 1 0,1-1 0,-1 0 0,0 1 0,5 4 0,-5-7-487,0 1-1,1 0 0,0-1 1,0 0-1,-1 1 1,1-1-1,1 0 0,-1 0 1,6 2-1,21 3-9765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4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436 38 12694,'0'0'5189,"-29"-9"-4061,8 2-1010,8 2-76,0 1-1,-1 0 0,0 1 0,-17-2 0,24 4-35,0 1 0,0 0 0,0 1 0,0-1 0,1 1 0,-1 1 0,0-1 0,1 1 0,-1 0 0,1 1 0,-1-1 0,1 1 0,0 1 0,-7 4 0,-13 11 58,0 0 1,1 2 0,-33 36-1,52-50-59,0-1 1,0 1-1,1 0 1,0 0-1,1 1 0,-1-1 1,2 1-1,-1 0 0,1 0 1,0 1-1,0-1 0,1 1 1,0-1-1,1 1 1,0 0-1,0-1 0,1 1 1,1 12-1,0-20-10,-1 1-1,1-1 1,0 0-1,-1 1 1,1-1-1,0 0 1,0 0-1,0 0 1,0 0-1,0 0 1,0 0-1,0 0 1,1 0-1,-1 0 1,0 0-1,0 0 1,1-1-1,-1 1 1,0-1-1,1 1 1,-1-1-1,1 1 1,-1-1-1,1 0 1,-1 0-1,3 0 1,49 2-283,-39-2 156,11-1-234,0-1 1,0-1-1,-1-1 1,1-1-1,-1-1 1,0-1-1,0-1 1,-1-1-1,0-1 1,0-1-1,-1-2 1,36-26-1,-58 39 390,0 0-1,0 0 1,0 1 0,0-1-1,0 0 1,0 0 0,0 0-1,0 0 1,0 0-1,0 0 1,0 0 0,0 0-1,0 0 1,0 1-1,0-1 1,0 0 0,0 0-1,0 0 1,0 0-1,0 0 1,0 0 0,0 0-1,0 0 1,0 0-1,0 0 1,0 1 0,0-1-1,0 0 1,0 0-1,0 0 1,0 0 0,1 0-1,-1 0 1,0 0-1,0 0 1,0 0 0,0 0-1,0 0 1,0 0-1,0 0 1,0 0 0,0 0-1,0 0 1,0 0 0,1 0-1,-1 0 1,0 0-1,0 0 1,0 0 0,0 0-1,0 0 1,0 0-1,0 0 1,0 0 0,0 0-1,1 0 1,-1 0-1,0 0 1,0 0 0,0 0-1,0 0 1,0 0-1,0 0 1,0 0 0,0 0-1,0 0 1,0 0-1,0 0 1,1 0 0,-4 13 493,-8 15-48,-23 37 903,-36 93 0,60-129-1305,1 0-1,1 1 1,2 0-1,1 1 0,1-1 1,1 32-1,2-41-58,0-15-47,1 0 0,0 0 0,0 0 0,1 0 0,2 12 0,-3-17-36,1 1 0,0 0 0,-1-1-1,1 0 1,0 1 0,0-1 0,0 1 0,0-1 0,0 0 0,0 0 0,1 0 0,-1 0-1,0 0 1,0 0 0,1 0 0,-1 0 0,1 0 0,-1 0 0,1-1 0,-1 1 0,1-1-1,-1 1 1,1-1 0,0 1 0,-1-1 0,3 0 0,44 0-3748,10-9-3130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0:13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0 444 10005,'0'0'6274,"149"-47"-6001,-28-2-273,16-7-32,6-9 16,-14 3-161,-17 3-847,-26 2-993,-35 8-2145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4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551 0 15639,'0'0'5283,"-169"207"-4387,114-107-576,13-2-224,-1-10-64,2-8-32,1-8-32,-3-5-256,-2-5-1521,2-18-3025,14-13-7748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4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18056,'0'0'865,"78"134"-5091,-64-59-1793</inkml:trace>
  <inkml:trace contextRef="#ctx0" brushRef="#br0" timeOffset="1">453 834 5298,'0'0'13879,"74"7"-20058,-74 35-3954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5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59 8676,'0'0'8022,"0"-13"-6736,0-3-1064,1-13 220,-5 59 4,2-12-196,-9 109 352,6 167 0,5-284-796,1-1 0,1 0 0,0 0 0,0 0 0,1 0 1,0 0-1,0-1 0,1 1 0,0-1 0,1 0 0,7 11 0,-7-13-385,0 0 1,0 0-1,1-1 0,0 0 0,-1 0 1,2 0-1,-1-1 0,0 0 1,1 0-1,0-1 0,0 0 1,0 0-1,0 0 0,9 1 0,34 3-5696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5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17 12934,'0'0'5704,"-29"-5"-4349,-1 1-1173,1 0 1,-35 0-1,60 5-177,-1 0 1,1 0-1,-1 0 0,1 0 0,0 1 0,0-1 1,0 1-1,0 0 0,0 1 0,0-1 0,1 1 1,-1-1-1,1 1 0,-1 0 0,1 0 1,0 1-1,0-1 0,1 1 0,-1-1 0,1 1 1,0 0-1,0 0 0,0 0 0,0 0 1,-2 8-1,-2 1 11,-4 9-9,1 1 0,2 0 0,0 0-1,1 1 1,1-1 0,1 1 0,1 1-1,1-1 1,2 0 0,3 42 0,-2-59-11,1 1 0,-1-1 1,1 0-1,1 1 0,-1-1 0,1 0 1,0 0-1,1-1 0,0 1 0,0-1 1,0 0-1,1 1 0,0-2 1,0 1-1,0-1 0,1 0 0,0 0 1,0 0-1,0-1 0,13 7 0,-8-5-53,1-1 0,0-1 0,0 0 0,0 0 0,0-1-1,1-1 1,-1 0 0,1-1 0,-1 0 0,1-1-1,0 0 1,13-3 0,-22 3 54,0-1-1,-1-1 1,1 1-1,0 0 0,0-1 1,0 0-1,-1 0 1,1 0-1,-1 0 1,0-1-1,1 1 1,-1-1-1,0 0 1,-1 0-1,1 0 1,0 0-1,-1 0 0,0-1 1,1 1-1,-1-1 1,-1 1-1,1-1 1,-1 0-1,1 0 1,-1 0-1,0 0 1,0 0-1,-1 0 1,1-5-1,1-12 76,0 0 1,-2-1-1,0 1 1,-5-27-1,0 26-160,0 0 0,-2 0 0,-1 0 0,0 1 0,-2 0 0,0 0 0,-1 1 0,-1 1 0,-1 0 0,-20-23 0,63 55-11806,16 19 4555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6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6 15639,'0'0'3394,"249"-6"-3394,-143 6-1009,-9 0-1888,-19 0-1777</inkml:trace>
  <inkml:trace contextRef="#ctx0" brushRef="#br0" timeOffset="1">1 194 10293,'0'0'1632,"149"31"-959,-49-31 175,14-8-848,4-15-416,-9-11-2225,-9 1-1329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6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13702,'0'0'2687,"23"17"-2098,-7-5-522,143 119 173,-120-95-202,-2 1-1,58 73 1,-85-95-30,0 0 1,-1 0 0,0 1 0,-1 0 0,-1 1 0,0 0 0,-2 0 0,0 0-1,-1 1 1,0-1 0,1 33 0,-4-41 11,-1 1 1,0-1-1,-1 0 1,0 1-1,0-1 0,-1 0 1,0 0-1,-1 0 1,0 0-1,0-1 1,-1 1-1,0-1 0,0 0 1,-1 0-1,0 0 1,-1-1-1,0 1 0,0-1 1,-11 9-1,-91 87-2872,88-79-2235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7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668 61 15399,'-37'-10'704,"7"1"-573,-7-1 102,1 0 0,-1 3 1,-1 1-1,-67-2 0,94 8-150,0 0-1,1 0 1,-1 1 0,1 0-1,-1 0 1,1 1 0,0 1 0,-1 0-1,1 0 1,0 1 0,1 1-1,-1-1 1,1 1 0,0 1 0,0 0-1,1 0 1,-1 1 0,1 0-1,1 0 1,0 1 0,0 0-1,-8 11 1,-1 3-78,2 0 0,0 1-1,1 0 1,1 1 0,2 1 0,0 0 0,2 0-1,0 1 1,2 0 0,1 0 0,1 0-1,1 1 1,1 35 0,2-51-5,0-1 1,1 1 0,0-1-1,1 0 1,0 1-1,1-1 1,0 0-1,0 0 1,1 0-1,0-1 1,1 0 0,0 1-1,1-1 1,0-1-1,0 1 1,1-1-1,0 0 1,0-1-1,1 0 1,0 0-1,0 0 1,1-1 0,-1-1-1,1 1 1,1-1-1,-1-1 1,1 0-1,13 4 1,-2-1 0,1-1 0,0-2 0,0 0 0,0-1 0,1-2-1,-1 0 1,0-1 0,33-5 0,-26 1 8,0-1 0,-1-1-1,0-2 1,0-1 0,-1-1 0,27-14-1,-37 15 12,1-1 1,-1-1-1,-1-1 0,0 0 0,-1-1 0,23-24 0,-30 27-27,0 0 0,0 0-1,-1-1 1,-1 0 0,0 0-1,0-1 1,-1 0 0,-1 0 0,0 0-1,0 0 1,1-16 0,-1 8-36,-2 1 1,-1 0-1,0-1 1,-1 1-1,-3-23 1,2 38-110,1 0 0,-1 1 1,1-1-1,-1 1 0,0-1 0,-1 1 1,1-1-1,-1 1 0,1 0 1,-1 0-1,0 0 0,0 0 0,0 0 1,-1 0-1,1 0 0,-1 1 1,1-1-1,-1 1 0,0 0 0,0-1 1,0 1-1,0 1 0,0-1 1,-1 0-1,1 1 0,0 0 0,-1 0 1,1 0-1,-1 0 0,0 0 1,1 1-1,-1-1 0,-6 1 0,7 0-317,0 0 0,0 0 0,0 0-1,0 0 1,0 1 0,1-1-1,-1 1 1,0 0 0,0 0-1,-4 2 1,3 0-619,0 0-1,1 1 1,-1-1-1,0 1 1,1 0-1,-5 7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7.4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1 689 16856,'0'0'3970,"129"-44"-12022</inkml:trace>
  <inkml:trace contextRef="#ctx0" brushRef="#br0" timeOffset="1">1198 0 16984,'0'0'2657,"3"163"-1488,-3-73-545,0 8-560,0-5-64,0-8 0,0-5-608,0-6-1185,0-9-2929,0-14-2770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7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576 0 18665,'0'0'1024,"-152"80"0,95 0 225,3 13-657,11 10-400,17-5-144,6-13-16,8-10-32,1-13-80,-1-16-784,-8-10-977,-8-20-3057,-12-16-4402</inkml:trace>
  <inkml:trace contextRef="#ctx0" brushRef="#br0" timeOffset="1">0 44 15783,'0'0'3426,"109"88"-4755,-57-26-2561,-6 12-4866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8.1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86 17640,'0'0'5443,"37"-68"-8581,-8 50-4353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07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342 0 4002,'0'0'0,"-206"170"-1329,145-79 769,13 7 352,22-3-128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8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 12438,'30'-22'413,"102"-73"-191,-122 89-87,1 0 0,0 1 1,0-1-1,0 2 1,0 0-1,1 0 0,-1 1 1,1 1-1,0 0 1,0 0-1,0 1 0,0 1 1,0 0-1,0 0 1,19 4-1,-28-3-121,0-1 0,1 1 0,-1 0 0,1 0-1,-1 0 1,0 0 0,0 1 0,0-1 0,1 1 0,-2 0 0,1 0 0,0 0-1,0 0 1,-1 1 0,1-1 0,-1 1 0,1 0 0,-1-1 0,0 1 0,0 0 0,-1 0-1,1 0 1,0 0 0,-1 1 0,0-1 0,0 0 0,0 1 0,1 5 0,0 1 41,-1 1 0,0 0 1,-1 0-1,0 0 1,0-1-1,-2 1 1,1 0-1,-5 16 1,1-13-17,0-1 1,0 0-1,-2 0 0,1-1 1,-2 1-1,0-1 1,-11 13-1,-75 77 133,61-70-48,1 1-40,9-11 0,1 2-1,-23 30 1,40-47-74,0 1 1,0 0-1,1 0 0,0 0 1,0 0-1,1 1 0,0 0 1,1 0-1,0 0 0,0 0 1,1 0-1,-1 11 0,2-18-10,1 0-1,-1 0 0,0 0 1,1 0-1,-1 0 0,1 0 1,0 0-1,0-1 0,0 1 1,0 0-1,0 0 0,0-1 1,0 1-1,0-1 0,1 1 1,-1-1-1,1 1 0,-1-1 1,1 0-1,-1 0 0,1 1 1,0-1-1,0-1 0,0 1 1,-1 0-1,1 0 0,0-1 1,0 1-1,0-1 0,0 1 1,3-1-1,10 2 13,0 0-1,0-1 1,20-1 0,-18-1 13,50-1 15,64 3 83,-118 0-114,0 0 0,0 1 0,0 1 0,0 0 0,0 1 0,0 0 0,16 9 0,-22-9 15,-1 1 0,0 0 0,0 0 0,0 0 0,-1 0 0,0 1 0,0 0 0,0 0 1,-1 1-1,0-1 0,0 1 0,0 0 0,-1 0 0,0 0 0,-1 0 0,1 0 0,-1 1 0,1 13 0,2 14 215,-2 0-1,-2 66 1,-2-57-124,1 28 24,-3-1 0,-3 1-1,-19 86 1,23-149-178,-30 150 22,30-140-495,0 1 1,1-1-1,1 0 1,1 0 0,0 0-1,6 22 1,-7-38 253,1 0 1,0-1 0,-1 1-1,1-1 1,0 1 0,1-1-1,-1 0 1,0 1 0,1-1-1,-1 0 1,1 0-1,0 0 1,0 0 0,0 0-1,0 0 1,2 1 0,0-1-546,0 0 0,1-1 0,-1 1 1,1-1-1,-1 0 0,1 0 0,-1 0 1,6-1-1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9.1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31 11029,'0'0'8420,"-12"-31"-8308,12 54-80,6 24 480,-3 12 96,-3 16-255,0 5-97,0-6-128,-9 1-128,1-3 0,5-2-592,3-6-1730,0-17-2512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19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208 1 16440,'0'0'1630,"-28"26"-723,-89 94-248,109-110-639,1 1 0,1-1 0,-1 1-1,2 1 1,-1-1 0,2 1 0,-1 0 0,2 0 0,-1 0 0,2 0 0,0 1 0,0-1 0,1 1 0,1 0 0,1 23 0,-1-1 26,0-16-6,-1 1-2,0 0 0,2-1 0,0 1-1,1 0 1,8 30 0,-8-45-42,0 0-1,0 0 1,0-1 0,0 1-1,1-1 1,0 1 0,-1-1-1,2 0 1,-1 0 0,0-1-1,1 1 1,0-1 0,0 1-1,0-1 1,0 0-1,0-1 1,1 1 0,-1-1-1,1 0 1,0 0 0,0 0-1,0 0 1,-1-1 0,1 0-1,1 0 1,9 0 0,-1 0-119,1 0 0,0-1 0,0-1 0,-1-1 0,1 0 0,-1-1 0,1 0 0,-1-1 1,0-1-1,0 0 0,-1-1 0,1 0 0,-1-1 0,-1-1 0,13-8 0,-15 8-26,0-1 0,-1 1 0,0-1 0,0-1 0,-1 0 0,0 0 0,-1 0 0,0-1-1,-1 0 1,0-1 0,-1 1 0,0-1 0,-1 0 0,0-1 0,-1 1 0,0-1 0,1-19-1,-2 14 116,-1-1-1,-1 1 1,-1 0-1,0-1 0,-8-31 1,6 39 54,0 1 1,-1 0-1,-1 1 1,1-1-1,-2 1 0,1-1 1,-1 2-1,-1-1 1,0 1-1,0 0 0,-10-9 1,7 7 179,-1 1 0,0 1-1,0 0 1,-1 0 0,0 1 0,0 0 0,-1 2 0,0-1 0,0 1-1,0 1 1,-16-3 0,22 6 70,38 3-421,49 8 1,5 1 272,7-7-58,-27-1-5,94 14-1,-157-17-60,0 1 0,0-1 0,0 0 0,0 1 0,0-1 0,0 1 0,0 0 0,0 0 0,0 0-1,0 0 1,-1 0 0,1 0 0,0 0 0,-1 0 0,1 1 0,-1-1 0,1 1 0,-1-1 0,0 1 0,0-1-1,0 1 1,0 0 0,0 0 0,0-1 0,0 1 0,0 0 0,-1 0 0,1 0 0,-1 0 0,1 0 0,-1 0-1,0 0 1,0 0 0,0 0 0,0 0 0,0 0 0,0 0 0,0 0 0,-1 0 0,1 0 0,-1 0 0,0 0-1,-1 3 1,-3 10 123,-2-1-1,0 0 0,-1 0 0,-13 19 1,11-17 127,-1 2-188,2 0 1,0 1-1,0 0 1,2 1-1,1-1 0,0 2 1,1-1-1,2 0 1,0 1-1,1 0 1,1 0-1,0-1 0,6 37 1,-5-50-59,2 0 0,-1-1 0,1 0 0,0 1 0,0-1 0,1 0 0,-1 0 0,2 0 0,-1 0 0,0 0 0,1-1 0,0 1 0,1-1 0,-1 0 0,8 6 0,-4-5-4,-1-1 0,1 0 0,1 0 0,-1-1 1,1 0-1,-1 0 0,1-1 0,0 0 0,1-1 0,9 2 0,-5-2 0,1 0 0,-1-2 1,1 1-1,-1-2 0,0 0 0,1 0 0,-1-2 1,0 0-1,0 0 0,0-1 0,-1-1 0,1 0 0,-1-1 1,16-10-1,-15 7-32,-1-2 0,0 0 0,0 0 0,-1-1 0,0-1 0,-1 0 0,-1-1 0,0 0 0,-1 0 0,-1-1 0,0 0 0,-1-1 0,0 1 0,-1-2 0,-1 1 0,-1 0 0,0-1 0,-1 0 0,-1 0 0,-1 0 0,0 0 1,-1 0-1,-1 0 0,0 0 0,-5-19 0,4 26 29,-2 1 1,1 0-1,-1-1 1,0 1-1,-1 0 0,0 1 1,0-1-1,-1 1 1,0 0-1,0 1 1,-1-1-1,0 1 1,-1 1-1,1-1 1,-1 1-1,0 0 0,-10-4 1,4 2 11,0 1-1,-1 0 1,1 1 0,-1 1-1,-1 0 1,1 1 0,-1 1 0,1 0-1,-1 1 1,-16 0 0,31 3-12,0-1 0,0 0 1,0 1-1,0-1 0,1 0 1,-1 1-1,0-1 0,0 1 1,0-1-1,0 1 0,1 0 1,-1-1-1,0 1 0,1 0 1,-1-1-1,0 1 0,1 0 0,-1 0 1,1 0-1,-1 0 0,1-1 1,0 1-1,-1 0 0,1 0 1,0 0-1,0 0 0,-1 0 1,1 0-1,0 0 0,0 0 1,0 0-1,0 1 0,0-1-11,0 1-1,0-1 1,0 0-1,0 1 1,0-1-1,1 0 1,-1 1-1,0-1 1,1 0-1,-1 0 1,0 0-1,1 1 1,0-1-1,-1 0 1,1 0-1,0 0 1,-1 0-1,1 0 1,0 0-1,0 0 1,0 0-1,0 0 1,0 0-1,0 0 1,0-1-1,0 1 1,2 0-1,15 3-866,-1-1 0,1-1 0,0 0 0,0-1 0,28-3 0,-4 1-2537,9 1-1540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20.2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622 1 17624,'0'0'4162,"-149"67"-3954,86 15-48,-6 16-64,1 0 48,2 3-64,8-3-32,7-16-48,11-7 0,11-18-96,9-19-688,11-20-929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07:20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15191,'0'0'1713,"197"178"-2338,-131-108-3120,-6-1-6180</inkml:trace>
  <inkml:trace contextRef="#ctx0" brushRef="#br0" timeOffset="1">954 720 19513,'0'0'4242,"72"-18"-7492,-61 5-5858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12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 17848,'0'0'2065,"-56"0"-2065,60 0-2065,7 0-1168,-11 10-2706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9:45.2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4638 4398 656,'0'0'11435,"-27"-3"-10133,13-7-719,0 0 1,1 0-1,0-1 1,-20-23-1,-25-21 856,-237-207 209,93 79-737,-89-113-379,236 237-450,-265-238 426,213 207-321,-149-164 1,-29-78 383,200 244-312,-149-117 0,134 123-55,-106-114-1,35 1 113,64 70-186,-178-162 1,157 184-104,-46-43 28,-248-237 127,277 264-116,-36-32 49,143 116-98,2-2 0,-48-61 0,-22-57 42,74 126-66,27 26-3,0-1 0,1 1 0,-1-1 0,1 0 1,0-1-1,0 1 0,-4-6 0,6 7-123,0 2-1,0-1 0,-1 0 1,1 0-1,-1 1 1,1-1-1,-1 1 1,1 0-1,-1 0 0,0 0 1,0 0-1,1 0 1,-1 0-1,-5 0 1,-13 4-11078,4 11 3552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9:46.0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1 831 4722,'0'0'7940,"0"-14"-6753,7-242 3741,6-16-3526,-7 232-1212,0 0 1,3 1 0,2-1 0,26-65-1,-36 103-186,-1 1 0,1-1-1,-1 1 1,1 0 0,0 0-1,-1-1 1,1 1 0,0 0 0,0 0-1,0 0 1,0 0 0,0 0-1,0 0 1,0 0 0,1 0-1,-1 0 1,0 0 0,0 1-1,1-1 1,-1 1 0,0-1-1,1 1 1,-1-1 0,0 1 0,1 0-1,-1-1 1,1 1 0,-1 0-1,1 0 1,-1 0 0,1 0-1,-1 0 1,0 1 0,3 0-1,0-1-6,9 0 4,1 1 0,0 0 0,0 1 1,-1 1-1,1 0 0,-1 1 0,0 0 1,0 1-1,0 0 0,-1 1 0,0 1 1,13 9-1,3-1-63,0-1 0,1-1 0,1-2 0,0 0 1,0-3-1,1 0 0,0-2 0,1-1 0,-1-1 0,58-2 0,7-3-784,133 4-4863,-150 8-341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9:31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2932 48 1361,'0'0'8291,"27"0"-8216,-22-1-65,-1 1 0,1-1 0,-1 0 0,0 0 0,1 0 0,-1-1 0,0 1 0,0-1 0,0 0 0,0 0 0,0-1 0,0 1 0,-1-1 0,1 0 0,-1 0 1,1 0-1,2-4 0,4-2 1479,-9 20 2524,-2 34-3872,-16-9 158,-1 0-1,-2-1 0,-1-1 1,-47 56-1,47-64-202,-26 30-87,-3-3 1,-59 51 0,58-59-2,3 2 0,-74 93 0,59-46-30,-24 31-17,1-9 49,41-54-99,-82 89-1,-362 392-5,448-495 100,-168 238-115,109-135 91,-157 229-115,-26-20 45,171-210 102,84-107-6,-2-3 0,-50 53 0,60-70 14,1 0-1,1 1 0,-30 52 1,7-10 39,-37 46 412,8-26-389,6 5-107,38-47-3,23-37-405,0 0 0,0-1 0,-1 0 1,0 0-1,0 0 0,-6 6 0,12-20-3823,-3-9 3265,0 12 192,1-19-1299,0 1-1987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9:32.2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1 8148,'0'0'4677,"0"6"-4123,-4 33 204,-2 0-1,-1-1 0,-16 46 0,17-62-685,-34 152 381,-12 41-306,40-188-87,10-22-26,0-1 1,0 0 0,0 0 0,0 1 0,1-1 0,0 1 0,-1 7 0,2-11-11,90 0 409,-28 1-373,1-2 0,0-3 0,-1-3 0,95-21 0,82-49-870,-82 19-3683,-80 32-905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3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11029,'836'149'0,"-74"14"-9012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02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0 144,'0'0'1761,"-23"0"-2241,12 0 352,0 0 128,0 0 0,3 4-144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03.3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118 813 1345,'-56'26'92,"-3"2"3265,59-28-3306,0 0-1,0 0 1,0 0 0,-1 0-1,1 0 1,0 1-1,0-1 1,0 0 0,-1 0-1,1 0 1,0 1-1,0-1 1,0 0-1,0 0 1,0 1 0,0-1-1,-1 0 1,1 0-1,0 1 1,0-1 0,0 0-1,0 0 1,0 1-1,0-1 1,0 0 0,0 0-1,0 1 1,0-1-1,0 0 1,0 0 0,0 1-1,0-1 1,1 0-1,-1 0 1,0 1 0,0-1-1,0 0 1,0 0-1,0 1 1,1-1-1,-1 0 1,0 0 0,0 0-1,0 1 1,0-1-1,1 0 1,-1 0 0,0 0-1,0 0 1,1 0-1,-1 1 1,0-1 0,0 0-1,1 0 1,-1 0-1,0 0 1,0 0 0,1 0-1,-1 0 1,0 0-1,0 0 1,1 0 0,-1 0-1,0 0 1,1 0-1,-1 0 1,17 6 510,5-2-18,0-1-1,0-1 0,1-1 1,-1-1-1,1-1 1,32-6-1,135-36 600,-114 23-897,695-134 1929,-598 130-1857,308-83-1,-393 80-229,47-15 276,227-39 0,-243 64-327,199-54 0,-188 28 233,172-84-1,-51 21 207,-225 91-500,-26 15 4,0 0-1,0 0 1,0 0-1,0-1 1,0 1-1,0 0 0,0 0 1,1 0-1,-1 0 1,0 0-1,0-1 1,0 1-1,0 0 1,0 0-1,0 0 1,0 0-1,0-1 1,0 1-1,0 0 0,0 0 1,0 0-1,0 0 1,0-1-1,0 1 1,0 0-1,0 0 1,0 0-1,0 0 1,0-1-1,0 1 1,0 0-1,0 0 1,0 0-1,0 0 0,-1 0 1,1-1-1,0 1 1,0 0-1,0 0 1,0 0-1,0 0 1,0 0-1,0 0 1,-1-1-1,1 1 1,0 0-1,0 0 0,0 0 1,0 0-1,-1 0 1,1 0-1,0 0 1,0 0-1,0 0 1,0 0-1,-1 0 1,1 0-1,0 0 1,0 0-1,0 0 0,-52-1-3859,36 1 3090,-52 5-4153,-6 10-925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04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1834 5186,'0'0'2959,"19"-3"-2551,124-15 803,-102 10-571,0-1-1,-1-2 0,66-27 0,-40 14-154,362-144 2037,-43 14-1565,426-98-655,-466 151-241,1064-352 101,-1143 355-123,97-32 32,77-30-83,-203 69 8,31 16-43,-159 48 32,-96 21 11,11-1 96,-23 7 391,-5 0-3180,-13 0-2044,-11 0-3489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05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1 635 6883,'0'0'3823,"33"-11"-2398,110-35-729,17 7-234,-50 14-270,37-27-140,171-85 1,-193 77-20,253-80 0,-353 134 142,0 1 0,-1 1 0,2 1 0,37 1 0,-62 2-260,0-1 0,0 0 0,0 1 0,0-1 0,-1 0 0,1 1 0,0-1 0,0 0 0,-1 0 0,1 0 0,-1 0 0,1 0 0,0 0 0,-1 1 0,0-1 0,1 0 0,-1-1 0,1 1 0,-1 0 0,0 0 0,0-1 0,8-31-2206,-7 26 1503,4-16-1509,-1 2-1126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56.4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217 205 400,'0'0'3324,"-6"-4"-2552,-15-9 8079,18 13-8678,2 0-153,1 1 0,0-1 0,0 0 0,-1 0 0,1 0 0,0 0 0,-1 0 0,1 0 0,0 0 0,-1 0 0,1 0 0,0 0 0,-1 0 0,1 0 0,0 0 0,-1 0 0,1 0 0,0 0 0,0 0 0,-1 0 0,1 0 0,0 0 0,-1-1 0,1 1 0,0 0 0,0 0 0,-1 0 0,1 0 0,0-1 0,0 1 0,-1 0 0,1 0 0,0-1 0,0 1 0,0 0 0,-1-1 0,1 1 0,0 0 0,0 0 0,0-1 0,0 1 0,0 0 0,0-1 0,0 1 0,0 0 0,0-2 518,-12-17-330,-52-25 104,41 24 29,2-2 1,-26-30-1,41 42-240,3-3-10041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58.6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4019 960,'0'0'2343,"-5"0"-1804,-42 0 6976,47 0-7450,0 0-1,0 0 1,0 0-1,0 0 1,0 0 0,0 0-1,0 0 1,0 0-1,0-1 1,0 1-1,1 0 1,-1 0 0,0 0-1,0 0 1,0 0-1,0 0 1,0 0-1,0 0 1,0-1-1,0 1 1,0 0 0,0 0-1,0 0 1,0 0-1,0 0 1,0 0-1,0 0 1,0-1 0,0 1-1,0 0 1,0 0-1,-1 0 1,1 0-1,0 0 1,0 0-1,0 0 1,0 0 0,0 0-1,0-1 1,0 1-1,0 0 1,0 0-1,0 0 1,0 0 0,0 0-1,-1 0 1,1 0-1,0 0 1,0 0-1,0 0 1,0 0-1,0 0 1,0 0 0,-1 0-1,130-74 791,83-53-568,-94 56-139,-68 44-94,-2-3 0,53-44-1,195-140-45,-73 57 531,-76 50-21,-72 55-202,-2-3-1,98-98 1,-80 66-166,193-141-1,-256 207-138,183-161 149,-142 117-135,125-90 0,284-181 17,-381 266-38,749-527 177,-743 524-138,324-244 157,-288 205-179,41-37 153,-163 136-95,-1 1 0,2 1 0,0 1 0,0 0 1,0 1-1,24-7 0,-20 8 16,0-2 0,0 0 0,30-21-1,28-39-66,-13 10-10,-26 28-34,-11 11 14,-1-2-1,-2-1 0,28-29 0,-6-5 19,-49 58-8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59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 3986,'-5'3'10245,"32"1"-9793,1-1 1,0-2-1,46-3 1,-9 0-118,471-8 652,-536 10-798,1 0-130,-1 0-1,0 0 0,1 0 1,-1-1-1,0 1 1,1 0-1,-1 0 1,0 0-1,1 0 1,-1 0-1,0 0 1,1 0-1,-1 0 1,0 0-1,1 0 0,-1 0 1,0 0-1,1 1 1,-1-1-1,0 0 1,1 0-1,-1 0 1,0 0-1,1 1 1,-1-1-1,0 0 1,1 0-1,-1 0 1,0 1-1,0-1 0,1 0 1,-1 0-1,0 1 1,0-1-1,1 16 60,-1 0 0,-1-1-1,-1 1 1,0 0 0,-1-1-1,-1 0 1,0 0 0,-10 23-1,-12 18-90,-75 177 569,87-192-1186,1 0-1,2 1 1,-10 81-1,15-46-4083,-4-2-3567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10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1601 912,'0'0'2356,"-26"7"-438,24-18-1690,2 0-1,0 0 0,0 0 1,4-19-1,45-109 1361,-7 24-345,21-76-332,87-314 1595,-19 27-1956,-127 465-843,0-1 1,-1 0-1,0-1 0,-1 1 1,0-22-1,-2 56-8287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11.3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3404 896,'0'0'5982,"26"-33"-5246,82-104-144,-45 60 416,-39 49-654,-1-2-1,-1-1 1,33-61 0,162-428 2960,-136 306-2904,5-8-37,9-28 868,132-243 0,-144 340-1186,160-315 19,-208 387-59,-3-1 0,-4-1 0,34-171 0,-58 228-119,22-103-3577,-36 130-3029,-14 29 5488,-8 15-1096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12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3564 5603,'0'0'1590,"18"-40"-419,2-5-758,95-191 1607,28-30 317,-9 22 390,112-289-1,-24 4-2218,-42 109-490,76-132 13,-211 463-30,-42 83 16,0 0 0,0-1-1,-1 1 1,0-1 0,0 0 0,0 0 0,-1 0 0,0-7 0,-1 13 71,-4 6-392,-41 46 95,-119 146-606,128-149 283,2 1 0,-36 72 0,-55 179-1787,40-82 1431,78-202 837,0 0 0,-1 0 0,-1-1 0,0 0 0,-1 0 0,-21 24 0,30-39 136,1-25 59,3-6-53,1 0 0,1 0 0,2 0 0,1 1 0,13-32 0,1-7 105,292-878 3726,-248 757-3645,-48 140-178,2 0-1,28-48 1,-42 81 469,-8 29-498,-1 1-37,-1-1-1,-1 0 1,1 0 0,-2 0 0,-8 14 0,-12 28-36,-14 61-672,-40 203 0,4-12-2257,-36 4-2593,39-152 859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6.0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275 0 6371,'0'0'5410,"-149"186"-3825,115-119-496,2-8-657,7 0-432,7-10-48,7-13-1777,5-15-4546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6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688 359 10789,'0'0'4066,"-149"-150"-1873,97 119-672,-5 0-1041,-6 6-176,-9-4-176,-11-2 48,-14 0 80,-18 0-80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9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8180,'0'0'800,"-11"7"-5874,26-7 1632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0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701 206 5731,'0'0'2814,"29"-31"-1077,-2 1-1187,100-115 2096,-134 149 2995,-56 47-5450,-485 518 481,404-411-623,132-145-43,-92 108 12,104-121-27,-1 0 0,1 0 0,0 1 0,-1-1 0,1 0 0,-1 1 0,1-1 0,0 0 1,0 1-1,-1-1 0,1 1 0,0-1 0,0 1 0,-1-1 0,1 0 0,0 1 1,0-1-1,0 1 0,0-1 0,0 1 0,0-1 0,0 1 0,0-1 0,0 1 1,0-1-1,0 1 0,0-1 0,0 1 0,0-1 0,0 1 0,0-1 0,1 0 1,-1 1-1,0-1 0,0 1 0,0-1 0,1 1 0,-1-1 0,0 0 0,1 1 0,-1-1 1,0 0-1,1 1 0,-1-1 0,1 0 0,-1 0 0,0 1 0,1-1 0,-1 0 1,1 0-1,-1 1 0,1-1 0,-1 0 0,1 0 0,-1 0 0,0 0 0,1 0 1,-1 0-1,1 0 0,0 0 0,41 0 60,-25-1-65,714-16-124,-386 10-3320,-279 10 318,-27 11-2551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1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3328 5042,'0'0'4266,"5"0"-1449,21 0-1893,-14-3-734,0-1 1,-1 0-1,0-1 0,0 0 1,0-1-1,-1 0 1,18-13-1,1 0 42,541-312 2484,-320 189-2281,891-482-296,-588 327-129,320-221-18,-177 98-104,86-7 143,19 57 40,-726 341-68,-15 5 3,89-46 1,-142 65 466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3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168 200 6035,'0'0'4682,"0"3"-4237,0 21 280,1 0-382,-1-1 1,-1 0 0,-1 0-1,-1 0 1,-1 0-1,-10 33 1,4-28-196,-32 82 137,-50 214 0,97-338-286,0 2 0,2-1 0,11-18 0,9-18 63,10-29 225,-5-2 0,-2-1 0,-5-1 0,-3-1 0,-3-1 0,14-168 0,-32 228 507,-1 45-426,0 19-343,2-10 7,1 0 1,2 0-1,1-1 0,1 0 0,2 0 0,1 0 0,1-1 0,29 52 0,4-8-111,105 129 0,-68-90-1996,-41-31-2797,-23-25-2110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5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0 6147,'0'0'5546,"3"16"-1701,-4 244-1601,13 487-476,1-416-1568,-6-127-96,1-74-60,2 69 166,-12-78-10,-1-41-47,4 0 0,14 102 0,-1-72 43,-4-1 0,-5 1 0,-9 111 0,-35 105-108,20 226 56,16-385-85,4-85 29,-4 0 0,-26 160 0,16-164-52,-5 94 1,12-99 37,-24 117 1,15-112-16,-5 94 0,9-72 71,0 56-41,9 176 0,5-152 138,-3-76-110,-22 479 94,18-511-181,3-73-215,0-14-3523,1-7-3551,9-17-4928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7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4690,'0'0'3837,"7"4"-3339,3 2-396,2 2 281,1-1 0,-1-1 0,1 0 0,1 0 0,-1-2 0,24 6 0,24-4 1494,112-6-1,-68-2-749,477-18 1047,822-5-1741,-1036 26-420,945 12-158,1394-2 156,-2584-11-45,2145 20-15,-1857-20 55,83 4 42,-316 12 10,-245-13-7314,23-3 1680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7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500 1 11909,'0'0'6267,"11"10"-5901,321 339 576,-301-315-895,0 2 1,-3 1-1,27 44 1,-47-66-41,0-1 0,-1 1 0,-1 0 0,0 1 0,-1 0 0,0 0 1,-1 0-1,-1 0 0,-1 0 0,0 1 0,-2-1 0,0 25 0,-2-36 2,1 0 1,-1 0-1,0 0 0,0 0 0,0-1 0,-1 1 0,0-1 0,0 1 0,0-1 0,0 0 0,-1 0 1,0 0-1,1 0 0,-2-1 0,1 0 0,0 0 0,0 0 0,-1 0 0,-6 2 0,-17 10 12,-1-2 0,-33 11-1,35-14-32,-444 139-2869,317-104-542,-49 15-4060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8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720 1 13302,'0'0'2929,"-157"242"-1632,90-148-945,0 6-224,-7 5-80,-1-11-48,4-7-128,4-17-1248,11-19-1218,11-31-2048,4-20-2161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8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9973,'0'0'5410,"223"188"-3585,-137-121-817,8 0-704,10 0-207,8 0-97,7-9-961,-7-15-2881,-15-3-8115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9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527 1 9476,'0'0'7892,"-123"171"-6980,67-84-607,0 4-145,4-4-160,7 0-80,0-3-881,-3-10-1264,-1-7-768,-3-16-5091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1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1 10741,'0'0'3241,"0"4"-2566,1 105 910,1-2-188,-20 189-1,-132 1144 1811,114 659-1603,37-1706-1340,35 352 98,-4-205-281,-28-177-583,-5-271-1886,-20-129-7651,-6-12 736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9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14279,'0'0'608,"250"98"1153,-171-24-1009,3 6-480,0 8-128,0 2-144,0-3-704,-4 1-2466,-7-14-6866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0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736 14 3185,'0'0'12870,"-194"154"-11541,119-83 304,-3 9-1345,0 11-208,-1 3-80,12-10 0,7-7-720,12-17-1922,14-19-959,12-21-2706</inkml:trace>
  <inkml:trace contextRef="#ctx0" brushRef="#br0" timeOffset="1">255 0 7043,'0'0'6083,"235"98"-5347,-138-24 945,0 6-144,3 11-977,-3-7-288,4-4-176,-8-13-96,-3-23-704,-19-24-2850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2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579 0 11429,'0'0'6155,"-8"8"-6003,-45 51 212,2 3 0,3 1-1,-59 104 1,57-84-351,-3-3 0,-72 81 0,115-150-284,-30 29-871,39-39 724,-1 0 1,0 1-1,0-1 1,0 0-1,0 0 1,0 0-1,0-1 1,0 1 0,0 0-1,0-1 1,0 1-1,-4-1 1,2-23-8083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2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7828,'0'0'8515,"145"87"-7282,-104-33-657,8 6-480,-1-3-96,8 7-928,-3-10-2145,-9-10-4003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3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657 0 11365,'0'0'1041,"-235"178"-833,172-108 256,-1 8-464,-3 2-464,-4-6-897,-7-10-1312,-1-14-2513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3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12854,'0'0'2529,"201"91"-1072,-134-41-897,4 1-416,0-4-144,0-7-160,0-3-1521,-8-13-2305,-18-4-6578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8.9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798 1 14455,'0'0'2529,"-227"74"-1137,141-10-863,4 13-529,0 10 0,4 0-288,7 1-753,3-11-1376,13-13-1649,6-11-2561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39.2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12294,'0'0'5522,"235"221"-4930,-165-134-464,9 1-128,10 2-192,16 1-2049,-1-7-4098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4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769 0 10805,'0'0'5923,"-224"249"-5155,149-162-416,4 0-160,4-3-192,8-6 0,3-1-240,-4-10-928,4-3-1073,4-14-2177,3-13-4450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4.4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5186,'0'0'13190,"168"47"-12725,-86 0-321,8 7-96,7 6-48,11 1-705,0 6-2304,-4-7-2866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2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 5491,'0'0'160,"-126"134"-3010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5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833 1 6739,'0'0'7059,"-224"127"-7027,131-49 80,-4 6 401,-8 3-513,-7 4-176,8-8-1169,7-12-2689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18:46.0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13286,'0'0'1137,"197"124"511,-126-54-959,11 18-513,0 6-176,0 0-96,-7 6-1729,-19-6-3666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1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72 190 8756,'0'0'6774,"31"-29"-5315,106-90-584,-132 115-851,0 0 1,0 0-1,1 0 0,0 0 0,-1 1 0,1 0 0,0 0 0,1 0 1,-1 1-1,0 0 0,1 1 0,-1-1 0,1 1 0,-1 0 1,1 1-1,0-1 0,13 2 0,1 0 32,1-1-9,-8-1-4,1 1 0,-1 1 0,1 0 1,0 1-1,20 5 0,-31-6-35,0 1 0,0 0 0,0 0 0,-1 0 0,1 0 0,-1 0 0,1 1 0,-1-1 0,0 1 0,0 0 0,0 0 0,0 0 0,0 1 0,-1-1 1,1 0-1,-1 1 0,0 0 0,0 0 0,-1 0 0,1-1 0,-1 1 0,1 1 0,0 6 0,0-3 10,0 1 0,0 0 0,-1 0 0,0 1 0,0-1 0,-1 0 0,-1 0 0,1 0 0,-1 0 0,-1 1 0,0-1 0,0-1 0,-1 1 1,0 0-1,0-1 0,-1 1 0,0-1 0,-1 0 0,0 0 0,-7 9 0,-17 11 82,-1-1-1,-1-1 1,-2-2 0,-67 38 0,100-62-123,0 0 1,0 0-1,-1 0 1,1 0-1,0 0 1,0 0-1,0 0 1,-1 1-1,1-1 1,0 0-1,0 0 1,0 0-1,0 0 1,-1 0-1,1 0 1,0 1-1,0-1 1,0 0-1,0 0 1,0 0-1,0 1 1,0-1-1,-1 0 1,1 0 0,0 0-1,0 1 1,0-1-1,0 0 1,0 0-1,0 0 1,0 1-1,0-1 1,0 0-1,0 0 1,0 0-1,0 1 1,0-1-1,0 0 1,0 0-1,0 0 1,1 1-1,-1-1 1,0 0-1,0 0 1,0 1-1,13 7-372,32 7 462,-26-10-150,-1 2 81,1 1 0,-1 0 0,-1 1 0,0 1 0,0 1 0,-1 0 0,0 2 0,-1-1 0,17 19 0,-25-23 4,0 0 0,-1 0-1,0 0 1,-1 0 0,0 1-1,0 0 1,-1 0 0,0 0-1,0 1 1,-1-1 0,-1 1-1,0 0 1,0 0 0,0 0 0,-2 0-1,1 0 1,-1 0 0,0 0-1,-1 0 1,-3 13 0,2-18 37,0 1 1,-1 0 0,0-1-1,0 1 1,0-1 0,-1 0-1,1 0 1,-1 0 0,0 0-1,-1-1 1,1 0 0,-1 0-1,0 0 1,0 0 0,0-1-1,-1 0 1,1 0 0,-1 0-1,-7 2 1,-13 5 192,0 0 0,-54 10-1,8-8-123,0-4 0,-129-1-1,196-6-171,-1-1-1,1 0 1,0-1 0,-1 1-1,1-1 1,0 0-1,-1 0 1,-7-4-1,11 4-7,1 0 0,0 0 0,0 0 0,0 0 0,0 0 0,0-1 0,0 1 0,0 0 0,0-1 0,0 1-1,1 0 1,-1-1 0,1 1 0,-1-1 0,1 1 0,-1-1 0,1 1 0,0-1 0,0 0 0,-1 1 0,1-1-1,1 1 1,-1-1 0,0 0 0,0 1 0,0-1 0,1 1 0,-1-1 0,1 1 0,-1-1 0,1 1 0,1-2 0,0-3-336,0 0 1,1 1-1,-1-1 1,2 1 0,-1 0-1,0 0 1,1 0-1,0 0 1,5-4 0,77-62-6975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2.0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41 287 9556,'0'0'10114,"-3"28"-9180,0-1-742,-4 32 203,1 65 0,6 194 227,1-386-529,2-1 1,3 1-1,3 0 1,21-76-1,-23 118-125,1-1-1,1 1 0,1 0 1,2 1-1,0 1 0,2 0 1,1 0-1,0 1 0,2 1 1,0 1-1,2 0 0,0 2 1,28-23-1,-33 32 12,0 1 1,1 1-1,0 0 0,0 1 1,1 0-1,0 2 0,0-1 1,0 2-1,1 0 0,-1 1 1,1 1-1,0 1 0,0 0 1,0 1-1,32 4 0,-44-3 16,0 1 0,0-1 0,0 1 0,0 0-1,-1 0 1,1 1 0,-1-1 0,0 1 0,1 0-1,-1 0 1,-1 1 0,1-1 0,0 1 0,-1 0-1,0 0 1,0 0 0,0 0 0,0 0 0,-1 1-1,3 5 1,2 5-3,-2 1-1,0 0 1,0 0-1,-2 0 1,3 18-1,0 23 26,-2 1-1,-2 0 1,-3-1-1,-16 113 1,9-136 42,0 0 0,-2-1 0,-2 0 0,-1-1 0,-1 0 0,-2-1 0,-25 37 0,31-52-21,0-2 0,-1 1-1,-1-2 1,-1 0 0,0 0-1,0-1 1,-1 0 0,0-1-1,-1-1 1,-1-1 0,1 0-1,-2-1 1,1 0 0,-1-1-1,-30 7 1,21-9-58,0-1 1,-1-1-1,1-1 0,0-2 1,-1 0-1,1-2 0,-28-5 1,50 6-40,0-1 1,0 0-1,-1 1 0,2-2 1,-1 1-1,0 0 1,0-1-1,1 1 1,-1-1-1,1 0 0,0 0 1,0-1-1,0 1 1,0-1-1,0 1 1,1-1-1,0 0 0,0 0 1,0 0-1,0 0 1,0 0-1,1 0 0,0-1 1,0 1-1,0 0 1,0-1-1,1 1 1,0-1-1,0-4 0,0-2-398,1 0-1,0 0 1,0 0-1,1 0 0,1 0 1,0 0-1,0 1 1,1-1-1,0 1 0,1 0 1,7-11-1,6-3-1921,1 1 1,23-22-1,-42 44 2328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2.3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9941,'0'0'11493,"153"17"-10917,-41-10-240,26-7-224,19 0-112,26 0-112,14 0-48,8-3-208,8-11-721,-12-9-287,-7-11-1089,-18-6-1297,-23-14-3169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2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16392,'0'0'4023,"21"17"-3375,50 42-212,105 113 0,-158-152-423,74 83 14,124 183 0,-208-272-39,-1 0-1,0 0 1,-1 1 0,-1-1 0,0 1-1,-1 1 1,-1-1 0,0 1-1,-1-1 1,-1 1 0,0 0-1,-2 20 1,1-30 11,-1-1-1,0 1 1,0 0 0,0-1-1,0 1 1,-1-1 0,0 1-1,0-1 1,-1 0-1,1 1 1,-1-1 0,0-1-1,-1 1 1,1 0 0,-1-1-1,-6 7 1,-6 3-618,0-1 1,-1-1-1,-21 13 1,31-21 167,-8 3-3591,3-5-3046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3.2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75 257 19001,'0'0'3295,"9"-30"-2714,-1 1-481,1 1-1,20-41 1,-25 62-93,1 1-1,0 0 1,0 0-1,1 1 1,0 0 0,-1 0-1,2 0 1,-1 0-1,1 1 1,-1 0 0,1 1-1,0-1 1,0 1-1,1 1 1,-1-1 0,1 1-1,11-1 1,-2-2-1,10-1-10,0 1-1,0 2 1,0 0 0,0 2-1,44 4 1,-63-2-16,0 0 1,0 0 0,0 1 0,-1 0-1,1 1 1,0-1 0,-1 2 0,1-1-1,-1 1 1,0 0 0,0 0 0,-1 1-1,1 0 1,-1 0 0,0 1 0,-1 0-1,1 0 1,-1 0 0,0 1 0,0-1-1,-1 1 1,0 0 0,0 0 0,2 9-1,0-3-6,-2 1-1,0-1 1,0 1-1,-1-1 0,-1 1 1,0 0-1,-1 0 1,-1 0-1,0 1 0,0-1 1,-2 0-1,0 0 1,-6 22-1,2-21 15,0 1-1,-1-1 1,-1 0-1,-1-1 1,0 0 0,0 0-1,-2-1 1,-12 13-1,-14 12-14,-52 41 1,26-29 61,-2-2 1,-2-3 0,-2-3 0,-79 36-1,123-65 221,25-12-152,5-1-42,224 2-193,177-2-280,-3-31-5640,-253 6-480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3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17 2961,'0'0'18814,"3"38"-17808,-3-34-975,33 530 1624,-31-465-1616,-4 203-499,3-270 430,-1-1 1,0 0-1,0 1 1,0-1-1,0 1 1,-1-1-1,1 0 1,0 1-1,-1-1 1,1 0-1,0 1 1,-1-1-1,1 0 1,-1 0-1,0 0 1,0 1 0,1-1-1,-3 2 1,2-5 25,1 1 0,-1 0 1,0 0-1,0 0 1,1-1-1,-1 1 0,1 0 1,-1-1-1,1 1 0,0 0 1,-1-1-1,1 1 1,0-1-1,0 1 0,0 0 1,0-1-1,0 1 1,0-1-1,1-1 0,-2-36 5,1 0 0,2 0-1,1 0 1,3 1 0,1-1-1,1 2 1,19-50 0,-1 26-29,3 0 0,2 2 1,45-61-1,-58 93 9,2 2 1,1 0-1,0 2 1,2 0-1,1 1 1,0 1-1,2 2 1,44-27-1,-55 39 6,0 0 0,1 1-1,-1 1 1,1 1 0,0 0 0,0 1-1,30-2 1,-35 4 21,-1 1-1,1 0 1,0 1-1,-1 0 1,1 1-1,-1 0 1,0 1-1,1 0 1,-1 0 0,0 1-1,-1 1 1,19 10-1,-9 0 19,0 2-1,-2 0 1,1 0-1,-2 2 1,-1 0 0,0 0-1,-1 2 1,-2 0-1,0 0 1,-1 1-1,15 44 1,-11-23 4,-3 2-1,-2-1 1,-1 1 0,-3 1 0,2 68 0,-8-85 2,-3 121 71,1-132-101,-1-1 1,0 0-1,-1 0 0,-1 0 1,-1 0-1,-11 22 1,6-16-34,-2-2 0,0 0 0,-1 0 0,-2-1 0,0-1 0,-1-1 1,0 0-1,-2-1 0,0-1 0,-38 25 0,29-25-250,-1-2 1,-1 0-1,0-2 1,0-1-1,-1-2 0,-1-1 1,1-1-1,-35 2 1,-283 4-6365,325-13 5817,-190 0-8379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11861,'0'0'3221,"20"-2"-2253,17 0-876,0 1 0,0 2 0,55 8 0,-50-2 0,1468 249 1918,-8 65-1222,14 104 66,102 25-636,-1554-434-181,33 8 186,128 16 0,-221-40 81,-23 0-8201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38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18 9412,'0'0'12339,"0"-6"-12003,-1-5-178,-3 11-2,-7 23 146,-13 55 232,2 50 101,-10 247 0,26-249-405,-10 421 714,57 569 1,15 1074 711,-85-1522-1539,-33-5-213,36-400-98,-13 474-2402,39-715 2317,-1-6 0,1-1 0,1 1 0,4 24 1,-4-37 126,0 0 0,0 0 0,0 1 0,0-1 0,1 0 0,-1 0 1,1 0-1,-1 0 0,1-1 0,0 1 0,0 0 0,1-1 0,-1 0 1,0 1-1,1-1 0,0 0 0,-1 0 0,1 0 0,0 0 0,5 2 1,-1-2-569,-1-1 1,1 1 0,0-1-1,-1 0 1,1-1 0,0 1-1,7-2 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2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0 813 10325,'0'0'1683,"35"-5"-1376,396-61 1806,52-26-1169,627-96 1401,2185-23-1059,-2311 201-1148,494-12 12,-1421 20-221,334-18-92,-315 12-345,-1-4 1,0-2-1,80-28 0,-148 40 324,7-2-158,-1-1 1,0-1-1,22-11 0,-32 15 89,-1 1 0,1-1-1,0 0 1,-1 0-1,0 0 1,1-1 0,-1 1-1,0-1 1,0 1-1,0-1 1,0 1 0,-1-1-1,1 0 1,-1 0-1,1 0 1,-1 0 0,0 0-1,0 0 1,-1 0-1,1-1 1,0-5 0,-1-15-2829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0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1 269 9973,'0'0'7448,"54"-25"-7194,-37 17-227,32-15 79,0 2 0,1 2 0,1 2 0,1 2 0,0 3 0,1 2 0,61-4 0,1243-44 521,438 12-625,-2 51 52,835 153 146,-2588-155-204,-32-3 9,1 0-1,-1 1 1,0 1-1,16 3 1,-69 3-654,-164 5-4684,63 0-197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0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0 672 5218,'41'-11'334,"137"-39"-203,-83 25 146,2 4 1,1 5-1,117-5 0,-165 14 1915,0-2 0,64-20 0,9-1-735,257-36-546,3 16 0,406 0-1,1622 42 1014,-1323 12-2015,92-5-237,-753-15 281,-344 8 28,0-4 0,156-42 0,-227 52 27,0-2 1,-1 0-1,0 0 0,0-1 0,0 0 0,0-1 1,-1 0-1,0 0 0,0-2 0,14-12 1,-22 18-42,-1-1 1,0 1-1,0-1 0,0 1 1,0-1-1,-1 1 1,1-1-1,-1 0 1,1 1-1,-1-1 1,0 0-1,0 1 0,0-1 1,0 0-1,-1 1 1,1-1-1,-1 0 1,1 1-1,-1-1 0,0 1 1,0-1-1,0 1 1,-2-3-1,-5-30-6095,8 13 856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1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3500 1 5106,'0'0'12606,"-9"41"-11018,3-12-1321,-14 64 759,-8 113-1,-28 870 2257,41-676-2261,-105 1419 524,-125 323-1465,178-1577-264,6 594 0,61-704-611,0-446 756,0 5-33,0 0-1,1-1 0,0 1 0,6 21 0,-7-33 31,1 1 1,0 0-1,0-1 0,0 1 1,0-1-1,0 1 0,1-1 1,-1 0-1,1 1 0,0-1 1,0 0-1,-1 0 0,1 0 0,0 0 1,1 0-1,-1-1 0,0 1 1,0-1-1,1 1 0,-1-1 1,1 0-1,-1 0 0,1 0 1,0 0-1,-1-1 0,1 1 1,0-1-1,3 1 0,-3-1 23,0 1-1,0-1 1,-1 0-1,1 0 1,0 0-1,0 0 1,0-1-1,0 1 1,-1-1-1,1 1 1,0-1-1,0 0 1,-1 0-1,1-1 1,-1 1-1,1 0 0,-1-1 1,0 0-1,1 1 1,1-4-1,-1 2 25,-1-1 1,0 1-1,-1-1 0,1 0 0,-1 0 0,1 0 0,-1 0 0,0 0 0,-1 0 0,1 0 0,-1 0 0,1-1 0,-2-6 1,1 9-23,0 0 0,0 0 1,0 1-1,0-1 0,0 0 1,-1 0-1,1 0 0,-1 0 1,1 1-1,-1-1 0,0 0 1,0 1-1,0-1 0,0 0 1,0 1-1,0-1 0,0 1 1,0 0-1,0-1 0,-3-1 1,-1 0-41,0 0 1,-1 0 0,1 1-1,-1 0 1,1 0 0,-8-2-1,-53-11-423,-1 4-1,0 2 1,0 3-1,-88 4 1,74 1 73,-1641-4-8670,1377 6 7136,-38 2-3342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2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504 0 16776,'0'0'912,"-165"192"737,95-75-945,-1 8-704,15-5-64,7-9-528,12-17-657,7-20-2496,4-20-2754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3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14679,'0'0'4018,"302"188"-3810,-157-124-208,16-21-433,3-19-2976,-15-24-6948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3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649 0 16808,'0'0'2241,"-26"175"-1169,-19-65-784,-7 18-208,-11 6-80,-4-6-32,-8-17-752,-3-17-1569,-5-27-1713,1-20-3585</inkml:trace>
  <inkml:trace contextRef="#ctx0" brushRef="#br0" timeOffset="1">0 423 7027,'0'0'11253,"276"225"-9812,-160-124-929,7 13-432,-4-3-80,-11-1-752,-18 1-3330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3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0 18056,'0'0'3410,"-101"188"-2930,11-63-144,-3-1-192,4-13-144,14-11-240,19-16-576,7-13-881,16-24-2465,3-20-3665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4.1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15575,'0'0'3362,"235"238"-2578,-134-161-560,14-10-208,9-20-16,2-16-1312,1-25-3299,-7-6-7138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4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892 148 16055,'0'0'1041,"-197"168"928,107-87-993,-11 13-624,-7 0-240,15 0-112,7-7-96,15-3-784,8-14-1345,14-23-2241,16-20-2930</inkml:trace>
  <inkml:trace contextRef="#ctx0" brushRef="#br0" timeOffset="1">385 0 9893,'0'0'9492,"123"256"-8628,-45-129-624,23 1-80,11-7-160,11-4-160,4 1-1056,-11 3-2914,-19 3-8132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4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896 1 15719,'0'0'1793,"-209"188"544,101-81-1441,-1 7-735,5-6-49,11-11-112,14-10 0,12-6-721,4-14-1440,-1-16-3986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8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96 11909,'0'0'2343,"-4"2"-1978,8 11-335,2-6-31,1-2 1,-1 1-1,1-1 1,1 0-1,-1 0 0,0-1 1,1 0-1,0 0 1,0-1-1,0 0 1,1 0-1,-1-1 1,0 0-1,15 1 1,19 2-552,71-1 0,-105-4 434,-8 0 105,1-1 1,0 1-1,-1 0 1,1 0-1,0 0 1,-1 0 0,1-1-1,-1 1 1,1 0-1,0-1 1,-1 1-1,1 0 1,-1-1-1,1 1 1,-1-1-1,1 1 1,-1-1-1,1 1 1,-1-1-1,0 1 1,1-1-1,-1 1 1,1-1-1,-1 0 1,0 1 0,0-1-1,1-1 1,3-26 118,-12-26 494,6 48-581,-1 0 1,0 0-1,0 1 0,-1-1 0,1 1 0,-1 0 0,-1 0 0,1 0 0,0 0 1,-1 1-1,0 0 0,0 0 0,-1 0 0,1 0 0,-1 1 0,1 0 0,-8-2 0,12 5-218,0 1 0,1 0-1,-1 0 1,0 0 0,1-1-1,-1 1 1,1 0 0,-1 0-1,1 0 1,-1 0 0,1 0-1,-1 0 1,1 0 0,0 0-1,0 0 1,-1 0 0,1 1-1,0-1 1,0 0 0,0 0-1,0 0 1,0 0 0,1 0-1,-1 0 1,0 0 0,1 2-1,-1 2-786,0 26-4251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5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15431,'0'0'5491,"89"212"-4803,-55-95-368,14 4-160,12 0-160,14 0-512,12 0-1329,-7-10-3794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5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907 0 16135,'0'0'1665,"-265"111"304,146-14-1249,3 18-624,12 9-80,14 7-16,15-4-64,16-16-880,14-20-2850,11-38-3505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5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14150,'0'0'5059,"194"278"-4419,-97-160-400,34 9-240,26-9-16,33-7-1456,8-14-3747</inkml:trace>
  <inkml:trace contextRef="#ctx0" brushRef="#br0" timeOffset="1">3716 722 19705,'0'0'2961,"-239"215"-2977,146-117-32,11-4-832,4-7-753,10-13-1888,-3-14-4003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0:46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18969,'0'0'2465,"216"241"-2113,-130-143-272,3-7-80,-3-8-48,-4-9-912,-7 0-1426,-23-20-7522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18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452 232 5218,'0'0'11027,"-25"10"-9979,-2 2-746,-46 27-1,69-36-275,0 1 0,0-1 0,0 1-1,0 0 1,1 0 0,0 1 0,-1-1 0,1 1 0,1-1-1,-1 1 1,1 0 0,0 0 0,0 0 0,0 0-1,1 0 1,0 1 0,0-1 0,0 0 0,0 7 0,-3 12 92,-193 627 829,177-589-945,12-33 15,-2 0 0,-22 46 1,27-72-57,6-13-1,-1 6 25,4-20 9,0-1-1,2 1 1,1 0 0,1 1-1,0 0 1,16-28-1,4-15 60,303-806 281,-328 861-328,3-6 23,0-1-1,1 1 1,1 1 0,11-18-1,-12 29 129,-1 19-154,27 108 212,31 245-1,-36-176-120,0 148-162,-22-222-213,7-37-303,-9-63-1373,0 0 1,1 33-1,-5-35-3400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18.4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0 122 15575,'0'0'5587,"82"-17"-5523,0 17 48,30-4-32,15-2-80,-4-4 0,-18-4-320,-20 1-817,-21-4-688,-12 0-1712,-11 4-1185,-15 3-3138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19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1 155 13190,'0'0'5992,"5"10"-5461,6 15-336,-1 2 1,-1-1-1,-1 1 0,-2 0 0,0 1 1,1 37-1,13 55-55,-9-64-118,-1 0-1,-4 0 0,0 65 1,-8-108 139,-4-15 206,-4-22 289,4-18-565,2 0 0,2-79 0,3 70-78,0 21-15,2 0 0,2 0 0,0 1 0,2-1 1,2 2-1,0-1 0,2 1 0,1 0 0,1 1 0,1 1 0,2 0 1,27-35-1,-36 51-6,1 0 1,0 1-1,1 0 1,0 0-1,0 1 0,1 0 1,0 1-1,1 0 1,-1 1-1,1 0 1,0 1-1,1 0 1,16-5-1,-2 4-7,0 1-1,1 1 1,0 2 0,-1 0 0,30 3-1,-44 0 12,-1 0-1,1 0 0,0 1 0,-1 1 1,1 0-1,-1 0 0,0 1 1,0 1-1,0 0 0,-1 0 0,1 1 1,-1 1-1,-1-1 0,1 1 0,-1 1 1,-1 0-1,13 14 0,-11-10-3,-1 1 0,0 0 0,-1 0 0,-1 1 0,0 0 0,0 0 0,-2 1 0,0 0 0,0 0 0,-2 0 0,0 0 0,2 31 0,-3-27 7,-2-1 1,0 1 0,-4 28-1,2-41 4,1 1 0,-1 0 0,-1-1 0,1 0 0,-1 1 0,0-1 0,-1 0 0,1 0 0,-1-1 0,0 1 0,0-1 0,-7 6 0,-6 4 36,0-1 1,0-1-1,-1 0 0,-1-2 0,0 0 0,0-1 1,-1-1-1,-1-1 0,0-1 0,-40 9 0,6-6-3,0-2 0,-1-3-1,-60-2 1,115-3-127,0 0 1,-1 0 0,1 0-1,-1 0 1,1 0-1,0 0 1,-1-1-1,1 1 1,0-1-1,-1 1 1,1-1 0,0 1-1,-1-1 1,1 0-1,0 1 1,0-1-1,0 0 1,0 0 0,0 0-1,0 0 1,0 0-1,0 0 1,0 0-1,0 0 1,0 0 0,1-1-1,-1 1 1,0 0-1,1-1 1,-1 1-1,1 0 1,0-1-1,-1 1 1,1 0 0,0-1-1,0 1 1,0-1-1,0-1 1,9 1-7482,19 2 977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0.1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445 9 8660,'0'0'6587,"32"-1"-5032,9-2-1162,21-1 205,94 5 1,-122 2-425,0 1 0,47 13-1,-66-13-148,-1 1-1,1 0 1,-1 1 0,0 0-1,0 1 1,-1 1-1,22 16 1,-32-22-23,0 1-1,0 0 0,0 0 1,-1 0-1,1 1 1,-1-1-1,0 0 1,0 1-1,0 0 0,0 0 1,0-1-1,-1 1 1,0 0-1,0 0 1,0 0-1,0 0 0,-1 0 1,1 0-1,-1 1 1,0-1-1,-1 0 1,1 0-1,-1 0 1,1 0-1,-1 0 0,0 0 1,-1 0-1,1 0 1,-1 0-1,-3 5 1,-1 3 80,0-2 0,-1 1 0,-1-1 0,0 0 1,0 0-1,-1-1 0,0 0 0,-14 11 0,11-12 19,0 0-1,-1-1 0,1 0 0,-1-1 0,-1 0 0,1-1 0,-1 0 0,0-2 0,-18 4 1,-8-3 262,-81-1 0,79-3-386,3-2-20,0-3 0,1-1 0,0-1 0,-45-16 0,38 10-852,0 2 0,-67-7 0,27 16-2397,6 2-1598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1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911 23 15527,'0'0'1291,"-39"-5"238,7 0-1125,18 1-274,-1 1 0,0 0 0,-1 2 0,1-1-1,0 2 1,0 0 0,-1 1 0,1 1 0,0 0-1,0 1 1,0 0 0,1 1 0,-1 1 0,1 1-1,-25 12 1,-15 17 92,2 2 0,1 3-1,2 1 1,-64 71-1,81-76-98,2 1 0,1 1-1,2 2 1,1 1-1,3 1 1,-30 74-1,45-96-79,1 1 0,1-1-1,1 1 1,1 0 0,1 1 0,0-1-1,2 1 1,1-1 0,0 1-1,4 25 1,-2-40-40,1 0 1,-1 0-1,1-1 1,0 1-1,1-1 0,-1 1 1,1-1-1,0 0 1,1-1-1,-1 1 0,1-1 1,1 0-1,-1 0 1,1 0-1,-1-1 0,1 0 1,0 0-1,1 0 1,-1-1-1,1 0 1,0 0-1,-1-1 0,14 3 1,11 3 9,1-1 1,0-2-1,1-2 1,32 0-1,14-2 18,0-5-1,0-2 0,-1-4 1,0-4-1,152-46 0,-135 26-1167,-2-4-1,-1-4 0,-2-4 1,112-76-1,-70 29-5612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2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1985,'0'0'0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8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0 13366,'0'0'1259,"-2"7"-1064,-1 5-187,0 0 0,1 0 0,1 0 0,0 0 0,0 1 0,1-1 0,3 21 0,-2-32-25,0 1 0,0-1 0,0 0-1,0 0 1,0 0 0,0 1 0,1-1 0,-1 0-1,0-1 1,1 1 0,-1 0 0,1 0-1,-1 0 1,1-1 0,-1 1 0,1-1 0,-1 1-1,1-1 1,-1 0 0,1 0 0,0 0 0,-1 0-1,1 0 1,0 0 0,-1 0 0,3-1 0,0 1 3,0 0 0,0 0-1,-1-1 1,1 1 0,0-1 0,-1 0 0,1 0 0,-1-1 0,1 1 0,5-4 0,-6 1 30,0-1 0,0 1-1,-1 0 1,1-1 0,-1 0-1,0 1 1,-1-1 0,1 0-1,-1 0 1,0 0 0,0 0 0,0 0-1,-1-1 1,0 1 0,0 0-1,-1-7 1,1 11-28,0 1-1,0-1 1,0 0 0,0 0 0,0 0-1,-1 1 1,1-1 0,0 0-1,0 0 1,-1 0 0,1 1-1,-1-1 1,1 0 0,-1 1 0,1-1-1,-1 0 1,1 1 0,-1-1-1,1 0 1,-1 1 0,0-1 0,1 1-1,-1-1 1,0 1 0,0 0-1,1-1 1,-2 1 0,-29-4-1083,23 4 442,-1 1 1,1 1-1,0-1 1,0 1-1,-14 6 1,-34 30-3820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8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0 470 2801,'0'0'11499,"6"-15"-10197,16-46-166,-16 46 38,-6 15-1166,1 1-1,-1-1 0,1 0 1,-1 0-1,0 0 0,1 1 1,-1-1-1,1 0 0,-1 1 1,0-1-1,1 0 0,-1 1 1,0-1-1,1 1 0,-1-1 1,0 0-1,1 1 0,-1-1 1,0 1-1,0-1 0,0 1 1,0-1-1,1 1 0,-1-1 1,0 1-1,0-1 0,0 1 1,0-1-1,0 1 0,0-1 1,0 1-1,0-1 0,0 1 1,0-1-1,-1 1 0,28 271 945,-10-66-319,24 165-273,-39-455 2307,28-203-2581,-17 194-60,3 2-1,43-135 0,-47 190-46,2 0-1,1 1 1,2 0-1,1 1 1,2 2-1,1 0 1,2 1 0,50-54-1,-61 74-66,0 1-1,1 0 1,0 0-1,0 1 1,1 1-1,0 0 1,1 1-1,0 1 1,0 0-1,0 1 1,1 1-1,-1 0 1,1 1-1,0 1 1,0 0-1,0 2 1,28 1-1,-39-1-84,-1 1-1,1 0 1,0 0-1,0 0 0,-1 1 1,1-1-1,-1 1 1,1 0-1,-1 1 1,0-1-1,1 1 0,-1 0 1,-1 0-1,1 0 1,0 0-1,-1 1 1,0-1-1,4 5 0,-1 1-528,-1 1-1,1 0 0,-2 0 0,1 0 1,-1 0-1,5 22 0,4 44-5281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8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11877,'0'0'5699,"239"-63"-5571,-150 49-128,-7 1-208,-18 6-784,-12 7-945,-15 0-1681,-14 0-976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28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0 343 11669,'0'0'7636,"250"24"-6884,-104-24-480,3-27-224,-11 0-96,-11 0-320,-23 0-1441,-22 4-2929,-22 3-3778</inkml:trace>
  <inkml:trace contextRef="#ctx0" brushRef="#br0" timeOffset="1">1358 1 15863,'0'0'7540,"0"10"-7316,0 37 112,-3 10 288,-9 7-224,5 6-352,3 4-48,0 7-272,1 9-1024,-5 4-785,-18 4-2913,-7 9-7972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0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1 17464,'0'0'2935,"-18"36"-1882,8-15-930,-8 12-26,2 1 0,2 1 0,1 1-1,2-1 1,1 2 0,-6 46 0,-19 479 642,35-561-614,0-18 113,2-13-214,1-1 1,1 1 0,2 0-1,1 0 1,1 0-1,17-38 1,87-170-87,-106 227 58,11-23-48,1 0 0,2 1-1,26-31 1,-40 56-131,1 0 1,0 1-1,0 0 1,0 0-1,1 1 1,0 0-1,0 0 1,0 1-1,1 0 1,0 0-1,0 1 1,0 0-1,0 1 1,1 0-1,-1 0 0,1 1 1,13-1-1,-14 3-331,36 1-5105,-32 8 174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1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13382,'0'0'5267,"153"0"-5011,-48-20 32,3 0-272,-7 3-16,-12 3-576,-18 8-1890,-22 6-1423,-31 0-2178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1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0 131 12086,'0'0'7235,"67"24"-7043,-26-24-96,8 0-96,18 0-64,11-4-448,4-19-385,4-1-95,-8 1 191,-10 3-127,-5-4-801,-15 4-2289,-6 3-5474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1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1 269 14375,'0'0'6344,"39"-9"-6043,131-27-231,-144 32-51,0 1 1,0 1-1,33 2 1,-27 0-13,-29 0-9,1 0 1,0 0-1,-1 0 1,1 0-1,0 1 0,-1-1 1,1 1-1,0 0 1,-1 0-1,1 0 0,-1 1 1,0-1-1,1 1 1,3 2-1,-6-2-6,1 1 0,0-1 0,0 1 0,-1-1 0,1 1 0,-1 0 0,0 0 0,0 0 0,0-1 0,0 1 0,-1 0 0,1 0 0,-1 0 0,1 0 0,-1 0 0,0 1 0,-1 3 0,0 1 8,0 0 0,0 0 0,-1 0 0,0 0 0,-1-1-1,0 1 1,0-1 0,0 1 0,-1-1 0,0 0 0,-1-1 0,1 1 0,-1-1 0,0 0 0,-1 0 0,-7 6-1,-15 13 46,-1-1 0,-39 23-1,36-25-24,-5 3 4,14-10 5,1 0-1,1 2 0,1 0 0,-20 21 0,27-18 11,13-19-41,0-1 1,0 1-1,0-1 1,0 0-1,0 1 1,0-1-1,0 0 1,0 1-1,0-1 1,0 1-1,0-1 0,0 0 1,0 1-1,0-1 1,0 1-1,1-1 1,-1 0-1,0 1 1,0-1-1,0 0 1,1 1-1,-1-1 1,0 0-1,0 0 0,1 1 1,-1-1-1,0 0 1,0 1-1,1-1 1,3 1-9,0 0 0,0 0-1,0 0 1,0 0 0,-1-1 0,1 0 0,0 0 0,5 0 0,25-2 15,-1-1 0,0-2 0,0-1 1,0-2-1,-1-1 0,32-13 0,188-93-313,-178 76-270,133-93 0,-167 101-565,45-46 0,-59 50-797,-1-2 1,28-41-1,16-47-8408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2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59 289 15543,'0'0'849,"-3"39"63,-20 422 2068,22-295-2679,2 179 268,-13-367-305,6 2-260,2 0-1,0-1 1,1 1 0,1-1 0,1 0 0,2-34-1,0 12-19,1-12 23,3 1-1,1-1 1,4 1-1,1 0 1,34-91-1,-10 55 53,4 1-1,72-119 0,-96 182-60,1 1-1,1 0 1,1 2 0,1 0 0,1 1 0,25-21-1,-36 36-18,1-1 0,0 2 1,0-1-1,1 1 0,0 1 0,0 0 0,0 1 0,1 0 0,0 0 0,-1 1 0,1 1 0,0 0 0,1 0 0,-1 2 0,0-1 1,0 1-1,16 3 0,-24-2-41,0-1 0,-1 1 1,1 0-1,-1 0 0,1 1 1,-1-1-1,0 1 0,1-1 0,-1 1 1,0 0-1,0 0 0,0 1 1,0-1-1,-1 1 0,1-1 1,-1 1-1,4 4 0,-3-1-119,1 1 0,0-1-1,-1 1 1,0 0 0,-1 0 0,0 0-1,0 0 1,1 11 0,-1-2-498,0 1 1,-2-1 0,0 1-1,-1-1 1,0 0-1,-2 1 1,-7 28 0,1-22-1016,-2 0 1,0 0-1,-17 24 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2.8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71 13910,'0'0'4146,"198"-54"-3874,-90 44-272,-3 3-192,-8 7-976,-15 0-1425,-23 0-2338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3.2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88 14118,'0'0'6948,"138"7"-7108,-56-27 160,11-1-865,4 1-559,-4 3-2306,-3 1-1873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9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157 210 10517,'0'0'592,"2"-23"-808,-1 3 271,7-132 2131,-8 151-2182,-1 0-1,1 0 1,0 0 0,-1 1 0,1-1-1,-1 0 1,1 0 0,-1 1-1,1-1 1,-1 0 0,0 1 0,1-1-1,-1 1 1,0-1 0,0 1-1,1-1 1,-1 1 0,0-1-1,0 1 1,0 0 0,1-1 0,-1 1-1,0 0 1,0 0 0,0 0-1,0 0 1,0-1 0,0 1 0,1 1-1,-3-1 1,-36 0 105,29 0-45,7 0-57,-1 0-1,0 0 1,1 0-1,-1 0 1,1 1-1,-1 0 1,0 0 0,1 0-1,-1 0 1,1 0-1,0 1 1,-1 0-1,1-1 1,0 1-1,0 0 1,0 1-1,0-1 1,0 0 0,1 1-1,-1 0 1,1-1-1,0 1 1,-1 0-1,-1 4 1,1 0 10,1-1 0,-1 1 0,1 0 0,1 0 0,-1 0 0,1 1 0,0-1 0,1 0 0,0 0 0,0 1 0,2 10 0,-1-14-9,0-1 0,0 0-1,0 1 1,0-1 0,1 0-1,0 0 1,-1 0-1,1 0 1,1 0 0,-1 0-1,0 0 1,0-1 0,1 1-1,0-1 1,-1 0 0,1 1-1,0-1 1,0 0-1,0-1 1,0 1 0,1-1-1,-1 1 1,0-1 0,1 0-1,-1 0 1,1-1 0,4 2-1,10 1-575,-1-1-1,1 0 1,0-2 0,21-1-1,12-3-2493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2:33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99 5218,'0'0'15031,"21"-15"-14713,72-46-252,-85 57-62,1 0-1,-1 1 1,0 0-1,1 1 1,-1 0-1,1 0 1,0 1-1,-1 0 1,1 1-1,0 0 0,0 0 1,12 2-1,12 0 27,-30-3-35,0 1 1,0 0-1,0-1 0,0 1 1,-1 1-1,1-1 0,0 0 0,0 1 1,0-1-1,0 1 0,-1 0 1,1 0-1,0 0 0,-1 0 0,1 0 1,0 1-1,-1-1 0,0 1 1,1 0-1,-1 0 0,0 0 0,0 0 1,0 0-1,0 0 0,0 0 1,-1 1-1,1-1 0,-1 1 0,1-1 1,-1 1-1,0-1 0,0 1 1,0 0-1,0 0 0,-1 0 0,1-1 1,-1 1-1,1 0 0,-1 0 1,0 0-1,0 0 0,-1 3 0,2 1-1,0 0-1,-1 0 0,0 0 0,0 0 0,-1 0 1,0 1-1,0-1 0,-1-1 0,0 1 1,0 0-1,0 0 0,-1-1 0,0 1 0,0-1 1,-1 0-1,0 0 0,0 0 0,0 0 1,-1-1-1,0 1 0,0-1 0,0-1 0,-11 8 1,-61 42-261,77-54 243,0 1 1,-1-1-1,1 0 0,0 1 1,-1-1-1,1 0 0,0 1 1,-1-1-1,1 0 0,0 1 1,0-1-1,-1 1 0,1-1 1,0 1-1,0-1 0,0 1 1,0-1-1,0 1 1,0-1-1,0 1 0,0-1 1,0 1-1,0-1 0,0 1 1,0-1-1,0 0 0,0 1 1,0-1-1,0 1 0,0-1 1,1 1-1,-1-1 0,0 1 1,0-1-1,0 0 0,1 1 1,-1-1-1,0 1 1,1-1-1,-1 0 0,0 1 1,1-1-1,-1 0 0,1 1 1,-1-1-1,0 0 0,1 0 1,0 1-1,24 10-500,-22-10 467,34 13 96,-1 1-1,-1 2 0,35 22 1,-52-27-20,0 0-1,-1 1 1,-1 1 0,0 1 0,-1 0 0,-1 1 0,17 23 0,-26-31 2,0 0 1,-1 1 0,0-1 0,-1 1 0,3 10 0,-5-16 10,0 1-1,0-1 1,0 0 0,-1 1-1,1-1 1,-1 1 0,0-1-1,0 0 1,0 1 0,0-1 0,-1 1-1,0-1 1,1 0 0,-1 1-1,0-1 1,-1 0 0,-1 5-1,-4-2 61,0-1 0,0 0-1,0-1 1,0 1 0,-1-2-1,0 1 1,1-1 0,-1 0-1,0 0 1,-1-1 0,-8 1-1,15-2-78,-51 9 54,0-2 1,0-3 0,-1-2 0,-84-6 0,120 2-345,0-1 1,0 0 0,0-2 0,0 0 0,0-1 0,-17-7 0,13 2-2595,-42-25-1,9 1-6516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2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0 115 10149,'0'0'9276,"23"-5"-8542,-4 1-557,0 1 0,35-2-1,-53 6-158,1-1-1,-1 0 1,1 0-1,0 1 0,-1-1 1,1 1-1,-1-1 0,1 1 1,-1-1-1,1 1 0,-1 0 1,0 0-1,1 0 0,-1 0 1,0 0-1,0 0 1,1 0-1,-1 0 0,0 1 1,0-1-1,0 0 0,0 1 1,-1-1-1,1 1 0,0-1 1,0 3-1,6 41 348,-6-30-235,8 107 406,-13 216 0,-5-250-663,-5 0 0,-45 158 0,58-236 92,1-9 59,0-809 227,-1 781-260,2 0 1,1 0 0,1 0-1,7-30 1,-9 52-6,0-1 0,1 1 0,0 0 0,-1 0 0,2 0 0,-1 0 0,1 0-1,-1 0 1,1 1 0,0 0 0,1-1 0,-1 1 0,1 0 0,0 0 0,0 1 0,0-1 0,0 1 0,1 0 0,-1 0 0,1 1 0,0-1 0,0 1 0,0 0 0,0 0 0,0 1 0,1-1 0,8 0 0,3 1-30,0 1 0,0 0-1,0 2 1,0 0 0,0 1 0,-1 1 0,0 0 0,22 9-1,11 8-710,61 36 0,-13-6-1102,43 15-5666,-83-41 1960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3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8052,'0'0'7171,"97"23"-6659,-56-23-192,-7 0-320,0 0-32,-1 0-608,-3 0-881,-11 0-608,-4 10-1776,-15 7 399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3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9620,'0'0'8548,"190"7"-8180,-108-7 129,0-17-241,0 0-224,-4 0-16,1-3-16,-1 3-849,8-3-79,3 4-705,1-1-1632,-8 7-1105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4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6931,'0'0'12545,"0"14"-11916,2 154 239,-4 240-370,-6-337-2137,2-12-4419,5-31-1105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4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64 13446,'0'0'5251,"197"-50"-4787,-81 40-432,3 6-32,-10 4-176,-24 0-897,-14 0-2304,-33 0-2146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5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10037,'0'0'3377,"224"-3"-2945,-97-21-432,11-3-3041,-4 0-4258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5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96 17368,'0'0'4634,"-11"30"-4263,11-30-371,-26 77 155,-20 92-1,29-79-108,-23 96 101,31-157-205,0 1 0,-2-1 0,-29 54-1,38-80 41,0 1-15,0 0 0,0 0-1,-1 0 1,1-1-1,-1 1 1,0-1-1,0 0 1,0 0 0,-5 4-1,7-7 33,1 0 0,0 0 0,0 0 0,-1 0 0,1 0 0,0 0 0,0-1 0,-1 1 0,1 0 0,0 0 0,0 0 0,-1 0-1,1-1 1,0 1 0,0 0 0,0 0 0,0-1 0,-1 1 0,1 0 0,0 0 0,0-1 0,0 1 0,0 0 0,0 0 0,0-1 0,0 1 0,0 0 0,0-1 0,0 1 0,0 0 0,0 0-1,0-1 1,0 1 0,0 0 0,0-1 0,0 1 0,0 0 0,0 0 0,0-1 0,0 1 0,0 0 0,1-1 0,-1-2-20,1-15-51,1 0 0,0 0 0,2 0 1,0 1-1,12-33 0,46-91 114,-43 101-14,27-60-32,9-21 76,83-135-1,-135 250-65,1 1 0,0 0 0,0 0 0,0 0 0,1 1 0,0-1 0,8-4-1,-12 8 1,0 0 0,0 0-1,0 1 1,0-1-1,0 1 1,0-1-1,0 1 1,0 0 0,1-1-1,-1 1 1,0 0-1,0 0 1,0 0 0,1 0-1,-1 0 1,0 0-1,0 0 1,0 0-1,1 0 1,-1 0 0,0 1-1,0-1 1,0 1-1,0-1 1,1 1-1,-1-1 1,0 1 0,0-1-1,0 1 1,0 0-1,0 0 1,-1-1-1,1 1 1,0 0 0,0 0-1,0 0 1,-1 0-1,1 0 1,0 0-1,-1 0 1,1 0 0,-1 1-1,1-1 1,-1 0-1,0 0 1,1 2 0,6 26 72,0 1 1,-2 0 0,-1 0 0,-2 0 0,-1 0-1,-3 41 1,1-12-22,1 326-1509,0-380 1288,-4 47-1662,3-50 1526,1 1 0,-1-1 0,0 1-1,0-1 1,0 1 0,0-1-1,0 0 1,-1 0 0,1 1-1,-1-1 1,1 0 0,-1 0 0,0 0-1,0 0 1,0-1 0,0 1-1,-2 1 1,-21 6-5033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5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2113,'0'0'16792,"235"7"-16648,-131-7-96,-3 0-96,0 0-497,-15 0-1391,-15 0-1666,-23 0-3329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6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0 161 10261,'0'0'9348,"7"20"-8724,-2-7-513,120 386 1582,-117-361-1913,-2 0 0,-2 1 1,-1 0-1,-1-1 0,-5 46 1,3-83 148,-1 0 0,1 0-1,0 1 1,0-1 0,0 0 0,0 0 0,-1 0 0,1 0 0,-1 0 0,1 0 0,-1 0-1,1 0 1,-1 0 0,1 0 0,-1 0 0,0 0 0,0 0 0,1-1 0,-1 1-1,-2 1 1,3-2 33,-1 0 0,0 0 0,0-1 0,0 1 0,0 0-1,1 0 1,-1-1 0,0 1 0,0 0 0,1-1 0,-1 1 0,0-1-1,0 1 1,1-1 0,-1 1 0,1-1 0,-1 0 0,0 1-1,1-1 1,-1 0 0,1 0 0,0 1 0,-1-1 0,1 0 0,0 0-1,-1 1 1,1-1 0,0 0 0,0 0 0,-1 0 0,1 0-1,0 1 1,0-2 0,-7-29-139,2 0 0,1-1 0,1 1 0,1-1 1,4-40-1,-1 17 198,-1 23 204,3 1-1,0-1 1,2 1 0,1 0 0,2 0 0,1 0-1,1 1 1,2 1 0,0 0 0,20-32 0,-23 45-145,1 1-1,1 0 1,0 1 0,0 0 0,2 1 0,0 0 0,0 1 0,1 0 0,0 1 0,1 0 0,1 2 0,-1 0 0,1 0-1,1 2 1,0 0 0,0 1 0,0 0 0,1 1 0,21-2 0,-29 6-112,9-2-174,1 1 0,0 1 0,-1 1 0,22 2 0,-37-2-57,-1 1 0,1-1-1,0 1 1,-1 0 0,1 0 0,0 0 0,-1 0 0,1 1-1,-1 0 1,0-1 0,1 1 0,-1 1 0,0-1 0,0 0 0,0 1-1,-1-1 1,1 1 0,0 0 0,-1 0 0,0 0 0,0 0-1,0 0 1,0 1 0,0-1 0,-1 1 0,1-1 0,0 5-1,2 42-6565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9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0 163 12550,'0'0'0,"3"59"-1089,20-49 673,3-10 96,5 0 320,-5-8 64,0-15-64,-12-5-32,-8-3-160,-6 0 128,0-2-673,0-6-287,-20 0-801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7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 10645,'0'0'6163,"190"-30"-5843,-97 10-320,1 6-128,-12 7-1153,-15 7-544,-19 0-3105,-25 4-2321</inkml:trace>
  <inkml:trace contextRef="#ctx0" brushRef="#br0" timeOffset="1">105 497 4482,'0'0'11413,"291"-43"-11109,-160-1-304,-1-3-1984,-14 3-1730,-15 4-4002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7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210 143 7700,'0'0'8342,"29"-19"-7390,94-62-373,-112 75-485,1 0-1,1 0 0,-1 1 0,1 1 0,0 0 0,0 0 1,0 2-1,0-1 0,1 2 0,-1 0 0,1 0 0,-1 2 1,21 2-1,14-1-24,-46-3-71,0 1 0,1 0-1,-1 0 1,0 0 0,0 0-1,1 0 1,-1 1 0,0-1-1,0 1 1,0-1 0,0 1-1,1 0 1,-1 0 0,0 0-1,0 0 1,0 0 0,-1 0-1,1 1 1,0-1 0,2 3-1,-3-1-4,1 1-1,-1-1 0,0 1 1,0 0-1,0 0 0,0 0 1,-1 0-1,1 0 0,-1-1 1,-1 9-1,1-3 31,1-1 0,-2 1 1,0 0-1,0-1 0,0 1 0,-1-1 1,0 0-1,-1 1 0,0-1 0,0 0 1,0 0-1,-1-1 0,-1 1 0,1-1 1,-1 0-1,0 0 0,-1 0 0,0-1 1,0 0-1,-10 8 0,-11 9-75,-1-1-1,-1-1 1,0-2-1,-2-1 1,0-1-1,-1-2 1,-1-1-1,-41 12 1,72-26-39,17 0-1136,1 1 1175,0 0 0,0 1 0,0 1 0,0 1 0,0 0 0,-1 1 0,1 0 0,-1 1 0,-1 1 0,16 10 0,-23-13 38,1 0 1,-2 1 0,1 0 0,0 0-1,-1 1 1,0-1 0,-1 1-1,1 1 1,-1-1 0,0 1 0,0 0-1,-1 0 1,0 0 0,-1 1 0,1 0-1,-1-1 1,-1 1 0,1 0-1,-2 0 1,1 1 0,1 14 0,-3-19 62,0-1 0,0 1-1,0-1 1,-1 1 0,1-1 0,-1 1 0,0-1 0,0 1 0,0-1 0,0 0 0,0 0 0,-1 1 0,0-1 0,1 0 0,-1 0 0,0-1 0,-3 4 0,0-2 46,-1 0 0,1 0 0,-1-1 0,0 0 0,0 0 0,0 0 0,0-1 0,-12 3 0,-29 5 49,-1-2-1,0-1 1,-1-4-1,-84-3 1,76 0-203,50 0-22,0 0-1,0 0 0,1 0 1,-1-1-1,0 0 0,1-1 1,-1 0-1,1 0 0,0 0 0,-11-5 1,15 5-124,0 0-1,0 0 1,0 0 0,0 0-1,0 0 1,0 0 0,1 0 0,-1-1-1,1 1 1,0-1 0,-1 1 0,1-1-1,0 1 1,1-1 0,-1 0 0,0 1-1,1-1 1,-1 0 0,1 0 0,0 1-1,0-1 1,0 0 0,0 0 0,1 1-1,-1-1 1,1 0 0,0 0 0,1-3-1,16-45-5775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7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8 12310,'0'0'8804,"-19"0"-8804,41 0-641,16-4-495,7 1 111,7 3-2736,-4 0-481,-3 0-1857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8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0 161 6947,'0'0'11205,"194"-20"-11109,-104-3-16,7-4-80,0-3-960,0 3-2898,-12-7-5250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9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49 221 12534,'0'0'1304,"-4"31"438,-15 240 1100,12-124-2573,7-146-265,0 0-1,0-1 1,1 1-1,-1 0 1,0-1-1,0 1 1,0 0 0,0-1-1,0 1 1,0 0-1,0-1 1,0 1-1,0 0 1,0-1-1,-1 1 1,1 0-1,0-1 1,0 1-1,-1 0 1,1-1 0,0 1-1,-1-1 1,1 1-1,0 0 1,-1-1-1,1 1 1,-1-1-1,1 0 1,-2 2-1,-3-8 365,5 6-319,-3-9 108,2-1 0,-1 1 0,1-1 0,1 1 0,0-1 0,1-16 0,1-7-87,-1 8-70,1 0 1,1 1 0,1-1 0,2 1 0,0 0-1,1 1 1,2-1 0,0 1 0,14-23-1,-5 14-25,1 2 0,2 0 0,0 1-1,2 1 1,44-41 0,-57 60 9,1 0 0,1 0 0,-1 1 0,2 1 0,-1 0 0,1 1 0,0 0 0,0 1 0,0 0 0,1 1 0,0 1 0,0 0 0,0 1-1,0 0 1,0 1 0,0 1 0,0 0 0,27 4 0,-36-3 6,0 0 0,0 0 0,-1 1 0,1 0 0,-1-1 0,1 2 0,-1-1 0,0 0 0,0 1 0,0 0-1,0 0 1,0 0 0,0 0 0,-1 1 0,0-1 0,0 1 0,0 0 0,0 0 0,0 0 0,-1 0-1,0 1 1,0-1 0,0 1 0,0-1 0,-1 1 0,2 6 0,0 3-62,-1 0-1,0 0 1,-1 0 0,0 1-1,-1-1 1,-1 0 0,-4 28-1,3-36 48,0 0 1,-1 0-1,0 0 0,0 0 0,0 0 0,-1-1 0,1 1 0,-2-1 0,1 0 0,0 0 0,-1-1 0,0 1 0,0-1 0,0 0 1,-1 0-1,1-1 0,-1 0 0,-9 4 0,-12 6-149,0-2 0,-49 13 0,-92 20-79,162-43 247,87-3-1454,71 2 1356,-135 1 125,1 1-1,-1 1 1,0 1 0,0 0 0,0 1-1,23 10 1,-19-4-2,0 0 0,0 1 0,-1 1 0,-1 1 1,0 0-1,20 22 0,-33-30 34,0 0 0,0 1 0,-1 0 0,0 0-1,0 0 1,0 1 0,-1 0 0,0 0 0,-1 0 0,0 0 0,0 1 0,-1-1 0,0 1 0,0-1 0,-1 1 0,0 0 0,0 0 0,-1 0 0,-2 16 0,1-22 1,0 0 1,0-1 0,0 1-1,0 0 1,-1 0 0,0-1-1,1 1 1,-1 0 0,0-1-1,0 0 1,0 1 0,0-1-1,0 0 1,-1 0 0,1 0-1,-1-1 1,1 1-1,-1 0 1,0-1 0,0 0-1,0 1 1,-3 0 0,-9 3 35,-1-1 0,1-1 0,-17 3 1,26-5-47,-44 4 37,1-1-1,0-3 1,-61-5 0,100 3-160,0 0 1,1-1 0,-1 0-1,1 0 1,0-1 0,-1 0 0,1 0-1,0-1 1,1-1 0,-1 1-1,-14-12 1,15 9-433,1 1 0,0-1 0,1-1-1,0 1 1,0-1 0,0 0 0,-6-13 0,-19-50-6316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39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2 231 12230,'0'0'6328,"-1"38"-5042,0 125-809,2-133-416,2-1 0,0 0 0,2-1 0,1 1 0,13 36 0,1 2-32,-12-22-22,-6-33-16,0-1-1,0 0 0,1 0 1,0 0-1,8 17 0,-11-28 10,0 1 0,0-1 0,1 1 0,-1-1-1,0 0 1,0 1 0,1-1 0,-1 1 0,0-1-1,1 1 1,-1-1 0,0 0 0,1 1-1,-1-1 1,1 0 0,-1 1 0,0-1 0,1 0-1,-1 1 1,1-1 0,-1 0 0,1 0-1,-1 0 1,1 0 0,-1 1 0,1-1 0,-1 0-1,1 0 1,0 0 0,-1 0 0,1 0 0,-1 0-1,1 0 1,-1 0 0,1-1 0,-1 1-1,1 0 1,-1 0 0,1 0 0,-1 0 0,1-1-1,-1 1 1,1 0 0,-1-1 0,0 1-1,1 0 1,-1-1 0,1 1 0,-1 0 0,0-1-1,1 1 1,-1-1 0,0 1 0,0-1 0,1 1-1,-1-1 1,0 1 0,0-1 0,0 1-1,1-1 1,-1 0 0,13-32 118,42-194 360,-38 146-469,3 1 1,42-108-1,-57 174-38,46-94-75,-45 98 96,0 1 0,0-1 0,1 1 0,0 0 0,0 0 0,1 1 0,0 0 0,10-7 0,-13 12-22,1 1 0,-1-1-1,1 1 1,0 0 0,0 1 0,0-1 0,0 1-1,1 0 1,-1 1 0,0 0 0,0 0 0,0 0-1,8 1 1,-5 0 9,1 1-1,-1-1 1,0 1-1,0 1 1,0 0-1,0 0 1,15 9-1,-16-7-168,-1 0 0,0 1 1,0 0-1,-1 0 0,0 0 0,0 1 0,0 0 1,-1 0-1,0 1 0,6 11 0,-6-8-604,-1-1-1,0 1 1,-1 0-1,0 0 1,0 1-1,-1-1 1,0 22-1,-1 21-4578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0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40 8356,'0'0'5538,"254"-16"-3841,-157 6-1697,-4-1-208,-19 8-880,-21 3-1137,-35 0-3538</inkml:trace>
  <inkml:trace contextRef="#ctx0" brushRef="#br0" timeOffset="1">0 423 5891,'0'0'6163,"206"0"-4787,-76 0-575,4-20-465,-10-10-336,-20 0-4290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0.3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76 13830,'0'0'4314,"22"-14"-3495,72-38-699,-92 51-119,-1 0-1,0 0 0,1 0 1,-1 0-1,1 0 0,0 1 0,-1-1 1,1 0-1,-1 1 0,1 0 1,0-1-1,0 1 0,-1 0 0,1 0 1,0 0-1,-1 0 0,1 0 1,0 0-1,0 1 0,-1-1 0,1 0 1,0 1-1,-1-1 0,1 1 1,-1 0-1,1 0 0,-1-1 0,1 1 1,-1 0-1,1 0 0,-1 0 1,0 1-1,0-1 0,1 0 0,-1 0 1,0 1-1,0-1 0,0 1 1,0-1-1,-1 1 0,1-1 0,1 3 1,0 3 19,0 1 1,-1 0-1,0 0 1,0 0-1,0 0 0,-1 12 1,-1-15 29,1 3-26,-1-1 0,0 1 1,-1-1-1,0 1 0,0-1 0,-1 0 1,0 0-1,0 0 0,0 0 1,-1 0-1,0-1 0,-1 0 0,1 0 1,-10 9-1,-9 9 25,-2-1 1,-28 21-1,21-19 7,12-10-32,-28 26-10,46-38-12,0-1-1,0 0 1,0 1-1,0 0 1,0-1-1,0 1 0,1 0 1,-1 0-1,1 0 1,0 0-1,0 0 1,0 0-1,0 0 1,0 1-1,0 2 0,2-4 7,-1-1 0,1 0-1,-1 0 1,1 0-1,-1 0 1,1 0-1,0 0 1,-1 0-1,1 0 1,0 0-1,0 0 1,0 0-1,0-1 1,0 1 0,0 0-1,0-1 1,0 1-1,0 0 1,0-1-1,0 1 1,0-1-1,1 0 1,-1 1-1,0-1 1,0 0-1,0 0 1,1 0 0,-1 0-1,0 0 1,2 0-1,48 1-17,-41-1 21,19 0-84,155-6-540,-158 3-482,1-2 1,39-12-1,21-12-4779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0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 16199,'0'0'4130,"201"-30"-4242,-134 30-816,-11 0 47,-7 0-3168,-19 0-2691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1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1 101 4722,'0'0'9877,"227"-20"-8533,-126 3-1344,7-3-96,4 0-2065,-4-4-2817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29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88 5843,'0'0'8353,"-4"-5"-7681,4 5-668,0-1 1,-1 1-1,1-1 0,0 0 1,-1 1-1,1-1 0,-1 1 1,1-1-1,0 1 0,-1-1 1,1 1-1,-1-1 0,0 1 1,1-1-1,-1 1 0,1 0 1,-1-1-1,0 1 0,1 0 1,-1 0-1,0-1 0,1 1 1,-1 0-1,0 0 0,1 0 1,-1 0-1,0 0 0,1 0 1,-1 0-1,0 0 0,1 0 1,-1 0-1,0 0 0,1 0 1,-1 1-1,0-1 0,1 0 1,-1 0-1,0 1 0,1-1 1,-1 0-1,1 1 0,-1-1 1,1 1-1,-2 0 1,1 2-24,-1 1 0,1-1 1,0 1-1,0-1 0,0 1 1,0-1-1,0 1 1,1 0-1,0-1 0,0 8 1,5-10 34,0 0 0,0-1 0,0 1 0,0-1 0,1 0 0,-1-1 0,6 0 0,-1-1-3,0-1-1,0 0 1,-1 0 0,1-1-1,-1 0 1,0-1 0,14-9-1,57-46 80,-65 47-66,-15 13-27,0 0 1,1 0 0,-1 0 0,0 0 0,0 0 0,1-1-1,-1 1 1,0 0 0,0 0 0,0 0 0,1 0-1,-1-1 1,0 1 0,0 0 0,0 0 0,0 0-1,1-1 1,-1 1 0,0 0 0,0 0 0,0-1 0,0 1-1,0 0 1,0 0 0,0-1 0,0 1 0,0 0-1,0 0 1,0-1 0,0 1 0,0 0 0,0 0-1,0-1 1,0 1 0,0 0 0,0 0 0,0-1 0,0 1-1,0 0 1,0 0 0,-1-1 0,1 1 0,0 0-1,0-1 1,-15-2-329,12 2 142,1 1-1,0 0 1,0 0-1,0 1 1,-1-1 0,1 0-1,0 1 1,0 0-1,0-1 1,0 1-1,0 0 1,0 0-1,0 0 1,0 0-1,0 0 1,-2 3-1,-5 16-3085,8 1-849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1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694 23 14006,'0'0'2735,"-32"-5"-1257,-107-11 211,127 15-1570,0 0 0,0 2 0,0-1 0,1 1 0,-1 1 0,0 0 1,0 1-1,1 0 0,-14 6 0,6 0 31,0 2 0,1 0 0,-22 16-1,13-8 70,-5 4 20,1 1 1,0 1 0,2 1-1,-28 34 1,47-48-194,1-1 1,0 1 0,1 0-1,0 1 1,1 0-1,0 0 1,1 1-1,1-1 1,0 1 0,1 1-1,1-1 1,0 0-1,1 1 1,-1 15 0,3-24-41,0-1 1,1 1-1,0-1 1,0 1-1,0-1 1,1 1 0,-1-1-1,1 0 1,0 0-1,1 0 1,-1 0-1,1 0 1,0 0 0,0-1-1,1 0 1,0 1-1,-1-1 1,1 0-1,0-1 1,1 1-1,-1-1 1,1 0 0,-1 0-1,1 0 1,0 0-1,0-1 1,1 0-1,-1 0 1,9 2 0,15 2 25,0 0 1,0-2 0,1-1 0,41-1 0,-46-2 3,11 1 0,26 2 95,117-12 1,-161 7-122,-1-1 0,0 0 0,0-2 1,0 0-1,-1-1 0,0 0 0,0-1 1,0-1-1,-1-1 0,0 0 0,23-19 1,-35 25-56,1 0 1,-1 0-1,0 0 0,0-1 1,0 1-1,-1-1 1,1 0-1,-1 0 1,1 0-1,-1 0 1,-1 0-1,1 0 1,-1-1-1,1 1 0,-1 0 1,0-1-1,-1 1 1,1-1-1,-1 1 1,0-1-1,0 0 1,-1-6-1,0 9-17,1 1 0,-1-1-1,1 1 1,-1-1 0,1 1-1,-1-1 1,0 1 0,0 0 0,0-1-1,0 1 1,0 0 0,0 0-1,0 0 1,0 0 0,0 0 0,-1 0-1,1 0 1,0 0 0,-1 0-1,1 1 1,0-1 0,-1 0-1,1 1 1,-3-1 0,-40-4-938,31 5 486,-88-2-3725,-25 2-3511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2.3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7220 0 2513,'-1878'206'4820,"32"168"37,1465-264-2843,-637 277 0,792-280-1457,5 9-1,6 11 0,-378 292 0,509-349-321,4 4 0,3 4 0,3 3 0,4 3 0,-73 115 1,99-127-112,3 1 0,4 2 0,2 2 0,4 1 0,4 1 1,3 2-1,-19 114 0,28-95-3,5 0-1,3 182 1,11-226-65,1 0-1,3 0 0,3-1 1,2-1-1,2 1 0,36 82 1,-23-80 5,2-1 0,2-2 1,3-1-1,78 91 0,-55-82 36,3-3 1,2-3-1,83 58 0,-18-31 83,4-4-1,3-7 1,262 99 0,222 31 33,107-21-181,571 56-79,25-63-221,2467 40-1469,-2947-245 950,-487-3 54,682-158 0,-763 117 532,-3-12 1,497-235 0,-608 239 250,-3-8 0,-5-6 0,233-193 0,-296 211 78,-3-3 0,-5-5 0,-3-3 0,-4-3 0,-4-3 0,88-162 0,-101 143 67,-6-3 0,-4-2-1,-6-2 1,30-148 0,-37 95 138,-9-1-1,6-256 1,-29 349-234,-4 0 0,-3 0 0,-16-83 0,12 127-35,0 0 0,-3 1 0,-1 1 0,-2 0-1,-1 1 1,-2 0 0,-2 2 0,-31-44 0,12 29-25,-2 2 1,-1 2-1,-3 1 0,-2 3 1,-72-51-1,7 20-33,-184-90 0,-91-12-86,-79 0-88,-78 4-112,-77 11-32,-1257-139-451,-26 220-1476,1190 106 222,64 54-2043,89 29-2508,526-104 6117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4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1 11205,'0'0'6758,"-15"13"-6107,4-3-585,0 0 1,1 0-1,0 1 1,1 1-1,0-1 0,0 2 1,2-1-1,-1 1 1,-9 24-1,-1 12 46,2 1-1,1 1 1,3 0 0,3 0-1,-6 99 1,23-166-342,117-142 839,-112 140-582,-1 0-30,0 0-1,1 2 0,1 0 0,1 0 1,18-15-1,-31 30-6,0-1 1,0 1-1,0 0 0,0-1 1,1 1-1,-1 0 0,0 0 1,0 0-1,1 1 0,-1-1 1,0 1-1,1-1 0,-1 1 1,1 0-1,-1 0 0,1 0 1,-1 0-1,1 0 1,-1 0-1,1 1 0,-1-1 1,0 1-1,1 0 0,-1-1 1,0 1-1,0 0 0,1 0 1,-1 1-1,0-1 0,0 0 1,0 1-1,0 0 0,0-1 1,-1 1-1,3 2 0,6 8-44,-1-1 0,0 2-1,-1-1 1,11 24 0,-6-13 70,-1-2-58,1 0 1,1-1-1,0-1 0,2 0 0,18 16 1,-29-30-4,1 0 1,0 0 0,0-1-1,0 0 1,1 0 0,-1 0-1,1-1 1,0 0-1,0-1 1,0 1 0,0-1-1,0-1 1,1 1 0,-1-1-1,1 0 1,-1-1 0,1 0-1,-1 0 1,1-1-1,12-2 1,-18 2 56,1 0 1,-1 0-1,1-1 0,-1 1 0,0 0 1,0-1-1,0 0 0,0 1 1,0-1-1,0 0 0,0 0 0,0 0 1,-1 0-1,1 0 0,-1-1 0,0 1 1,1 0-1,-1-1 0,0 1 0,-1-1 1,1 1-1,0-1 0,-1 1 1,1-5-1,2-7 156,-2-1 0,1-29-1,-2 43-160,0-13 46,-1-1 0,0 1 0,-1 0 1,0 0-1,-1 0 0,-7-18 1,7 25-68,0-1 0,-1 1 0,1 0 1,-2 1-1,1-1 0,-1 1 1,0 0-1,0 0 0,0 0 1,-1 1-1,0 0 0,0 0 1,-8-5-1,13 9-84,-1 0 0,1 0-1,-1 0 1,1 0 0,-1 0 0,0 1 0,1-1-1,-1 0 1,0 1 0,1-1 0,-1 1 0,0 0-1,0-1 1,0 1 0,0 0 0,1 0 0,-1 0-1,0 1 1,0-1 0,0 0 0,1 1 0,-1-1-1,0 1 1,0-1 0,1 1 0,-4 2 0,3-1-403,-1 0 1,1 1-1,0-1 0,0 1 1,0 0-1,0 0 1,0 0-1,0 0 0,1 0 1,0 0-1,-1 0 1,0 6-1,-10 40-7260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4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1 11541,'0'0'4349,"-30"28"-4149,-94 96-144,120-120-56,-1 0 0,1 1 1,1 0-1,-1 0 0,1 0 0,0 1 0,0-1 1,0 1-1,1 0 0,-1-1 0,1 1 0,1 0 0,-1 0 1,1 0-1,0 1 0,1-1 0,0 0 0,0 0 0,0 0 1,0 1-1,2 7 0,1 10-28,-3-22 20,0 0 0,1 1 0,-1-1 0,1 0 0,-1 0 0,1 1 0,0-1-1,0 0 1,0 0 0,0 0 0,0 0 0,0 0 0,1 0 0,-1 0 0,0-1 0,1 1 0,0 0 0,-1-1 0,4 3 0,0-2-11,-1 1 1,1-1-1,0 0 0,-1 0 1,1 0-1,0 0 1,0-1-1,8 1 1,7 0-10,1-1 0,-1-1 0,31-3 0,-45 2 44,-1 0 0,1 1 0,0-2-1,0 1 1,-1-1 0,1 1 0,-1-2 0,0 1 0,1-1 0,-1 1 0,0-1 0,-1-1 0,1 1-1,0-1 1,-1 0 0,0 0 0,0 0 0,6-8 0,-6 6 14,-1-1 0,1 0 0,-2 0 0,1 1 0,-1-2 0,0 1 0,0 0 0,-1 0 0,0-1 0,0 1 0,0 0 0,-1-1 0,-1 1 0,-1-11 0,2 15-72,-1-1 0,0 1-1,-1 0 1,1-1 0,-1 1-1,1 0 1,-1 0 0,0 0-1,0 0 1,0 0 0,-1 1-1,1-1 1,-1 1 0,1-1-1,-1 1 1,0 0 0,0 0-1,0 0 1,0 0 0,0 1 0,0-1-1,-1 1 1,1 0 0,-6-2-1,4 2-309,1 0 0,-1 0 0,0 0 0,1 0 1,-1 1-1,0 0 0,0 0 0,1 0 0,-1 0 0,0 1 0,0 0 0,1 0 0,-1 0 0,1 1 0,-1-1 0,1 1 0,-1 0 0,-6 4 0,-12 21-4047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5.0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12230,'0'0'5533,"-17"33"-4687,-50 103-614,65-131-229,0-1 1,0 0 0,0 1-1,1 0 1,0-1 0,0 1-1,0-1 1,1 1 0,0 0-1,0 0 1,0-1 0,0 1-1,1 0 1,0 4 0,0-6-8,1 0 0,-1 0 0,0 0 0,1 0 0,0 0 0,-1 0 1,1-1-1,1 1 0,-1-1 0,0 1 0,0-1 0,1 0 0,-1 0 0,1 0 1,3 2-1,5 1-26,0-1 0,0 1 0,0-2 0,0 0 0,1 0 0,-1-1 1,16 1-1,-26-3 28,6 1 15,0 0 1,0 0 0,0-1-1,0 0 1,0-1 0,-1 1-1,1-1 1,0-1 0,0 1 0,-1-1-1,1 0 1,-1-1 0,1 0-1,-1 0 1,7-4 0,-8 3 20,-1 0 1,0 0-1,0-1 1,0 1-1,-1-1 1,1 0-1,-1 0 1,0 0-1,0 0 1,-1-1-1,0 1 1,0-1-1,0 1 1,0-1 0,-1 0-1,0 0 1,0 0-1,0-6 1,-1 5 4,1-7 383,-1 18 226,0 49 14,2-48-684,-1 0-1,1 0 0,0 0 1,0-1-1,0 1 1,1-1-1,-1 0 1,1 1-1,0-1 1,1 0-1,-1-1 1,7 7-1,29 17-2920,-17-18-2094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5.4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1 11397,'0'0'7188,"-37"101"-6516,25-51 96,-3 4-208,4-4-383,0 4-145,7-14-32,-3 0-49,7 1-623,0-4-1697,0-14-4594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5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257 390 17944,'0'0'3946,"-36"10"-3535,-113 41-366,144-49-46,1 1 0,-1-1 0,1 1 0,0 0 0,0 0 0,0 0 0,0 0-1,0 1 1,1 0 0,-1-1 0,1 1 0,0 1 0,0-1 0,1 0 0,-1 1 0,1-1 0,0 1-1,0 0 1,1 0 0,-1-1 0,1 1 0,0 0 0,0 1 0,1-1 0,0 0 0,0 0-1,0 0 1,0 0 0,2 7 0,-2 3-24,0-11-6,0 0 0,0 0 1,0 0-1,0 0 0,1 0 1,0 0-1,0-1 0,0 1 1,0 0-1,1 0 0,1 3 1,-1-5-11,-1 0 0,1 0 0,0-1 0,0 1 0,0 0 0,0-1 1,0 1-1,0-1 0,0 0 0,1 0 0,-1 0 0,0 0 0,1 0 0,-1 0 1,1-1-1,-1 1 0,1-1 0,2 0 0,10 2 21,1-1-1,-1 0 1,0-1-1,1-1 1,-1-1 0,0 0-1,0-1 1,0 0-1,0-1 1,0-1 0,-1-1-1,0 0 1,0 0-1,-1-1 1,1-1 0,-1-1-1,-1 0 1,0 0-1,0-1 1,-1-1 0,0 0-1,-1 0 1,0-1-1,-1 0 1,-1-1 0,1 0-1,-2 0 1,0-1-1,-1 0 1,0 0 0,-1-1-1,0 0 1,2-18-1,1-22 51,-3-1-1,-2 0 0,-5-62 0,1 22 876,0 96-864,1 0-1,-1 0 0,1 0 1,0 0-1,-1 0 1,1 0-1,0-1 0,-1 1 1,1 0-1,-1 0 1,1 0-1,-1 0 1,1 0-1,0 1 0,-1-1 1,1 0-1,-1 0 1,1 0-1,0 0 0,-1 0 1,1 0-1,0 1 1,-1-1-1,1 0 0,0 0 1,-1 1-1,1-1 1,0 0-1,-1 0 0,1 1 1,0-1-1,0 0 1,-1 1-1,-6 11-8,1-1 1,0 1-1,1 0 0,0 0 1,1 0-1,0 1 0,-2 14 0,-12 96 94,5 153-201,5-47-1413,-7-93-1039,-10 2-2510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6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27 13430,'0'0'5883,"-8"20"-5782,-19 68-42,26-84-55,1-1 0,-1 1-1,1 0 1,0-1 0,0 1 0,1 0 0,-1-1 0,1 1 0,0-1-1,0 1 1,0-1 0,0 1 0,0-1 0,1 0 0,-1 1 0,1-1-1,0 0 1,0 0 0,1 0 0,-1 0 0,0-1 0,6 6-1,1-2-10,-1 0-1,1 0 1,0-1-1,1 0 0,16 7 1,-9-6-58,0-1 1,1 0 0,-1-1 0,1-1-1,0 0 1,0-2 0,0 0 0,1-1-1,-1 0 1,0-2 0,0 0 0,0-1-1,24-8 1,-28 7 71,0-1 0,-1 0 0,0-1 0,0 0 0,-1-1 0,0-1 0,0 0 0,-1-1 0,0 0 0,0 0 0,-1-1 0,0 0 0,-1-1 0,0-1 0,-1 1 0,0-1 0,8-18 0,-12 22 116,-1-1-1,0 1 1,-1-1 0,0 0 0,0 0-1,-1 0 1,0 0 0,-1-15-1,0 23 591,0 7-516,-3 42 91,-2 0 0,-16 70 0,9-61-94,-6 82-1,17-117-400,-1 3 246,1 1 0,1 0 0,2-1 0,6 40 0,-6-57-345,0 0 0,1-1 0,-1 0 1,2 0-1,-1 0 0,1 0 1,9 13-1,-8-15-413,0 1-1,0-1 1,1 0-1,0-1 1,-1 1 0,2-1-1,-1 0 1,0 0-1,13 4 1,28 5-10948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7.1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163 92 15271,'0'0'5589,"-27"32"-5498,-82 102-126,105-130 34,1 0 0,1 0 0,-1 1 0,1-1 0,-1 1 0,1 0 0,1-1 0,-1 1 0,1 0 0,0 0 0,-1 7 0,2-9-18,0-1-1,0 0 0,0 0 1,0 0-1,1 0 0,-1 0 1,1-1-1,0 1 0,-1 0 1,1 0-1,0 0 0,0 0 1,0-1-1,0 1 1,1 0-1,-1-1 0,0 1 1,4 2-1,0-1-86,0 0 0,0 0 1,1 0-1,-1-1 0,1 1 1,0-1-1,0-1 0,-1 1 0,1-1 1,0 0-1,9 0 0,-2 0-63,1 0 0,0-1-1,-1 0 1,1-1 0,0-1 0,21-5 0,-30 5 166,-1 0 1,1 1 0,-1-2 0,1 1 0,-1-1 0,0 1 0,0-1 0,0 0 0,0-1 0,0 1 0,-1-1 0,0 0 0,0 1 0,0-1 0,0-1 0,0 1 0,-1 0-1,0-1 1,0 1 0,0-1 0,2-8 0,0 1 39,-2-1 0,1 1 0,-2 0-1,0-1 1,0 1 0,-1 0 0,-1-14-1,0 21-15,1 0-1,-1 0 0,0 1 0,-1-1 1,1 0-1,-1 0 0,0 1 0,0-1 1,0 1-1,0 0 0,-1-1 0,0 1 1,0 0-1,0 0 0,0 1 0,-1-1 1,0 1-1,1 0 0,-9-6 0,-2 3 107,0 1-1,0 0 1,0 1-1,-1 0 1,0 1-1,1 1 0,-1 0 1,0 1-1,-26 1 1,41 0-197,5 0-66,214-18-515,11-1 737,-229 41-166,-5 221 912,4-241-834,0 0-1,1 1 1,-1-1 0,0 0-1,1 0 1,-1 0 0,1 0-1,0 0 1,0 0 0,0 0-1,0 0 1,0 0-1,0 0 1,0 0 0,0-1-1,1 1 1,-1 0 0,1-1-1,0 1 1,-1-1 0,1 0-1,0 1 1,0-1 0,0 0-1,0 0 1,0 0-1,0 0 1,0-1 0,0 1-1,0 0 1,4 0 0,7 1-43,1 0 0,0-1 1,0-1-1,15-1 1,-5 0-15,-18 1 43,-1 0 0,1 0 0,-1-1 0,0 0 0,1 0 0,-1 0 0,0-1 0,1 0 0,-1 0 0,0 0 0,-1-1 0,1 1 0,0-1 0,-1 0 0,1-1 0,4-4 0,-3 2-3,0-1 0,-1 0 0,0 0 0,0-1 0,0 0 0,-1 0 0,-1 0 0,1 0 0,2-10 0,1-11 55,-1-1 0,-1 0 1,-1 0-1,-2-54 1,-2 84 0,1-1 0,-1 0 1,0 1-1,0-1 0,0 0 1,0 1-1,0-1 0,0 0 1,0 1-1,0-1 0,0 0 1,-1 0-1,1 1 0,0-1 1,0 1-1,-1-1 0,1 0 1,0 1-1,-1-1 0,1 0 1,-1 1-1,1-1 0,0 1 1,-1-1-1,0 0 0,0 2 6,1-1-1,-1 1 0,1-1 1,-1 1-1,1-1 0,-1 1 0,1-1 1,-1 1-1,1 0 0,0-1 0,0 1 1,-1 0-1,1-1 0,0 1 0,0 0 1,0 0-1,0-1 0,-1 1 1,1 0-1,0 0 0,1-1 0,-1 1 1,0 0-1,0 0 0,-1 41 32,0-25-43,0 0 0,2 0 0,0 0 0,1 0 0,3 17 0,-3-29-48,0 1 0,0-1-1,0 0 1,0-1 0,1 1-1,-1 0 1,1-1 0,0 1-1,1-1 1,-1 0-1,1 0 1,0-1 0,0 1-1,0-1 1,0 1 0,1-1-1,0-1 1,-1 1 0,1 0-1,8 2 1,5 1-337,1-1-1,0-1 1,0 0 0,0-2-1,22 1 1,50-1-4326,-91-2 4680,80 0-8742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8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54 15159,'0'0'4084,"-18"33"-3078,-52 114-584,64-131-379,1-1 0,1 1 1,1 0-1,0 0 0,1 0 1,0 1-1,1-1 0,1 0 1,3 23-1,-1 12 89,-1-38-102,-1 1-1,2-1 0,4 24 0,-5-33-52,0 0 0,0 0 0,1 0 0,-1 0-1,1 0 1,0 0 0,0 0 0,0-1 0,1 1 0,-1-1 0,1 1-1,0-1 1,0 0 0,0 0 0,5 3 0,-7-5 16,0-1-1,0 0 1,0 0 0,-1 0-1,1 1 1,0-1 0,0 0-1,0 0 1,0 0 0,-1-1-1,1 1 1,0 0 0,0 0-1,0 0 1,0-1 0,-1 1-1,1 0 1,0-1 0,0 1-1,-1 0 1,1-1 0,0 1-1,-1-1 1,1 1 0,0-1 0,-1 0-1,1 1 1,-1-1 0,1 0-1,19-26 187,-15 20-135,13-17 14,1 1 1,1 0 0,1 2-1,0 0 1,2 2 0,28-20-1,-35 29-109,1 1-1,-1 0 0,2 1 1,-1 1-1,1 0 0,0 2 1,1 0-1,-1 1 0,1 0 1,35 0-1,-42 3-23,1 1 0,-1 0 0,1 1 0,-1 0 0,0 1 0,16 4 0,-24-4 41,0 0-1,0 0 1,1 0 0,-2 0 0,1 1 0,0 0 0,0 0-1,-1 0 1,0 0 0,1 1 0,-1-1 0,-1 1 0,1-1 0,0 1-1,-1 0 1,0 0 0,0 1 0,0-1 0,2 8 0,0 0-42,-1-1-1,0 1 1,-1-1 0,0 1 0,-1 0 0,0 0 0,-2 22 0,0-29 83,1 0 0,-1 0 0,0 0 0,0-1 0,0 1 0,-1-1 0,0 1 0,0-1 0,0 1 1,0-1-1,-1 0 0,1 0 0,-1 0 0,0-1 0,0 1 0,-1-1 0,1 1 0,-1-1 0,0 0 0,0 0 0,-7 4 0,-13 2 111,0-1 0,-1-1 0,0-1 1,0-1-1,0-2 0,-1 0 0,1-1 0,-1-2 0,1-1 0,-31-4 0,54 5-113,1 0-1,0 0 1,0 0-1,-1 0 1,1 0-1,0 0 0,0 0 1,0-1-1,-1 1 1,1 0-1,0-1 1,0 1-1,0-1 1,0 1-1,0-1 1,0 0-1,0 1 0,0-1 1,0 0-1,0 0 1,0 0-1,0 0 1,0 0-1,1 0 1,-1 0-1,0 0 0,1 0 1,-1 0-1,1 0 1,-1 0-1,1 0 1,-1-2-1,1 2-15,1 1 0,-1-1-1,1 1 1,-1-1 0,1 1 0,-1-1-1,1 1 1,0-1 0,-1 1-1,1 0 1,-1-1 0,1 1 0,0 0-1,-1 0 1,1-1 0,0 1 0,-1 0-1,1 0 1,0 0 0,0 0-1,-1 0 1,1 0 0,0 0 0,-1 0-1,1 0 1,0 1 0,2-2-8,104-2 45,102-9-190,-202 11 152,69-10-319,125-33 1,-181 39 208,0-2 0,-1 0 1,0-1-1,-1-1 1,1-1-1,-2 0 1,1-2-1,-2 0 1,0 0-1,0-2 0,21-23 1,-31 30 159,-1-1 1,0 1-1,0-1 1,-1 1-1,0-1 1,-1-1-1,0 1 1,0 0-1,-1-1 1,0 0-1,0 1 1,-1-1-1,0 0 1,0 0-1,-1 0 0,0 0 1,-1 1-1,-3-17 1,3 23 25,0 1 0,0-1 0,0 0 0,-1 1 0,1-1 0,0 1 1,-1 0-1,1-1 0,-1 1 0,0 0 0,1 0 0,-1 0 0,0 0 0,0 0 0,0 0 0,1 0 1,-1 1-1,0-1 0,0 1 0,0-1 0,0 1 0,0 0 0,0 0 0,0 0 0,0 0 0,-4 1 0,2-1-7,0 0-1,0 0 1,0 1-1,0-1 1,0 1-1,0 0 1,0 0-1,1 1 1,-1-1-1,0 1 1,1 0-1,-1 0 1,-3 3-1,2 0-47,1 0 0,0 1-1,0-1 1,0 1 0,1 0 0,0 0-1,0 1 1,1-1 0,-1 1 0,1-1-1,1 1 1,-3 13 0,2 5-12,1-1 1,2 33 0,-1-52-2,0-1 0,1 0 0,0 0 0,0 1 0,0-1 0,0 0 0,1 0 0,-1 0 0,1 0 0,0 0 0,0 0 0,1-1 0,-1 1 0,1-1 0,0 1 0,5 4 0,-2-3-4,1 0 0,0 0 0,0-1 0,0 0 0,1 0 0,0 0 0,-1-1-1,11 2 1,12 2-99,0-1 0,0-2 0,53 1 1,-70-4 100,40 2-806,-1-3 0,0-2 0,57-9 0,-94 8 480,0 0 0,-1-1-1,0 0 1,0-1 0,0-1 0,0 0 0,-1-1 0,0 0 0,0-1 0,-1 0 0,0-1 0,-1-1 0,0 0 0,0 0 0,16-22 0,-20 22 344,-1 0-1,0-1 1,-1 0-1,0-1 1,-1 1-1,0-1 1,0 0 0,-1 0-1,1-19 1,0-10 1094,-4-61-1,0 52 90,0 39-722,-2-37 1102,2 46-1421,0 1-1,0-1 1,0 1 0,-1-1 0,1 0-1,0 1 1,-1-1 0,0 1 0,1-1-1,-1 1 1,0-1 0,0 1 0,1-1 0,-1 1-1,0 0 1,0 0 0,-1-1 0,1 1-1,0 0 1,0 0 0,-1 0 0,1 0-1,-2-1 1,3 2-126,-1 0-1,1 0 1,0 0-1,0 0 0,0 0 1,-1 0-1,1 0 1,0 0-1,0 0 1,0 0-1,-1 1 0,1-1 1,0 0-1,0 0 1,0 0-1,-1 0 1,1 0-1,0 0 0,0 0 1,0 0-1,0 1 1,0-1-1,-1 0 1,1 0-1,0 0 0,0 0 1,0 1-1,0-1 1,0 0-1,0 0 1,-1 0-1,1 0 1,0 1-1,0-1 0,0 0 1,0 0-1,0 0 1,0 1-1,0-1 1,0 0-1,0 0 0,0 1 1,0-1-1,0 0 1,0 0-1,0 0 1,0 1-1,0-1 0,1 0 1,-1 0-1,0 0 1,0 0-1,0 1 1,0 5-104,-10 402 340,10-400-320,1 0 0,0-1 0,0 1 0,1 0 1,0-1-1,0 1 0,1-1 0,0 0 0,0 0 0,1 0 0,0 0 0,0-1 0,0 1 0,1-1 0,0 0 0,0 0 0,1-1 0,0 0 0,0 0 0,0 0 0,0-1 0,1 1 1,-1-1-1,1-1 0,0 0 0,0 0 0,1 0 0,-1-1 0,1 0 0,-1 0 0,1-1 0,10 1 0,3 0-150,1-2 1,-1-1-1,0 0 0,26-6 0,-34 4 132,-1 0 0,-1-1 0,1 0-1,0-1 1,-1-1 0,0 0 0,0 0 0,15-13-1,-5 2-29,-1-1 0,-1 0 0,-1-2 0,27-36 0,-37 46 384,-1-1-1,0-1 1,-1 1-1,0-1 0,-1 0 1,0 0-1,-1-1 1,-1 1-1,0-1 1,0 0-1,1-22 1,-5 43-219,0 0 0,0 0 0,-1 0 0,-4 14 0,-4 22-57,8-32-6,1 0-1,1 0 1,0 1-1,0-1 1,1 0 0,5 19-1,-5-27-41,0 0 0,1 0-1,0 0 1,0 0 0,0 0 0,1 0 0,-1-1-1,1 1 1,0-1 0,0 0 0,0 1 0,0-1-1,1-1 1,-1 1 0,1 0 0,-1-1-1,1 0 1,0 0 0,0 0 0,0 0 0,5 0-1,-1 1-443,1-1-1,0 0 0,0 0 0,17 0 1,12-8-4656,-14-14-2169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0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88 120 1697,'0'0'12152,"-6"-7"-11618,5 6-532,1 0 1,-1 0-1,1 0 1,-1 0 0,0 0-1,0 0 1,1 0 0,-1 0-1,0 0 1,0 1-1,0-1 1,0 0 0,0 0-1,0 1 1,0-1 0,0 1-1,0-1 1,0 1-1,0 0 1,-1-1 0,1 1-1,0 0 1,0 0 0,0 0-1,0 0 1,-1 0-1,1 0 1,0 0 0,0 0-1,0 0 1,0 0 0,-1 1-1,1-1 1,0 0-1,0 1 1,-1 0 0,-2 3-6,1 0 1,-1 0 0,1 0 0,0 0-1,1 0 1,-1 1 0,1 0-1,0-1 1,0 1 0,-2 8 0,2-7-38,0 0 0,0 0 1,0 0-1,1 0 0,0 0 1,0 0-1,1 1 0,0-1 1,0 0-1,0 1 0,3 11 1,-2-15 15,0 0 0,0-1 0,1 1 0,-1-1 0,1 1 0,0-1 0,-1 0 0,1 0 0,0 0 0,0 0 0,0 0 0,1 0 0,-1 0 0,0-1 0,1 1 0,-1-1 0,1 1 0,-1-1 0,1 0 0,0 0 0,0 0 0,-1-1 0,1 1 0,0-1 0,0 1 0,0-1 0,3 0 0,7 1 42,1 0 0,-1-1 0,1-1 0,-1 0 0,0 0 0,0-2-1,0 0 1,0 0 0,0-1 0,0-1 0,-1 0 0,0 0 0,0-1 0,0-1-1,-1 0 1,0-1 0,0 0 0,-1 0 0,0-1 0,-1-1 0,1 0-1,8-13 1,-14 16 57,-1 0 0,0-1 0,0 1 0,-1-1 0,0 1-1,0-1 1,1-15 0,-2 20-81,-1 0 0,1 0 0,-1-1 0,0 1 0,0 0 0,0 0 0,-1 0 0,1-1 0,-1 1 0,0 0 0,1 0 0,-1 0 0,-1 0 0,1 0 0,0 0 0,-1 0 0,1 1 0,-1-1 0,0 0 0,0 1 0,-4-5 0,-1 4-163,1 1 0,0-1 0,-1 1 1,1 1-1,-1-1 0,0 1 0,1 0 0,-1 0 0,0 1 0,-12 1 0,-2 0-946,0 2 1,-29 6-1,-47 25-3162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8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15031,'0'0'4162,"41"37"-9349,-26 20-303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49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0 437 1297,'0'0'8185,"25"-7"-6819,78-26-267,-89 28-908,-1 0 0,0-1 0,0-1 0,0 0 0,-1 0 0,0-1 0,-1-1 1,1 0-1,-2-1 0,1 0 0,-2 0 0,12-16 0,-14 16-103,-1-1 0,1-1 1,-2 1-1,0-1 0,0 0 0,-1 0 1,-1 0-1,0-1 0,0 0 0,-2 1 0,1-1 1,-1-14-1,-2 26-15,1 0 0,0 0 0,-1 0 0,1 1 1,-1-1-1,1 0 0,-1 0 0,1 1 0,-1-1 0,0 0 0,1 1 1,-1-1-1,0 1 0,1-1 0,-1 1 0,0-1 0,0 1 0,0-1 1,1 1-1,-1 0 0,0-1 0,0 1 0,0 0 0,0 0 1,0 0-1,1 0 0,-1-1 0,0 1 0,0 0 0,0 1 0,-1-1 1,-39 0 644,27 1-562,12-1-146,0 0 0,1 1 0,-1-1 0,0 0 0,0 1 0,0 0 0,1-1 0,-1 1 0,0 0 0,1 0 0,-1 0 0,0 0 0,1 0 0,0 0 0,-1 1 0,1-1 0,0 0 0,-1 1 0,1-1 0,0 1 0,0-1 0,0 1 0,0 0 0,0-1 0,1 1 0,-1 0 0,1 0 0,-1-1 0,1 1 0,-1 0 0,1 3 0,-2 8 45,0 1-1,1-1 1,1 20 0,0-20-13,1-9-40,0 0 0,0-1 1,0 1-1,0 0 0,0-1 0,1 0 0,-1 1 0,1-1 0,0 0 0,0 0 0,1 0 1,-1 0-1,0 0 0,1 0 0,0-1 0,0 1 0,-1-1 0,2 0 0,-1 0 0,0 0 1,0 0-1,1 0 0,5 2 0,11 4 9,1 0 1,38 8 0,-16-8-259,1-2 0,0-3 0,64-2 0,-78-1 58,-25 0 75,0 0 0,1-1 1,-1 1-1,0-1 0,1-1 0,-1 1 0,0-1 1,0 0-1,0 0 0,0 0 0,0-1 0,-1 0 0,1 0 1,-1 0-1,0 0 0,0-1 0,0 1 0,0-1 1,0 0-1,-1 0 0,4-6 0,-2 2 238,-1 0 1,1-1-1,-2 1 1,1-1-1,-1 0 0,0 0 1,-1 0-1,0 0 1,-1-1-1,0 1 1,0-15 1834,3 28-1935,0-1-1,-1 0 0,1 1 0,-1 0 1,0 0-1,0 0 0,0 0 0,-1 0 1,0 1-1,3 6 0,8 13 15,-4-11-20,1 0-1,0 0 1,1-1 0,1-1 0,16 14 0,-21-20-90,-1-1 1,1 0 0,0 0 0,0-1-1,0 1 1,0-2 0,1 1-1,-1-1 1,1 0 0,0 0 0,0-1-1,-1 0 1,9-1 0,-12 1 52,0-1 1,0 1 0,0-1-1,0 0 1,0-1-1,0 1 1,0-1-1,0 0 1,0 0-1,0 0 1,-1 0 0,1-1-1,0 1 1,-1-1-1,1 0 1,-1 0-1,0 0 1,1-1 0,-1 1-1,0-1 1,-1 0-1,1 0 1,0 0-1,-1 0 1,1 0 0,-1 0-1,0-1 1,0 1-1,-1-1 1,1 0-1,-1 1 1,2-6 0,8-22 95,-1-1 0,10-60 0,-4 19 500,-17 83-535,1-1 0,0 0-1,0 1 1,1-1 0,0 0 0,1 0 0,0 0 0,1 0-1,0 0 1,0 0 0,1 0 0,0-1 0,0 0 0,1 0-1,0 0 1,0 0 0,1-1 0,0 0 0,1 0 0,-1-1-1,1 1 1,0-2 0,1 1 0,9 5 0,3-4-37,-1-2 1,1 0-1,0-2 0,0 0 1,0-1-1,0-1 1,0 0-1,23-4 0,7 2-16,-42 1-1,0 0 1,-1 0-1,1-1 0,0-1 1,-1 1-1,1-1 0,-1 0 1,1-1-1,-1 0 0,0 0 1,0-1-1,0 1 0,0-1 1,-1-1-1,0 0 0,0 1 1,0-2-1,0 1 0,-1-1 1,6-7-1,-4 2 18,-1 1 1,0-1-1,-1 0 0,0 0 1,-1 0-1,0-1 0,-1 1 1,0-1-1,-1 0 0,0 0 1,-1 0-1,-1-17 0,0 20-10,1 5 27,-1 1 0,0 0 0,0 0-1,0 0 1,0 0 0,-1 0 0,0-1 0,1 1-1,-1 0 1,-1-3 0,0 5 31,1 0 0,0 0 0,-1 0 0,1 0 0,0 0-1,-1 0 1,1 0 0,-1 0 0,0 1 0,1-1 0,-1 1 0,1-1 0,-1 1 0,0 0 0,0-1 0,1 1-1,-1 0 1,0 0 0,1 0 0,-1 0 0,-2 1 0,3-1-48,-1 1-1,1-1 1,0 1-1,-1 0 1,1-1-1,-1 1 1,1 0-1,0 0 1,0 0-1,-1 0 1,1 0 0,0 0-1,0 0 1,0 0-1,0 1 1,0-1-1,0 0 1,1 1-1,-1-1 1,0 0 0,1 1-1,-1-1 1,1 1-1,-1-1 1,1 1-1,0-1 1,0 4-1,-6 46 123,5-49-120,1 6 5,-1 8 7,0-1-1,2 1 1,3 27-1,-3-38-19,0 0-1,1 0 0,-1 0 1,1 0-1,1 0 1,-1-1-1,1 1 1,0-1-1,0 1 0,0-1 1,0 0-1,1 0 1,-1-1-1,8 6 0,11 7-17,1 0 0,1-2 0,0-1 0,1-1-1,0-1 1,1-1 0,0-1 0,34 7 0,-7-6-1400,1-2 0,0-2 1,64-1-1,-40-5-5604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0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14935,'0'0'5154,"-86"225"-3793,82-121-977,4 3-176,0-6 32,0-7-192,15-14-48,-7-19-416,-4-18-592,-4-22-625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0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 11125,'0'0'4933,"36"-4"-4117,213-22-375,-216 22-353,-1 0 1,0-2-1,0-1 1,33-13-1,-65 20-82,1 0 0,-1-1-1,0 1 1,1 0 0,-1 0-1,0 0 1,1 0-1,-1 0 1,0 0 0,1 0-1,-1 0 1,1 1 0,-1-1-1,0 0 1,0 0-1,1 0 1,-1 0 0,0 0-1,1 1 1,-1-1 0,0 0-1,1 0 1,-1 0 0,0 1-1,0-1 1,1 0-1,-1 0 1,0 1 0,0-1-1,0 0 1,1 1 0,-1-1-1,0 0 1,0 0-1,0 1 1,0-1 0,0 0-1,0 1 1,0-1 0,0 0-1,0 1 1,0-1-1,0 0 1,0 1 0,0-1-1,0 1 1,0 26-84,-1-15 137,-17 261 1334,18-270-1393,0-1 1,0 1-1,0-1 1,1 0-1,-1 1 1,1-1-1,0 0 1,-1 1-1,1-1 1,0 0 0,0 0-1,1 0 1,-1 0-1,0 0 1,1 0-1,-1 0 1,1 0-1,-1-1 1,1 1 0,0 0-1,0-1 1,0 0-1,0 1 1,0-1-1,0 0 1,0 0-1,0 0 1,1 0-1,-1 0 1,0-1 0,3 1-1,9 2 18,-1-1 1,1-1-1,-1 0 0,20-2 0,-13 1 31,-8-1-38,0 0 1,-1 0-1,1-2 0,-1 1 1,1-1-1,-1-1 0,0 0 1,0-1-1,-1 0 0,1 0 1,-1-1-1,0-1 0,-1 0 0,0 0 1,9-9-1,-7 6-2,-1-1 1,0 0-1,0-1 1,-1 0-1,-1-1 0,0 0 1,-1 0-1,0 0 0,-1-1 1,-1 0-1,5-18 0,-4 11 204,-4 27 95,9 28-119,2-16-122,0-1-1,1-1 0,1 0 1,0-1-1,21 15 1,-5-3-55,-24-20-34,1-1 0,0 0 0,1-1 0,-1 0 0,1 0 0,0-1 0,1 0 0,-1-1 0,18 5 0,-5-4-308,1-1 0,0-1 0,27-1 1,-46-1 241,-1 0 1,0 0 0,1 0-1,-1-1 1,0 0-1,0 0 1,0 0 0,1 0-1,-1 0 1,0 0 0,0-1-1,-1 0 1,1 1 0,0-1-1,0 0 1,-1-1 0,0 1-1,5-5 1,-2 1 30,-1 0 0,-1-1 0,1 1 0,-1-1 0,0 0 0,0 0 0,-1 0 0,2-9-1,2-13 189,-3 0-1,0 0 0,-2-37 0,-1 63-116,0-55 1649,0 57-1357,-1 2-287,-1 0 0,1 0 0,0 0 0,-1 0 0,1 0 0,0 1 1,-1-1-1,1 0 0,0 1 0,0-1 0,0 1 0,-1 2 0,0-1 19,-11 16 41,2 0 0,0 1 1,1 0-1,1 1 0,1-1 0,-10 43 1,11-24-388,1 0-1,2 0 1,1 48 0,3-86 237,0-1-1,0 1 1,0-1-1,0 1 1,0-1-1,0 0 1,0 1 0,0-1-1,0 1 1,0-1-1,1 1 1,-1-1-1,0 1 1,0-1-1,0 0 1,1 1-1,-1-1 1,0 1 0,0-1-1,1 0 1,-1 1-1,0-1 1,1 0-1,-1 1 1,0-1-1,1 0 1,-1 0-1,1 1 1,-1-1-1,0 0 1,1 0 0,-1 0-1,1 0 1,-1 1-1,1-1 1,-1 0-1,1 0 1,-1 0-1,1 0 1,-1 0-1,0 0 1,1 0 0,-1 0-1,1 0 1,-1 0-1,1-1 1,0 1-1,3 0-710,14 0-4511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1.2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15207,'0'0'1697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1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314 709 13670,'0'0'7356,"-31"-3"-6625,-8 0-673,-52 4 1,87-1-59,0 1-1,0-1 1,-1 1 0,1 1-1,0-1 1,1 0 0,-1 1-1,0 0 1,0 0 0,1 0-1,-1 0 1,1 1 0,0-1-1,-1 1 1,1 0 0,0 0-1,1 0 1,-6 7 0,4-3-10,0 0 1,1 0-1,0 1 1,0-1 0,1 1-1,-4 14 1,5-16-30,-1 1-1,1-1 1,1 1-1,-1 0 1,1-1 0,0 1-1,1 0 1,-1-1-1,1 1 1,1 0 0,-1-1-1,1 1 1,0-1-1,1 0 1,-1 0 0,1 0-1,0 0 1,1 0-1,0 0 1,-1-1 0,2 0-1,-1 0 1,1 0-1,0 0 1,8 6 0,8 8 19,34 36 139,-51-51-105,-2 0-1,1-1 1,0 1 0,-1 0-1,0 1 1,0-1 0,0 0-1,0 0 1,-1 1 0,1-1-1,-1 1 1,0 0 0,0 6-1,-1-9-13,-1-1-1,0 1 1,1 0-1,-1-1 1,0 1-1,0-1 1,1 1-1,-1-1 1,-1 1-1,1-1 1,0 0-1,0 1 1,0-1-1,-1 0 1,1 0-1,0 0 1,-1 0-1,1 0 1,-1 0 0,1-1-1,-1 1 1,0 0-1,1-1 1,-1 1-1,0-1 1,1 0-1,-1 1 1,0-1-1,0 0 1,1 0-1,-1 0 1,-2 0-1,-1 0-15,-12 3-303,-77 8-1374,87-10 369,0-1 0,0-1 0,0 1 0,0-1 0,-13-3 0</inkml:trace>
  <inkml:trace contextRef="#ctx0" brushRef="#br0" timeOffset="1">1534 14 14647,'0'0'7686,"4"-5"-7345,-4 4-339,1 1 0,-1-1-1,0 1 1,0-1-1,1 1 1,-1-1-1,0 1 1,1-1-1,-1 1 1,1 0 0,-1-1-1,0 1 1,1 0-1,-1-1 1,1 1-1,-1 0 1,1 0 0,-1 0-1,1-1 1,-1 1-1,1 0 1,-1 0-1,1 0 1,0 0-1,-1 0 1,1 0 0,-1 0-1,1 0 1,-1 0-1,1 0 1,-1 0-1,1 0 1,-1 0 0,1 0-1,-1 1 1,1-1-1,-1 0 1,1 0-1,-1 1 1,2-1-1,10 30 76,-2 63 152,-9-78-169,5 66 0,-3 0 0,-4 1 0,-3-1 0,-4 0 0,-20 85 0,20-134-81,-7 20-293,3 2 0,2-1-1,-5 101 1,15-116-489,2 73-6440,7-49-5536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2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15255,'0'0'8804,"-7"0"-8628,7 6-176,0 1-128,0-4-1169,0 4-1616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25:52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515 148 1008,'0'0'18121,"-101"-147"-17513,57 147 64,-9 0-400,-6 20-191,-5 34-81,-3 19-33,11 11 17,15 10-400,11 7-704,30-7-1954,0-3-2928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3:23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9941,'0'0'2000,"86"7"-3664,-30-7-401,-4-17-528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5.3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84 10885,'0'0'5987,"232"24"-5731,-102-24-112,4-24-144,4-6-1009,-11 3-1648,-7 0-3169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6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8244,'0'0'6779,"-1"9"-6003,2 0-663,-1 0-1,1 0 0,0-1 1,1 1-1,0 0 1,1-1-1,0 1 0,0-1 1,0 0-1,1 0 0,1 0 1,-1 0-1,1-1 1,1 1-1,-1-1 0,1-1 1,0 1-1,14 10 0,-9-8-143,0-1-1,0 0 0,0-1 1,1 0-1,1-1 0,-1 0 1,1-1-1,0 0 0,0-1 1,0-1-1,0 0 0,23 2 1,-26-4-272,1-1 0,0 0 0,0 0 0,-1-1 0,1 0 0,0-1 0,15-5 0,-22 6 206,0-1 0,0 0 0,-1 0 0,1-1 0,-1 1 0,1-1 0,-1 1 0,0-1 0,0 0 0,0-1 0,0 1 0,-1 0 0,1-1 1,-1 1-1,0-1 0,0 0 0,0 0 0,-1 0 0,1 0 0,-1 0 0,1-6 0,2-3 226,-2 1-1,0-1 1,0 0 0,-1 0-1,-1 0 1,0 0-1,-1 1 1,-3-19 0,4 30-34,-1 0 1,1 1-1,0-1 1,0 0-1,0 0 1,-1 1-1,1-1 1,0 0-1,-1 1 1,1-1-1,-1 0 1,1 1-1,-1-1 1,1 1-1,-1-1 1,1 0-1,-1 1 1,1 0-1,-1-1 1,0 1-1,1-1 1,-1 1-1,0 0 1,0-1-1,1 1 1,-1 0-1,0 0 1,1-1-1,-1 1 1,0 0-1,0 0 1,0 0-1,1 0 1,-1 0-1,-1 0 1,1 1-5,-1 0 0,1-1 0,0 1 1,-1 0-1,1 0 0,0 0 1,0 0-1,0 0 0,-1 0 1,1 1-1,0-1 0,0 0 0,1 0 1,-1 1-1,0-1 0,0 1 1,1-1-1,-1 1 0,0 1 1,-17 54 727,2 2 0,-14 111 0,4 133-316,5-51-1673,4-98-5308,8-95-1899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0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1 199 10101,'0'0'1742,"7"21"-1481,-3-8-213,-2-5-29,0 0 0,1-1-1,0 1 1,0-1 0,8 12 0,-10-16-16,1-1 0,0 1 1,1-1-1,-1 0 0,0 1 0,0-1 1,1 0-1,0-1 0,-1 1 0,1 0 1,0-1-1,0 0 0,0 1 0,0-1 1,0 0-1,0 0 0,0-1 0,0 1 1,0-1-1,0 1 0,5-1 0,6 0-39,0 0-1,0-1 0,0-1 0,0 0 0,0-1 1,0 0-1,21-9 0,-30 10 35,0-1 1,1 0-1,-1 0 1,-1 0-1,1-1 1,0 0-1,-1 0 1,0 0-1,0 0 1,0-1-1,0 1 1,-1-1-1,0 0 0,0 0 1,0-1-1,-1 1 1,1 0-1,-1-1 1,-1 1-1,1-1 1,1-7-1,-1-4 345,0 1 1,0 0-1,-2-1 0,-2-28 1,2 41-252,0 0-1,0 0 1,-1 0 0,0 1-1,1-1 1,-1 0 0,-1 1-1,1-1 1,0 0 0,-1 1-1,0 0 1,0-1 0,0 1-1,0 0 1,-1 0 0,1 0 0,-1 0-1,1 0 1,-1 1 0,0-1-1,0 1 1,0 0 0,-1 0-1,1 0 1,-7-3 0,10 5-174,-1 0 0,1 0 0,0 0 0,-1 0 1,1 0-1,-1 0 0,1 0 0,0 0 0,-1 0 0,1 0 1,0 0-1,-1 0 0,1 0 0,-1 0 0,1 0 0,0 0 1,-1 0-1,1 1 0,0-1 0,-1 0 0,1 0 0,0 0 1,-1 1-1,1-1 0,0 0 0,0 0 0,-1 1 0,1-1 1,0 0-1,0 1 0,-1-1 0,1 0 0,0 1 0,0-1 1,0 0-1,0 1 0,0-1 0,-1 0 0,1 1 0,0-1 1,0 0-1,0 1 0,0-1 0,0 1 0,0-1 0,0 0 1,0 1-1,0-1 0,0 0 0,1 1 0,-1-1 0,0 1 1,0-1-1,0 0 0,0 1 0,1-1 0,-1 5-258,0 18-2936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1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13302,'0'0'5587,"164"68"-5315,-48-68-192,33 0-80,27-7-1409,3-20-2881,-8-3-3874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4.0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866 24 11093,'0'0'2476,"-33"-5"-811,-103-12-99,133 16-1532,0 1 0,-1-1 0,1 1 0,0 0 0,0 0 1,0 1-1,0-1 0,-1 1 0,1 0 0,0-1 0,0 1 1,0 0-1,0 1 0,0-1 0,-4 3 0,6-2-30,-1-1-1,1 1 1,0 0 0,0-1-1,0 1 1,0 0 0,0 0-1,0-1 1,1 1-1,-1 0 1,1 0 0,-1 0-1,1 0 1,0 2 0,-2 4 8,-1 6-11,1 1 1,0-1-1,2 1 0,-1 0 0,2-1 0,-1 1 1,2-1-1,0 1 0,1-1 0,1 0 0,0 0 1,0 0-1,2 0 0,0-1 0,0 0 0,1 0 0,14 19 1,116 131 126,-103-127-110,0 2 0,-3 1 0,-1 2 0,47 85 0,-71-114-7,-2 1 0,1-1 0,-2 1 0,0 1 0,0-1 0,-1 0 0,-1 1 0,0-1-1,-1 0 1,0 1 0,-4 18 0,4-28-4,-1 1 0,-1-1 0,1 0 0,-1 0 1,0 1-1,0-1 0,0 0 0,0-1 0,0 1 0,-1 0 0,0-1 0,0 1 0,0-1 0,0 0 0,-1 0 1,1 0-1,-1-1 0,1 1 0,-1-1 0,-6 3 0,-9 4 60,0-1-1,0-1 1,-25 6 0,44-13-67,-55 13 86,0-2-1,0-3 1,-65 1-1,-170-16-680,245 2-408,-69-16 0,-45-26-2692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2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15 133 7299,'0'0'8231,"0"-26"-7308,0-60-659,0 65-171,0 74 17,-15 792 2800,17-852-2887,-1 0 0,1 0 0,0 0 0,1 0 0,0 0 0,0 1 0,0-1 0,9-11 0,3-9 107,55-120 214,51-97-186,-96 200-205,2 2 0,2 0 0,44-49 0,-67 84-127,0 0 0,0 1 0,1-1-1,0 1 1,0 1 0,0-1 0,1 1-1,0 0 1,0 1 0,0 0 0,1 0-1,-1 1 1,1 0 0,0 0 0,0 1-1,0 1 1,0-1 0,12 1 0,-19 1 27,0 0 1,0 0-1,0 0 1,0 0-1,0 0 1,1 1-1,-1-1 1,0 1 0,0 0-1,0 0 1,-1-1-1,1 1 1,0 0-1,0 1 1,0-1 0,-1 0-1,1 0 1,0 1-1,-1-1 1,1 1-1,-1 0 1,0-1 0,2 3-1,-1 1-469,1 0-1,-1 1 1,-1-1-1,1 0 1,-1 1-1,0-1 1,0 1-1,0 6 1,0 37-5587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3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9428,'0'0'6547,"201"188"-5954,-145-145-353,0 1-208,-4-4-32,4-6-2305,0-4-3138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3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0 10485,'0'0'7027,"-127"205"-6995,104-138 48,9-3-80,14-4-688,0-9-2001,0-11-1794,0-13-3200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3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433 6 13526,'0'0'747,"-36"-2"-90,-120-1 1282,146 3-1827,1 0 0,-1 1 0,0 0-1,1 1 1,0 0 0,-1 1 0,1 0 0,0 0-1,0 1 1,0 0 0,1 0 0,0 1 0,0 0 0,0 1-1,0 0 1,1 0 0,0 1 0,0-1 0,0 2-1,1-1 1,0 1 0,-6 11 0,4-4-116,1 0 0,1 1 0,0 0-1,2 0 1,-1 1 0,2-1 0,0 1 0,1 0 0,1 0 0,1 25 0,1-33-10,0 1 1,1-1 0,0 0 0,1 0 0,0 0 0,1 0 0,0 0 0,0-1 0,0 1 0,1-1 0,1 0 0,-1-1 0,1 1 0,0-1 0,1 0 0,0 0 0,11 8 0,17 11-331,1-2 1,61 33-1,-60-36-42,-8-6 9,-5-2 165,0 0-1,-1 1 1,30 25-1,-49-35 203,0-1 0,0 0 0,-1 1 0,1 0 0,-1 0 0,1 0 0,-1 0 0,-1 0 0,1 1 0,-1-1 0,1 1 0,-1 0 0,0 0 0,-1 0-1,1 0 1,-1 0 0,0 0 0,-1 0 0,1 0 0,-1 0 0,0 0 0,0 0 0,0 1 0,-2 5 0,1-7 27,-1-1 0,1 0 1,-1 0-1,0 0 0,0 0 0,0 0 0,0 0 1,0-1-1,0 1 0,-1-1 0,1 1 0,-1-1 1,0 0-1,0 0 0,-4 2 0,-52 24 416,39-20-325,-3 2-140,-1-1 0,-49 11 0,22-15-4514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4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16680,'0'0'3553,"4"202"-2768,-12-108-673,-18 7-80,7-4-32,4 0-1185,15-13-1488,0-20-3250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4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36 11477,'0'0'5339,"-6"29"-4211,-10 41-1163,-69 378 2269,76-308-2129,8-86-103,-3-1 1,-2 0-1,-16 62 0,22-113-159,-2-13 49,2-1 0,-1 1-1,2 0 1,-1-1 0,2 1 0,0 0 0,0 0 0,1 0 0,4-11 0,-3 7 7,47-161 116,115-259-1,-160 421-11,53-104-2,-52 106 3,0 0 0,2 0 0,-1 1 1,1 1-1,1-1 0,0 2 0,13-12 1,-21 19 8,1 0 1,-1 0 0,1 0 0,0 1-1,0-1 1,-1 1 0,1-1 0,0 1 0,0 0-1,0 0 1,0 0 0,0 0 0,1 1-1,-1-1 1,0 1 0,0 0 0,0 0-1,1 0 1,-1 0 0,0 1 0,0-1-1,0 1 1,0 0 0,0 0 0,0 0-1,0 0 1,0 1 0,0-1 0,0 1-1,-1-1 1,1 1 0,0 0 0,-1 0 0,0 0-1,1 1 1,-1-1 0,0 0 0,0 1-1,2 3 1,4 8 20,0-1 0,0 2 1,-1-1-1,-1 1 0,-1 0 0,6 23 0,3 36 88,-3 1 0,-3 1-1,-3 86 1,11 104 8,-14-253-129,6 38-2,-8-49-1,1 0 0,-1 1 0,1-1 0,0 1 0,0-1 1,0 0-1,0 0 0,0 1 0,0-1 0,1 0 0,-1 0 1,1 0-1,-1 0 0,1-1 0,2 3 0,-3-3 2,1-1 0,-1 0 0,0 0 0,0 0-1,0 0 1,0 0 0,1 0 0,-1 0 0,0-1 0,0 1-1,0 0 1,0-1 0,0 1 0,1 0 0,-1-1 0,0 1-1,0-1 1,0 0 0,0 1 0,-1-1 0,1 0 0,0 0-1,0 0 1,0 1 0,0-1 0,-1 0 0,1 0 0,0 0-1,-1 0 1,1-2 0,27-41 154,-1-1 1,20-52-1,-20 40-97,47-100 141,-21 43-109,123-200 0,-171 306-90,27-34 88,-31 41-79,0 0-1,0 0 1,0-1-1,0 1 0,0 0 1,0 0-1,0 0 1,0 0-1,1 1 0,-1-1 1,0 0-1,1 0 0,-1 1 1,0-1-1,1 1 1,-1-1-1,1 1 0,-1 0 1,1-1-1,-1 1 1,1 0-1,-1 0 0,1 0 1,-1 0-1,1 0 0,2 1 1,-3 0-11,0 0 1,0 0-1,0 0 0,1 0 1,-1 0-1,0 0 0,0 0 1,-1 1-1,1-1 0,0 0 1,0 0-1,0 1 0,-1-1 1,1 3-1,18 51 64,-2 1 0,-3 1 0,7 69 0,-3-23 95,85 346-50,-94-412-164,12 67-1426,-13-34-3408,-7 2-7509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9.6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1205 112 13750,'0'0'286,"-36"-17"-129,4 1-51,9 4 60,1 0-1,-2 2 1,1 1-1,-1 1 1,-1 1-1,1 1 1,-1 1-1,-41-2 1,33 5 55,0 2 0,0 1 0,0 2 0,0 1 1,1 1-1,-1 2 0,1 2 0,1 1 0,0 1 1,0 1-1,-36 21 0,21-7-81,1 2 0,2 2 0,0 2 0,-66 66 1,92-82-135,2 1 1,0 1-1,1 1 1,0 0-1,2 0 1,1 2-1,0-1 1,1 1 0,1 1-1,2-1 1,0 2-1,1-1 1,-5 35-1,10-45-26,1-1 0,0 1 0,0 0 0,1 0-1,0 0 1,1 0 0,1-1 0,0 1 0,1-1-1,0 1 1,9 17 0,-4-13 16,2-1 0,-1-1 0,2 0 0,-1 0 0,2-1 0,0-1 0,18 14 0,42 27 59,3-3 1,86 41 0,43 28 139,-165-93-131,-2 1 0,69 65 1,-94-78-60,-1 1 1,0 0-1,-1 1 1,0 1 0,-2-1-1,0 2 1,-1-1-1,0 1 1,-2 0 0,0 1-1,-1-1 1,-1 1 0,0 0-1,-2 1 1,0-1-1,-1 0 1,-1 1 0,-1-1-1,-1 0 1,0 0-1,-2 0 1,0 0 0,-1 0-1,-1-1 1,-1 1-1,0-1 1,-1-1 0,-14 23-1,-7 0 94,-1-1-1,-1-2 0,-2-1 1,-2-2-1,-44 34 0,-206 138 488,225-165-502,-189 131 73,236-162-173,-33 28 41,44-36-42,0 0 0,0 0 0,1 0 0,-1 0 0,1 0 0,0 0 0,-1 0 0,1 0 0,0 1 0,0-1 0,0 0 0,1 1 0,-1-1 0,0 1-1,1-1 1,0 1 0,0-1 0,0 4 0,1-4 0,0-1 0,0 1-1,0-1 1,0 0 0,0 0 0,1 0 0,-1 1-1,0-1 1,1 0 0,-1-1 0,1 1-1,-1 0 1,1 0 0,-1-1 0,1 1 0,0-1-1,-1 1 1,1-1 0,0 0 0,0 0-1,-1 1 1,1-1 0,0 0 0,-1-1 0,3 1-1,7 1-54,41 6-80,-26-5 101,-1 1 0,1 2 1,-1 0-1,0 1 0,-1 2 1,0 1-1,0 0 0,24 14 1,-24-6 51,-1 0 0,-1 1 0,0 2 0,-2 0 0,0 1 0,-1 1 0,-1 1 0,15 25 0,15 32 141,45 105 0,3 33 362,-10 3 0,108 436 0,-136-371 91,42 582 1,-79-270-147,-108 1131 1,-40-815-321,-2 23 156,61-4-208,69-669-109,0-229 15,1 0-1,1 0 1,2-1 0,14 51 0,-15-74-49,0-1 0,0 1 0,1-1 0,0 0 0,0-1 0,1 1 0,1-1-1,0 0 1,0-1 0,0 0 0,1 0 0,1 0 0,-1-1 0,1 0 0,0-1 0,1 0 0,14 7-1,-10-7-228,1-1-1,-1 0 1,1-1-1,0 0 0,0-2 1,1 0-1,-1 0 1,0-2-1,25-1 1,-29 0-245,1 0 1,-1-1-1,0-1 0,0 0 1,0 0-1,0-1 1,0-1-1,10-5 1,-8 1-1030,0-1 0,0 0 1,20-22-1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0.4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327 73 11493,'0'0'7310,"-33"-15"-6576,-2-1-635,0 2-1,-39-11 1,70 24-87,0 1-1,-1-1 1,1 1-1,0 0 1,-1 0-1,1 0 1,0 0 0,-1 1-1,1 0 1,0 0-1,0 0 1,0 0-1,0 1 1,0-1 0,0 1-1,0 0 1,0 0-1,0 1 1,1-1-1,-1 1 1,1 0-1,0 0 1,-3 3 0,0 1-2,1 0 0,0-1 0,1 2 0,0-1 0,0 0 0,1 1 1,-1 0-1,2 0 0,-3 9 0,2-6-16,1 1 0,0-1 1,0 1-1,2 0 0,-1-1 1,2 1-1,-1 0 0,2-1 0,-1 1 1,2 0-1,-1-1 0,2 0 1,-1 0-1,2 0 0,-1 0 0,1-1 1,1 1-1,0-1 0,1 0 1,12 14-1,12 6 31,1-2 0,1-2 1,2-1-1,47 27 0,-33-23-25,61 51-1,-108-79-2,0 1 0,0 0 0,0-1-1,0 1 1,0 0 0,0 0-1,-1 0 1,1 1 0,-1-1 0,0 0-1,1 1 1,-1-1 0,0 1 0,1 2-1,-2-4-11,0 0 0,0 0 0,0 1 1,0-1-1,-1 0 0,1 0 0,0 0 0,0 0 0,-1 0 0,1 1 0,0-1 0,-1 0 0,1 0 0,-1 0 0,0 0 0,1 0 0,-1 0 0,0-1 0,0 1 0,1 0 0,-1 0 0,-1 1 0,-4 1-71,0 1 0,-1-1 0,1 0-1,0 0 1,-1-1 0,0 0 0,0 0 0,-11 1 0,-33 3-2268,-1-2 0,-86-4 0,127-1 1419,1 1 0,0-2 0,-1 1 1,-18-7-1,17 3-530,1 0 0,0-1 0,-16-12 0,26 18 1437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1.4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433 104 12582,'0'0'1443,"-12"-10"-290,5 5-1062,4 2-63,0 0-1,-1 0 0,1 0 1,-1 1-1,0 0 1,0 0-1,0 0 0,-7-3 1,8 5-25,1 0 1,0 0-1,0 0 1,0 0-1,0 0 1,0 1-1,0-1 1,0 0-1,0 1 1,0 0-1,0-1 1,0 1-1,0 0 1,0 0-1,0 0 1,0 0-1,1 1 1,-1-1 0,0 0-1,1 1 1,-1-1-1,1 1 1,0 0-1,-1-1 1,-1 5-1,-1 0 1,-14 16 52,2 2 1,-15 28 0,28-46-56,0-1-1,0 1 1,0 0 0,1 0 0,0 0-1,1 0 1,-1 0 0,1 0 0,0 1 0,1-1-1,-1 0 1,1 1 0,0-1 0,1 0-1,0 1 1,2 8 0,-2-14-4,0 1 1,0-1-1,1 1 0,-1-1 1,1 0-1,-1 0 0,1 0 0,0 0 1,0 0-1,-1 0 0,1 0 1,0 0-1,0 0 0,0-1 1,0 1-1,0-1 0,0 0 1,-1 1-1,1-1 0,0 0 1,0 0-1,4-1 0,47-3 86,-45 3-49,0-1 0,0-1-1,-1 1 1,1-1 0,-1-1-1,1 1 1,-1-1 0,0 0-1,-1-1 1,1 0 0,-1 0 0,0 0-1,0-1 1,0 0 0,-1 0-1,0 0 1,0-1 0,-1 0-1,1 0 1,-2 0 0,1 0-1,-1-1 1,0 1 0,0-1 0,-1 0-1,0 0 1,-1 0 0,1 0-1,-2 0 1,1 0 0,-1 0-1,0 0 1,-1 0 0,-2-16-1,1 20 1,1-1-1,-1 0 1,0 1-1,0-1 1,0 1-1,-1-1 0,1 1 1,-1 0-1,0 0 1,-1 0-1,1 0 1,0 1-1,-1-1 1,0 1-1,0 0 0,0 0 1,0 1-1,-1-1 1,1 1-1,-1 0 1,1 0-1,-1 0 0,0 0 1,1 1-1,-1 0 1,-6-1-1,-11-1-288,-1 0 0,1 1-1,0 2 1,-37 2 0,33 1-713,1 0-1,-33 10 1,-67 30-3736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0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0 188 8548,'0'0'9940,"232"-137"-9251,-147 120-465,16 4-176,0 2-48,-8 5-256,-11 2-1809,-11 4-4034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1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98 263 15351,'0'0'4784,"1"37"-4262,5 231-151,-6 63-2233,0-330 1809,0 0 1,0-1-1,0 1 0,0-1 1,1 1-1,-1 0 0,0-1 1,0 1-1,0-1 1,1 1-1,-1-1 0,0 1 1,1-1-1,-1 1 0,0-1 1,1 1-1,-1-1 0,1 0 1,-1 1-1,0-1 0,1 1 1,-1-1-1,1 0 0,-1 0 1,1 1-1,0-1 0,-1 0 1,1 0-1,-1 1 0,1-1 1,-1 0-1,1 0 0,0 0 1,-1 0-1,1 0 0,-1 0 1,1 0-1,-1 0 0,1 0 1,0 0-1,-1-1 0,1 1 1,-1 0-1,1 0 0,-1 0 1,1-1-1,-1 1 0,1 0 1,-1-1-1,1 1 1,-1 0-1,1-1 0,-1 1 1,1 0-1,-1-1 0,0 1 1,1-1-1,-1 1 0,0-1 1,1 0-1,4-7-37,-1 1 1,-1 0-1,1-1 0,-1 0 1,-1 0-1,1 0 0,1-14 0,7-66 48,-10 81 28,7-166 30,8-56 99,-13 203-103,22-111 581,-21 124-430,0 0-1,0 0 1,1 0-1,1 1 0,0 0 1,1 0-1,16-21 1,-19 29-104,0 0 1,0 0-1,1 0 1,-1 1-1,1-1 1,0 1-1,0 0 1,0 1-1,1 0 0,-1-1 1,1 2-1,-1-1 1,1 0-1,7 0 1,9 0 55,0 0 1,32 2-1,-25 0-43,-14 1-42,1 0 0,-1 1 1,0 1-1,0 0 0,-1 1 1,1 0-1,-1 1 0,0 1 1,0 0-1,0 1 0,-1 1 0,0 0 1,0 0-1,-1 1 0,-1 1 1,1 0-1,-1 1 0,10 13 1,-8-7 11,0 0 1,-1 1 0,-1 0-1,-1 1 1,0 0 0,-2 0 0,0 1-1,-1 0 1,-1 1 0,-1 0 0,-1 0-1,3 32 1,-7-51-41,2 29 73,-3 57 0,0-78-37,0-1-1,-1 0 1,0 0 0,-1 0-1,0 0 1,0 0-1,-1 0 1,0-1-1,0 0 1,-8 12 0,-2-3 78,-1 0 1,-1-1-1,0-1 1,-1 0-1,0-2 1,-1 0-1,-1 0 0,0-2 1,-1 0-1,0-2 1,0 0-1,-1-1 1,0-1-1,-1-1 1,-24 4-1,-32 2-1294,0-4-1,-149-4 0,154-4-1233,17 0-2457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1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0 138 14231,'0'0'2433,"332"7"-1169,-119-30-832,15-11-288,3 0 1,-19 8-145,-25 9 0,-34 7-1249,-45 10-3169,-56 0-2129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1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1 400 7443,'0'0'7852,"19"8"-6763,5 0-905,0-1 0,0 0 1,1-2-1,-1-1 0,1-1 1,0-1-1,0-2 1,32-2-1,127-24 372,214-59 0,-262 53-526,-80 19-154,240-61 80,-242 57-1176,-1-2-1,-1-2 0,66-37 0,-104 49-325,0 0-1,22-20 1,12-20-5276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52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3531 143 12870,'-56'-17'307,"15"5"-233,-50-16 509,-1 3 1,-149-18 0,-152 25 3127,284 22-3414,0 5 1,0 4-1,-151 40 0,97-7 16,1 8 0,3 7-1,-182 98 1,222-94-126,2 5 0,4 5 0,4 6 0,-154 144-1,208-170-152,2 3 0,3 1-1,3 3 1,-43 74 0,62-86-31,2 1 1,2 1 0,3 1 0,2 1 0,2 0-1,-12 71 1,19-60-5,2 0 0,3 1-1,4 0 1,2-1 0,15 106-1,-6-117-3,2-1 0,2-1-1,2 0 1,3-1 0,2 0-1,2-2 1,33 52 0,-15-39-15,3-1 1,2-3 0,2-1 0,4-3 0,1-2 0,3-3 0,1-1-1,67 40 1,-48-42 8,2-2 1,1-5-1,2-2 0,2-5 0,1-3 0,129 28 0,-75-33-8,1-5 0,0-6-1,1-6 1,0-7 0,0-5-1,0-7 1,222-47 0,-200 19 4,-1-6 0,-3-7 0,-2-7 0,-3-7 0,-3-7 0,149-98 1,-203 109 47,-4-4 1,-2-4 0,-3-4-1,-4-4 1,-4-3 0,-3-4-1,-3-3 1,77-125 0,-107 142-2,-2-2 0,-4-1 1,-3-2-1,-4-1 0,-3-2 1,-3-1-1,-4 0 0,-4-2 1,-3 0-1,-4 0 0,-3-159 1,-9 195-32,-1 1 0,-3 0 0,-2 0 0,-28-85 0,24 97-5,-2 1 1,-1 1 0,-1 0-1,-2 1 1,-1 1-1,-42-48 1,27 42 0,0 1 0,-2 1 0,-2 3-1,-1 1 1,-1 2 0,-56-29 0,36 27 13,-2 3 0,0 3 0,-2 2 0,-69-14 1,5 13 5,0 6 0,-2 5 0,1 6 0,-182 15 0,137 6-195,1 8 0,-336 91 0,235-27-2599,-286 133 0,-42 59-9841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8:51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310 1 14343,'0'0'6835,"-70"181"-6499,43-114-208,-2 4-96,6-1-32,-3 7-32,-4 4-240,4-4-721,-4 0-639,4-13-3123,4-10-3536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8:57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99 209 13686,'0'0'4090,"-4"31"-3354,0-3-581,-21 188 590,14-47-549,-34 166 0,38-311 35,6-59 85,1 5-182,-1-63 23,4 1-1,25-163 0,-13 186-109,11-56 231,59-176 0,-85 301-280,1 0 0,-1 0 1,0 0-1,0 0 1,1 0-1,-1 0 1,0-1-1,0 1 1,1 0-1,-1 0 1,0 0-1,0 0 1,1 0-1,-1 0 0,0 0 1,0 0-1,1 0 1,-1 0-1,0 0 1,1 0-1,-1 0 1,0 1-1,0-1 1,1 0-1,-1 0 0,0 0 1,0 0-1,0 0 1,1 0-1,-1 1 1,0-1-1,0 0 1,1 0-1,-1 0 1,0 1-1,0-1 1,0 0-1,0 0 0,0 1 1,1-1-1,-1 0 1,0 0-1,0 1 1,0-1-1,12 19-37,0 1 0,-2-1 1,0 2-1,9 27 0,6 13 38,32 72 19,32 67 19,-68-160-29,1 0-1,49 63 1,-71-101-5,1-1 0,0 0 0,0 0 0,0 1 0,-1-1-1,1 0 1,0 0 0,1 0 0,-1 0 0,0 0 0,0 0 0,0 0 0,1-1 0,-1 1 0,0 0 0,1-1 0,-1 1 0,1-1 0,-1 1 0,0-1 0,1 0 0,-1 1 0,1-1 0,-1 0-1,1 0 1,-1 0 0,1 0 0,-1 0 0,1-1 0,-1 1 0,1 0 0,1-1 0,1-2 14,0 0 0,0-1 0,0 1 0,0-1 0,0 1 0,-1-1 0,5-8 0,-4 8-15,68-86 84,-5-3 1,-3-3 0,86-174-1,-131 232-67,-13 26-6,1-1 0,-2 0 1,0 0-1,0 0 1,-1-1-1,3-18 0,-9 39-47,2 0-1,-1 1 0,1-1 1,0 1-1,1 8 0,1 21 1,-2 66 114,-13 468 384,5-202-504,9-348-400,1 0 0,1 0 0,0 0 1,2 0-1,0 0 0,16 37 0,12 15-4287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8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12838,'0'0'5747,"3"255"-5155,-3-144-416,0 6-48,0-3-128,0-6-16,0-4-736,-11-13-1714,-11-14-2000,-8-20-2529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8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1 171 11445,'0'0'3554,"47"-28"-3029,-47 28-525,208-115 222,-197 110-204,1 0 1,0 1-1,0 1 1,0 0-1,1 0 0,-1 1 1,1 0-1,0 1 1,16 1-1,-17 0 25,0 0 1,0 1-1,0 0 0,0 1 1,0 0-1,-1 1 0,1 0 1,-1 1-1,1 0 0,-1 1 1,-1 0-1,1 1 0,-1 0 1,0 0-1,0 1 0,0 1 1,-1 0-1,0 0 0,-1 0 0,0 1 1,0 1-1,-1-1 0,0 1 1,6 13-1,-1 0-11,-1-1-1,-1 2 0,-2 0 1,0 0-1,-1 0 1,-2 1-1,5 39 0,-4 179 21,-6-221-37,-1 3-6,-1 0 1,-1 0-1,-1-1 1,-1 1 0,-2-1-1,0 0 1,-1 0 0,-2-1-1,0 0 1,-1-1-1,-2 0 1,-23 32 0,24-39 0,-1 0 0,0-1 1,-1 0-1,0-1 1,-2-1-1,1 0 0,-1-1 1,-1-1-1,0 0 0,0-2 1,-1 0-1,0 0 1,0-2-1,-1 0 0,0-1 1,-33 4-1,-89-7-765,136-2 678,0 0-52,1 0 1,-1 0-1,1-1 1,-1 0-1,1 0 1,0 0-1,-1 0 1,1 0 0,0-1-1,0 0 1,0 0-1,0 0 1,0 0-1,0-1 1,1 0-1,-6-4 1,6 3-318,-1-1 1,1 0 0,0 0-1,0 0 1,0-1-1,1 1 1,-1-1-1,1 1 1,1-1 0,-1 0-1,1 0 1,-1-6-1,-1-54-7675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9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568 20 12694,'0'0'2313,"-36"-2"-918,-120-1-717,138 4-603,1 0 0,-1 2 0,1 0 0,0 0 0,0 2 0,0 0 0,1 1 0,0 1 0,0 0 0,-25 17 0,16-10 50,8-5-41,0 1 0,1 0 1,1 1-1,-19 17 1,30-24-87,1-1 0,-1 1 0,1 0 0,0-1 0,0 1 0,0 1 0,0-1 0,1 0 0,0 1 0,0-1 0,0 1 0,0 0 0,1 0 0,-1 0 0,1 0 0,1 0 0,-1 0 0,1 0 0,0 0 0,0 0 0,1 7 0,0-11-1,-1 1-1,1 0 1,0-1-1,0 1 0,0-1 1,0 1-1,0-1 1,1 0-1,-1 0 0,0 1 1,0-1-1,1 0 1,-1 0-1,1 0 0,-1 0 1,1-1-1,0 1 1,-1 0-1,1-1 0,0 1 1,-1-1-1,1 1 1,0-1-1,0 0 0,3 1 1,55 1-98,-45-3 42,18 1-113,1-1 0,0-3 1,0 0-1,56-16 0,-72 15 145,-1-2 0,1 0-1,-1-1 1,-1 0 0,1-2 0,-2 0 0,1 0 0,-1-2-1,-1 0 1,17-17 0,-24 22 99,-1 1 0,0-1-1,0 0 1,-1-1 0,0 1-1,-1-1 1,1 0 0,-1 0-1,-1-1 1,0 1 0,0-1 0,0 1-1,-1-1 1,0 0 0,0-18 576,-2 32-579,0 24-179,-1-9 142,1-1 0,0 0 0,2 0 0,0 0 1,6 23-1,-6-37-82,-1-1 0,1 1 1,0-1-1,0 0 0,0 0 0,0 1 1,1-2-1,0 1 0,0 0 0,0 0 1,0-1-1,0 0 0,1 1 0,-1-1 1,1-1-1,0 1 0,0 0 0,0-1 1,1 0-1,-1 0 0,0 0 0,1-1 1,-1 1-1,1-1 0,-1 0 0,1 0 1,6 0-1,8 0-669,1 0 1,0-1-1,0 0 1,0-2-1,0-1 1,0 0-1,-1-1 1,1-1-1,-1-1 1,0-1-1,-1-1 1,0 0-1,0-1 1,31-22-1,-32 18 565,-1 0-1,0-2 0,17-19 0,-17 15 1271,-1-1 0,22-38 0,-36 81 5825,3 89-5089,-4-104-1775,0-5-51,-1 0-1,1 0 1,0-1-1,0 1 1,1 0-1,-1 0 1,1 0-1,-1-1 1,1 1-1,0 0 1,1 3-1,0-5-24,-1 0-1,1 0 1,-1 0 0,1 0-1,0 0 1,0 0-1,-1 0 1,1-1 0,0 1-1,0 0 1,0-1-1,0 0 1,0 1 0,0-1-1,0 0 1,0 0-1,-1 0 1,1 0 0,2-1-1,4 1 12,-1-1 0,1-1 0,-1 1 0,0-1 0,1-1 0,-1 1 0,0-1 0,-1 0 0,1-1 0,-1 0 0,8-4 0,71-61 44,-49 38-61,-22 18 11,-10 9-12,-1 0-1,0 0 1,1 1-1,0 0 0,0 0 1,0 0-1,0 0 1,0 0-1,1 1 1,-1 0-1,7-2 1,-6 14-151,-1 1 194,2 10 21,1-1 1,1 0 0,1 0-1,16 25 1,-21-39-63,0 0 1,1 0-1,0 0 0,1-1 0,-1 0 1,1 0-1,0 0 0,0-1 0,1 0 1,-1 0-1,1 0 0,0-1 0,0 0 1,0 0-1,0-1 0,15 3 0,-4-2-291,0 0 0,1-2 0,-1 0 0,1-1-1,-1-1 1,1 0 0,-1-2 0,1 0 0,-1-1 0,31-11-1,-35 9 242,-1 0 0,0-1 0,0 0 0,0-1 0,-1-1 0,-1 0 0,1 0 0,-1-1 0,-1 0 0,0-1 0,0-1 0,-1 1 0,-1-1-1,8-14 1,-7 11 712,-7 17 842,-9 25 750,3-14-2765,0 0 547,1 1 1,0 0 0,0 0-1,2 0 1,-1 0-1,2 0 1,0 0-1,1 0 1,2 17-1,-1-28-33,-1 0-1,0 0 0,1-1 0,0 1 1,0 0-1,0-1 0,0 0 0,0 1 1,0-1-1,0 0 0,1 0 0,-1 0 1,1 0-1,-1-1 0,1 1 1,0 0-1,0-1 0,0 0 0,0 0 1,0 0-1,0 0 0,0 0 0,4 0 1,10 1-26,1 0 0,-1-1 0,19-1 0,-22 0-29,27 0-469,61-7 0,-86 4 319,1-1 0,-1 0 0,0-1 0,-1 0 0,1-2 0,23-12 0,-20 7 187,-1-1 0,0 0 0,-1-2 0,0 0 0,-1 0 0,21-28 0,-32 119 2828,-5-73-2806,0-1-1,1 1 1,-1 0-1,1 0 0,-1 0 1,1-1-1,0 1 1,0 0-1,0-1 1,1 1-1,-1-1 1,0 1-1,1-1 1,0 0-1,-1 0 1,1 1-1,0-1 1,0 0-1,0-1 1,1 1-1,-1 0 1,0-1-1,1 1 1,4 1-1,1 0-620,0-1 0,0 0 0,0 0 0,1-1 0,-1 0 0,0-1 0,11 0 0,17 0-5887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1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1 12422,'0'0'2345,"-7"13"-2078,-1 2-246,1 0 0,1 1 0,0 0 0,2 0 0,-1 1 0,2-1 0,-3 34 0,6-48-30,1 0 0,-1 0 0,0 0 0,1 0 0,0 0 0,0 0 0,-1-1 0,1 1 0,0 0 0,0 0 0,0-1 0,1 1 0,-1-1 0,0 1 1,1-1-1,-1 1 0,1-1 0,-1 0 0,1 0 0,0 0 0,-1 0 0,1 0 0,0 0 0,0 0 0,0 0 0,0-1 0,-1 1 0,1-1 0,0 1 0,0-1 1,0 0-1,4 0 0,8 2-94,1-2 0,-1 1 1,19-3-1,-29 1 86,-1 1 18,0 0 0,0-1 1,-1 1-1,1-1 0,0 1 1,0-1-1,0 0 1,-1 0-1,1-1 0,-1 1 1,1-1-1,-1 1 0,1-1 1,-1 0-1,0 1 1,0-1-1,0-1 0,0 1 1,0 0-1,0 0 0,0-1 1,-1 1-1,1-1 1,-1 1-1,0-1 0,0 1 1,0-1-1,0 0 0,0 0 1,-1 0-1,1 0 0,-1 1 1,0-1-1,1 0 1,-1 0-1,-1-4 0,1 6-42,0 0-1,0 0 1,0 0-1,-1 0 1,1 0-1,0 0 1,-1 0-1,1 0 1,0 0-1,-1 0 0,1 0 1,-1 0-1,1 0 1,-1 0-1,0 0 1,1 1-1,-1-1 1,0 0-1,0 1 1,1-1-1,-1 0 1,0 1-1,0-1 1,0 1-1,0-1 1,0 1-1,0-1 0,0 1 1,0 0-1,0 0 1,0-1-1,0 1 1,-1 0-1,-42 0-1892,33 1 1465,-57 5-2529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0.2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15431,'0'0'48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0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0 187 12438,'0'0'7323,"3"13"-7198,21 113 81,-23-124-205,-1-1-1,1 0 1,-1 0 0,1 1-1,0-1 1,-1 0-1,1 0 1,0 0 0,0 0-1,0 0 1,0 0 0,0 0-1,0 0 1,0-1 0,0 1-1,0 0 1,0 0 0,0-1-1,0 1 1,1-1 0,-1 1-1,0-1 1,0 0 0,1 1-1,1-1 1,39 1-41,-23-2 47,-7 0-17,0 1 0,0-2 0,0 0 0,0 0 0,0-1 0,0-1 0,-1 0 0,1 0 0,19-12 0,0-3-82,-1-2 1,26-24-1,-10 9 128,-45 35-48,-1 1 0,1 0 0,0 0 0,0-1 0,-1 1 0,1 0 0,0 0 0,0 0 0,0 0 0,0-1 0,-1 1 0,1 1 0,0-1 0,0 0 0,0 0 0,-1 0 0,1 0 0,0 0 0,0 1 0,-1-1 0,1 0 0,0 1 0,0-1 0,-1 1 0,1-1 0,0 0 0,-1 1 0,1 0 0,-1-1 0,1 1 0,0-1 0,-1 1 0,0 0 0,1-1 0,-1 1-1,1 0 1,-1-1 0,0 1 0,1 1 0,19 40 60,-13-27-63,-3-9 1,0 0 1,1 0 0,0-1-1,0 1 1,0-1 0,1 0-1,-1-1 1,1 0-1,0 1 1,1-2 0,-1 1-1,0-1 1,1 0-1,0 0 1,0-1 0,0 0-1,0 0 1,0-1 0,11 2-1,7-1-81,1-1 1,-1-1-1,1 0 0,34-7 0,-32 1 103,1-1 0,-1-2 0,0-1 0,-1-1 0,0-1 0,-1-1 0,0-2 0,-1 0 0,-1-2 0,-1-1 0,25-23 0,-40 33-4,-1 0 0,0 0 0,-1 0 0,0-1 0,0 0 0,4-10 0,-8 15 42,0 0 1,0-1-1,-1 1 0,1 0 1,-1-1-1,0 1 1,0-1-1,-1 1 0,0-1 1,1 1-1,-1-1 1,-1 0-1,1 1 0,-1-1 1,0 1-1,-1-5 1,1 8-22,0 0 1,0 0-1,0 1 1,0-1-1,0 0 1,0 1-1,0-1 1,0 1-1,-1-1 1,1 1-1,0 0 1,0 0-1,0-1 1,-1 1-1,1 0 1,0 0-1,0 0 1,-1 0-1,1 0 1,0 1-1,0-1 1,-2 1-1,-4-1 82,-3 1-48,1 0 0,-1 1 0,0 0 0,1 0-1,-1 1 1,1 1 0,0-1 0,0 1 0,0 1 0,1 0-1,-1 0 1,1 1 0,0 0 0,-13 13 0,4-2 5,0 2 0,1 0 0,0 0 0,-22 40 0,28-41-13,1 1-1,1 0 0,1 0 0,1 0 0,0 1 0,-4 34 0,4-1 120,2 74 0,6-79-108,2 0-1,2 0 1,2-1-1,2 0 0,2-1 1,3 0-1,1-1 0,28 54 1,25 46-32,-29-69-20,-4 3-1,-3 1 1,26 99 0,-56-168-14,0 3-27,0-1 1,0 1 0,-1 0-1,-1 24 1,-1-35 8,0 0 0,0 0 0,-1 0 0,0 0 0,1 0 0,-1 0-1,0 0 1,0 0 0,-1 0 0,1 0 0,-1-1 0,1 1 0,-1 0 0,0-1 0,0 0 0,0 1 0,0-1-1,0 0 1,-1 0 0,1 0 0,0 0 0,-1-1 0,0 1 0,1-1 0,-1 1 0,-4 0 0,-15 4-141,0-2 0,0 0 0,0-2 1,-1 0-1,-36-3 0,36 1 67,-4 0-62,0-1-1,0-2 1,0 0-1,1-2 1,0-1 0,0-1-1,-33-13 1,40 11-432,1-1 1,-1 0 0,2-1-1,-1-1 1,2 0 0,0-1-1,0-1 1,1-1 0,1 0-1,-15-20 1,-41-76-7095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47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48 8708,'0'0'4663,"26"-5"-3563,-7 1-952,28-5 132,1 2-1,62-1 1,1267 8 1134,-482 49-1748,-633-30 30,191-12-83,-416-10 401,0-2 0,0-2-1,-1-2 1,0 0 0,-1-3 0,37-17-1,-67 25-21,-5 3-142,-1 1 0,1-1-1,0 0 1,0 1 0,-1-1-1,1 1 1,0-1 0,-1 1 0,1-1-1,0 1 1,-1-1 0,1 1-1,-1-1 1,1 1 0,-1 0-1,1-1 1,-1 1 0,1 0-1,-1-1 1,0 1 0,1 0 0,-1 0-1,1 0 1,-1-1 0,0 1-1,1 0 1,-1 0 0,1 0-1,-1 0 1,0 0 0,1 0-1,-1 0 1,0 0 0,1 0-1,-1 0 1,0 1 0,-31-2-2855,31 1 2538,-32 0-4034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49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14919,'0'0'336,"250"-10"-176,-97 10-96,30 0-64,33-6-80,23-18-144,29-6-1009,23-4-2528,4-6-1938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2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552 8 10629,'0'0'1104,"-44"-2"-567,-145-2 909,161 3-903,1 1-1,-1 1 1,1 2 0,-37 7 0,56-7-463,0-1 0,0 1-1,1 0 1,-1 0-1,1 1 1,0 0 0,0 1-1,1-1 1,-1 1-1,1 1 1,0-1 0,0 1-1,1 0 1,-1 0-1,-5 11 1,6-9-61,1 0 0,0 1 0,0 0 0,1 0 0,0 0-1,1 0 1,0 0 0,0 0 0,1 1 0,0-1 0,1 1 0,0-1 0,0 1 0,1-1 0,0 0-1,1 1 1,3 11 0,0-5-17,0 0-1,1 0 0,1 0 1,1-1-1,0 0 0,1-1 1,0 1-1,19 20 0,19 13 18,3-3-1,55 41 0,-49-43-10,79 80-1,-125-112-19,-1 0 0,0 1 0,0 0 0,-1 0 0,10 23 0,-15-28 4,0 0 0,-1 0 0,0 1 0,0-1 0,0 1 0,-1-1 0,0 1 0,-1-1 0,0 1 0,0-1 0,-1 1 0,-2 11 0,2-14 10,-1-1 0,1 0 1,-1 0-1,0 0 1,-1 0-1,1 0 0,0-1 1,-1 1-1,0-1 1,0 1-1,0-1 1,-1 0-1,1 0 0,-1 0 1,1-1-1,-1 0 1,-8 5-1,-7 1 39,0 0-1,-33 9 1,36-12-17,-30 7-224,-1-1 0,-1-3 0,0-1 0,-77 0 0,124-7 88,-1 0 1,1 0-1,0 0 1,0 0-1,-1 0 1,1 0-1,0 0 1,0 0-1,-1 0 1,1-1-1,0 1 1,0-1-1,0 1 1,0 0-1,-1-1 1,1 0-1,0 1 1,0-1-1,0 0 1,0 0-1,0 1 1,-1-3-1,1-26-4074,1 28 4072,6-50-9312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2.6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1 17336,'0'0'2113,"-153"218"-352,130-141-1457,5-3-240,10 0-64,8-7-80,0-7-801,0-9-1232,0-21-3089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3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165 144 12662,'0'0'1641,"-9"34"-1127,3-10-249,-61 214 2218,47-181-2396,4 1 0,1 1-1,4 0 1,2 1 0,-3 100 0,14-198-27,2 1 0,1-1 0,1 1 1,2-1-1,25-66 0,89-170-299,-97 222 103,2 1 0,3 1 0,49-62 0,-78 110 141,1-1 0,1 0 0,-1 1 1,0-1-1,1 1 0,-1 0 0,1 0 0,0 0 0,-1 0 0,1 0 0,0 1 0,0-1 0,0 1 1,0 0-1,1 0 0,-1 0 0,0 0 0,6 0 0,-7 1 7,1 1 0,-1-1-1,0 1 1,1-1 0,-1 1 0,0 0-1,0 0 1,0 0 0,0 1 0,0-1 0,0 0-1,0 1 1,0-1 0,0 1 0,-1 0-1,1-1 1,-1 1 0,1 0 0,-1 0-1,0 0 1,0 0 0,0 0 0,0 1-1,0-1 1,1 2 0,7 21 49,-1 1 0,-1 0 0,-1 0 0,-2 0 0,3 37-1,-5 142 350,-4-118-246,2 58-87,15-144 6,-10-3-74,-1 1 0,1-1 0,0 0 1,-1 0-1,1-1 0,-1 1 0,0-1 0,0 0 0,0 0 0,0-1 0,0 1 0,-1-1 1,6-7-1,1 0 29,275-326 398,-117 132-467,-151 184 29,-11 12 2,0 1 0,1 0 0,-1 1 0,2 0 0,-1 0 0,1 0 0,0 1 0,0 0-1,13-6 1,-20 14-1,0-1-1,0 1 1,0 0-1,-1 0 1,1 0-1,-1 0 1,1 0-1,-1-1 1,1 1-1,-1 0 1,0 0-1,0 0 1,0 0-1,0 0 1,-1 0-1,1 3 1,0 0 0,0 430 977,0-398-978,3 0 0,1 0 0,2-1 0,1 1 0,2-2 0,1 1 0,2-1 0,31 62-1,75 131-2352,-77-134-2349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50.7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1 350 6515,'0'0'7411,"0"-4"-7104,-1 0-286,1 4-19,0-1 0,0 0 0,0 0 0,0 1 1,0-1-1,0 0 0,0 0 0,0 1 0,1-1 0,-1 0 0,0 1 0,0-1 1,0 0-1,1 1 0,-1-1 0,0 0 0,1 1 0,-1-1 0,1 0 0,-1 1 1,1-1-1,-1 1 0,1-1 0,-1 1 0,1-1 0,-1 1 0,1 0 0,0-1 1,-1 1-1,1 0 0,0-1 0,-1 1 0,1 0 0,0 0 0,-1 0 0,1-1 1,0 1-1,0 0 0,-1 0 0,1 0 0,0 0 0,1 0 0,872-118 233,-710 99-163,1750-134-171,-1097 124-1178,-466 27-4908,-301 2 182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56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39 6835,'0'0'7086,"-7"-5"-6350,-20-15-122,20 15 173,808-3 68,621 9-624,-532 38 708,837 16-678,-1519-54-169,221-3 289,-418 2-334,18 1 174,0-2 1,-1-1-1,1-2 0,-1 0 0,1-2 0,38-13 0,-64 18-936,0 0 0,0 0-1,1 0 1,-1 1 0,0 0 0,1-1 0,-1 1-1,0 0 1,4 1 0,3-1-4680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48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677 241 5122,'0'0'6214,"5"-30"-4571,15-92-191,-19 119-1352,-1 1 0,1-1 0,0 0 0,-1 0 1,0 0-1,0 1 0,0-1 0,0 0 1,0 0-1,0 0 0,-1 1 0,1-1 0,-1 0 1,0 0-1,0 1 0,0-1 0,0 1 1,0-1-1,-1 1 0,1-1 0,-1 1 0,1 0 1,-1-1-1,0 1 0,0 0 0,0 0 1,0 1-1,-1-1 0,1 0 0,0 1 0,-5-3 1,-1 2-1,0 0 0,0 0 0,0 1 0,0 0 0,-1 0 0,1 1 0,-15 2 0,4-2 68,-11 1-140,0 1 0,0 1 0,0 2 0,1 1 0,-1 1 0,1 1 0,1 2 0,0 1 0,-38 21 0,36-18-25,2 2-1,0 1 1,0 1 0,2 1-1,-35 33 1,58-49-13,-1 1-1,1 0 1,0 0-1,0 0 1,0 1 0,0-1-1,1 1 1,-1-1-1,1 1 1,0 0-1,1 0 1,-1 0 0,1 0-1,0 0 1,0 0-1,1 1 1,0-1 0,0 0-1,0 0 1,0 0-1,1 0 1,2 10-1,-1-8-17,1 0 0,0 0 0,0 0 0,1 0 0,0-1 0,0 1-1,0-1 1,1 0 0,0 0 0,1-1 0,-1 1 0,1-1 0,0 0-1,10 6 1,33 17-161,2-2 0,72 26 0,-65-29-169,93 52 0,-143-71 267,-1 1 0,0 0 0,0 0 0,0 1 0,-1 0 0,0 0 0,0 0-1,0 1 1,-1 0 0,8 13 0,-10-14 61,-1 0 0,0 0-1,0 0 1,0 0 0,-1 1 0,0-1-1,0 1 1,-1-1 0,0 1 0,0-1-1,0 1 1,-1-1 0,0 0 0,0 1-1,-2 7 1,0-7 10,0-1-1,0 1 1,-1 0-1,0-1 1,0 0-1,0 0 1,-1 0-1,0-1 0,0 1 1,0-1-1,-1 0 1,0 0-1,0-1 1,0 0-1,0 0 1,-8 3-1,-14 7 78,0-2 0,-45 15-1,30-16 69,-1-2-1,1-1 0,-2-3 1,-85 0-1,129-5-121,0 0-1,0 0 1,0-1 0,0 1 0,0 0-1,0-1 1,0 1 0,0-1 0,0 1-1,0-1 1,1 1 0,-1-1 0,0 0 0,0 1-1,1-1 1,-1 0 0,0 0 0,1 0-1,-1 1 1,1-1 0,-1 0 0,1 0-1,-1 0 1,1 0 0,0 0 0,-1 0-1,1 0 1,0 0 0,0 0 0,0 0-1,0 0 1,0 0 0,0 0 0,0 0-1,0-2 1,4-43-642,-3 43 568,1-5-121,0-1 1,1 1-1,0 0 0,0 0 1,1 0-1,0 0 1,0 1-1,1-1 0,0 1 1,0 0-1,1 0 0,7-6 1,11-9-815,0 2 1,28-18-1,-41 30 597,81-53-3166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2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28 8388,'0'0'6904,"-2"-8"-5983,-10-11-606,12 19-310,-1 0-1,1 0 0,0 0 1,-1 0-1,1 0 0,-1 0 1,1 0-1,-1 0 1,1 0-1,-1 0 0,1 0 1,0 1-1,-1-1 1,1 0-1,-1 0 0,1 0 1,-1 1-1,1-1 1,0 0-1,-1 1 0,1-1 1,0 0-1,-1 1 0,1-1 1,0 0-1,0 1 1,-1-1-1,1 0 0,0 1 1,0 0-1,-25 59 60,20-43-56,0 0 0,1 1 0,2 0 0,-1 0 0,2 0 0,1 0 0,0 0 0,3 20 0,-3-37-17,1 1 0,-1 0 0,0 0 0,1-1 0,0 1 0,-1-1 0,1 1 1,0 0-1,0-1 0,0 0 0,0 1 0,0-1 0,0 1 0,0-1 0,0 0 0,0 0 0,1 0 1,-1 0-1,1 0 0,-1 0 0,1 0 0,2 1 0,0 0-3,0-1 0,0 0 0,0 0 0,0-1 0,1 1 0,-1-1 0,0 0 0,0 0 0,6-1 0,-1 0-5,0-1 0,0 0-1,-1 0 1,1 0 0,-1-1-1,1-1 1,-1 0 0,12-7-1,-7 0-109,-1-1-1,-1-1 0,1 0 1,-2-1-1,0 0 0,-1 0 1,0-1-1,-1 0 0,-1-1 1,0 0-1,-1 0 0,-1 0 1,5-29-1,-9 41-288,2-5 75,3 8-3976,2 3-643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48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6499,'0'0'8692,"0"60"-7972,-11-16 209,7 3-353,4 0-272,0 0-208,0-3-64,0 3-32,0-7-928,0-10-2018,0-10-3344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49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14663,'0'0'192,"157"77"-11798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4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0 284 14567,'0'0'3174,"4"36"-2733,14 112-295,-17-140-146,0 0 0,0-1 0,0 0 1,1 1-1,1-1 0,-1 0 0,1 0 0,0 0 0,1 0 0,-1-1 0,1 1 0,1-1 0,-1 0 0,1 0 0,0-1 0,0 1 0,1-1 0,0 0 0,9 6 0,-5-7 2,0 0 1,0 0-1,0-1 1,0 0-1,1-1 0,-1-1 1,1 1-1,-1-2 0,1 1 1,16-3-1,-22 2-23,0-1 1,0 1-1,0-1 0,0-1 0,0 1 1,-1-1-1,1 0 0,0 0 1,-1 0-1,1 0 0,-1-1 0,0 0 1,0 0-1,5-4 0,-2 0 2,0-1 0,0 0-1,-1 0 1,0-1 0,0 1-1,6-15 1,2-10 54,-1 0 0,16-69-1,-28 96-23,0 4 16,-1-1 0,1 1 0,-1-1 0,1 1 0,0-1 0,0 1-1,0 0 1,0-1 0,0 1 0,1 0 0,-1 0 0,1 0 0,-1 0 0,4-3 0,-3 5-23,0-1 1,-1 1 0,1-1 0,0 1 0,0 0 0,0 0 0,0 0 0,0 0 0,0 0 0,0 0 0,0 0 0,0 0 0,0 1 0,0-1 0,-1 1 0,1 0 0,0 0 0,0-1 0,-1 1 0,1 0 0,0 0 0,1 2 0,58 34 144,-43-25-142,-1-1 0,2-1 0,-1-1 0,1 0 0,1-1-1,20 5 1,-7-7-410,0-1 1,0-2-1,1-1 0,-1-1 0,1-2 0,44-7 0,-62 4 219,0-1-1,0 0 0,-1-2 1,1 1-1,-1-2 0,-1 0 1,0 0-1,0-2 1,0 0-1,-1 0 0,16-17 1,-14 11 226,-1 0 0,0-1 0,-1 0 1,0-1-1,-2 0 0,0-1 0,-1 0 1,8-25-1,-14 34 294,-1 1 0,0-1 0,-1 1 0,0-1-1,-1 0 1,0 0 0,0 0 0,-1 0 0,0 0 0,-1 0 0,-3-14 0,3 22-294,0 1 0,0 0 0,0 0 1,0 0-1,0 0 0,0 1 0,0-1 0,0 0 0,0 0 1,-1 1-1,1-1 0,0 1 0,-1-1 0,1 1 0,0-1 1,-1 1-1,1 0 0,-1 0 0,1-1 0,0 1 0,-1 0 1,-2 1-1,-35 2 271,33-1-294,0 0-1,-1 0 0,2 1 1,-1 0-1,0 0 1,0 0-1,1 0 0,0 1 1,0 0-1,0 1 1,0-1-1,0 1 0,1-1 1,0 2-1,0-1 1,0 0-1,-3 7 0,-7 13 9,1 0-1,-15 40 1,19-41-32,2 1 0,1 0 0,1 0 0,1 0 0,2 0 0,0 46 0,2-64-13,0 1 0,1 0 0,0 0 0,0 0 0,1-1 0,0 1 0,0-1 0,1 1 0,0-1 0,1 0 0,-1 0 0,1 0 0,0-1 0,6 7 0,5 3-82,0-1 1,0-1-1,31 22 0,-29-24 65,0 1 0,-1 1-1,-1 1 1,22 25 0,-32-32-7,-1-1 0,-1 1 1,1 0-1,-1 0 1,-1 1-1,0-1 1,0 0-1,0 1 0,-1-1 1,0 18-1,-1-8 5,-1 0 0,0 0 0,-1 0 0,-6 24 0,1-19-24,-1 0 0,-1 0 0,-1-1 0,-1-1 0,-1 1 0,-23 30 0,24-38-469,0-1 0,-1 0 0,-1 0 0,0-1 0,-26 18 0,34-27-14,0 1 0,0-1 0,-1 0 0,0 0 0,1-1 0,-1 0 0,0 0 0,0 0 0,-8 1 0,0-2-3717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49.9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13430,'0'0'3666,"-45"202"-2065,34-118-961,3-4-224,5-13-368,3-13-48,0-14-48,0-13-544,0-13-1297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0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14903,'0'0'4770,"0"80"-9844,4-9-2386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0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0 303 16712,'0'0'3529,"5"25"-3435,14 80 4,-18-97-108,1 0 0,0 0-1,0 0 1,1 0-1,0 0 1,0-1-1,1 1 1,0-1 0,0 0-1,1 0 1,-1-1-1,2 1 1,-1-1-1,1 0 1,10 8 0,-12-11-17,0-1 0,0 0 1,0-1-1,0 1 1,0 0-1,0-1 1,0 0-1,1 0 1,-1-1-1,1 1 1,-1-1-1,0 0 1,1 0-1,-1 0 1,1 0-1,-1-1 1,0 0-1,1 0 1,-1 0-1,0-1 0,0 1 1,0-1-1,0 0 1,0 0-1,0 0 1,6-5-1,5-6 16,0-1-1,-1 0 1,0-1-1,-1-1 1,-1 0 0,0 0-1,-1-1 1,-1-1-1,9-21 1,39-60 165,-58 98-147,1 0-1,-1 1 1,0-1-1,1 1 1,-1-1-1,0 1 0,1-1 1,-1 1-1,1-1 1,-1 1-1,0-1 1,1 1-1,-1 0 1,1-1-1,0 1 0,-1 0 1,1-1-1,-1 1 1,1 0-1,-1 0 1,1-1-1,0 1 1,-1 0-1,1 0 1,0 0-1,-1 0 0,1 0 1,-1 0-1,1 0 1,0 0-1,-1 0 1,1 0-1,0 0 1,-1 0-1,1 1 0,-1-1 1,1 0-1,0 0 1,-1 1-1,1-1 1,-1 0-1,1 1 1,-1-1-1,1 1 1,-1-1-1,1 0 0,-1 1 1,1-1-1,-1 1 1,0-1-1,1 1 1,-1-1-1,0 1 1,1 0-1,-1-1 0,0 2 1,18 43-187,-14-33 240,10 22-43,-3-2 12,3-1 1,0-1-1,19 29 0,-27-50-49,0-1 1,1 0-1,0 0 0,0-1 1,0 1-1,1-2 1,0 1-1,0-1 1,1 0-1,0-1 1,0 0-1,0 0 0,1-1 1,11 4-1,4-2-271,0-2-1,0 0 0,0-1 0,0-2 1,1 0-1,-1-2 0,0-1 0,1-1 1,-1-1-1,0-1 0,-1-1 0,1-1 1,-1-1-1,-1-2 0,0 0 0,39-24 1,-21 9 330,-1-3 1,-2-1-1,0-2 1,43-47-1,-63 60 319,-2-2 1,0 0-1,0-1 0,-2 0 1,-1-1-1,-1-1 0,-1 0 1,0-1-1,12-45 0,-21 53 325,-1 1 0,-1-31 0,0 29 1846,-67 153-2378,-15 35 25,72-144-164,0 1 0,2 0 0,1 0 0,-6 46 0,9-22-12,2 1 1,3-1-1,2 1 0,2-1 0,2 0 1,3-1-1,2 1 0,2-2 0,30 71 1,23 37 50,-15-40-242,37 127 0,-78-207 58,-2 0 1,-1 0 0,-2 1-1,-2 0 1,-1 0 0,-2 1-1,-8 68 1,5-95-77,-1-1 1,0 1 0,-1-1 0,-1 1-1,0-1 1,0-1 0,-1 1-1,-1-1 1,0 0 0,-1 0-1,0-1 1,0 0 0,-1 0-1,0-1 1,-1 0 0,0-1-1,0 0 1,-1-1 0,0 0-1,-19 9 1,-9 2-1064,0-3 0,-1-1-1,0-2 1,-1-1 0,-54 5 0,-139 14-7244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1:05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1037 2788 4210,'0'0'8505,"41"0"-8118,-11 1-219,273 16 1411,1350 119 577,-692-129-1791,-839-7-343,219-7 58,619-92-1,-695 50 49,-2-13-1,461-171 1,-626 194-60,136-75 0,-209 100-16,-1-1-1,0-1 0,-1-1 0,-1-1 0,-1-1 0,-1-1 0,0-1 0,-1 0 0,-2-2 0,23-36 1,-31 40 21,-1 0 0,-1 0 0,0 0 0,-2-1 0,0 0 0,-1 0 0,-1-1 0,-1 1 0,-1-1 0,0 1 0,-2-1 0,-4-29 0,0 20-33,-1 1 0,-2 1 0,0-1 0,-2 1 0,-1 1 0,-2 0 0,0 0 0,-17-24 0,-8-1 26,-1 1-1,-2 2 1,-93-84-1,-174-107-28,133 124 34,-4 9 0,-5 7-1,-368-142 1,249 139 48,-585-119 0,572 170-149,-3 14 1,-548 6-1,634 40 79,1 10 0,-432 90-1,512-70-188,1 6-1,3 7 0,1 6 0,4 7 0,-164 98 0,218-106-258,3 4-1,-86 76 0,127-96 41,3 2-1,2 2 1,1 1-1,3 2 1,-31 52-1,53-76 205,2 1 0,0-1 0,2 2 0,0 0 0,2 0 1,1 1-1,1-1 0,1 1 0,1 1 0,1-1 0,2 38 0,1-50 111,1 1 1,1-1-1,0 0 0,1 1 1,0-1-1,1 0 1,1-1-1,0 1 1,1-1-1,0 0 0,1 0 1,0-1-1,2 0 1,-1 0-1,20 20 0,-7-14-26,0 0-1,2-1 1,0-1-1,1-1 1,0-1-1,1-2 0,39 15 1,16 1-345,0-3-1,150 25 1,176 1-3357,-114-23-3106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9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 1 11477,'0'0'1265,"-53"241"-721,16-113 737,4 3-385,3-3-688,7-4-208,5-10-96,6-3-1088,-2-14-1634,2-10-3777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9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0 253 10869,'0'0'614,"27"-32"-238,95-101 627,-113 124-950,0 1 1,1 0 0,0 1-1,1 0 1,0 0-1,0 1 1,0 1-1,0 0 1,1 0 0,0 1-1,0 1 1,0 0-1,1 0 1,-1 1-1,1 1 1,21 0 0,-13 0-47,18-1-9,44 3 1,-78 0-2,-1 0 0,1 0 1,-1 0-1,1 0 0,-1 1 0,0 0 0,0 0 1,0 0-1,0 0 0,0 1 0,0-1 0,0 1 1,-1 0-1,1 0 0,-1 0 0,0 1 0,0-1 1,0 1-1,-1 0 0,1 0 0,-1 0 0,0 0 1,0 0-1,0 0 0,0 1 0,-1-1 0,1 6 1,4 12-4,-2 1 1,0-1 0,-2 1 0,0 26 0,-1-23 8,-1 1 1,-1-1-1,-8 39 1,6-52-3,0-1-1,-1 0 1,0 0 0,-1-1 0,-1 1-1,0-1 1,0 0 0,-1 0 0,-12 13-1,-3 1-219,-2-1 0,0-1 0,-1-1 0,-1-1 0,-1-2 0,-1 0 0,-1-2 0,0-1 0,-53 20 0,79-35-528,32-5-1662,-9-1 1915,28-10 318,1 3-1,0 2 1,1 2-1,57-2 0,-90 10 291,-9-1 36,-1 1 1,1 0-1,-1 1 1,1 0 0,-1 0-1,15 4 1,-20-4-120,0 0 1,1 1 0,-1-1 0,0 1-1,0-1 1,0 1 0,-1 0 0,1 0-1,0-1 1,-1 1 0,1 0-1,-1 1 1,0-1 0,1 0 0,-1 0-1,0 1 1,0-1 0,-1 0 0,1 1-1,0-1 1,-1 1 0,0-1 0,1 1-1,-1 4 1,0 0 81,1 0-1,-2-1 1,1 1 0,-1 0-1,0 0 1,0 0 0,0 0-1,-1 0 1,0-1 0,-1 1-1,1-1 1,-1 0 0,-1 0-1,-4 8 1,1-5 38,-1 1 1,0-2-1,0 1 1,-1-1-1,0 0 1,-1-1-1,-17 11 0,-4-2 145,1-2 0,-2 0 0,0-3 0,0 0 0,-35 6 0,24-10-188,1-1 0,-1-1 0,-50-3 0,89-1-148,1-1 1,-1 0-1,1 0 0,-1 0 1,1-1-1,0 1 0,-1-1 1,1 0-1,-1 0 0,1 0 1,0 0-1,0 0 0,0-1 1,-4-1-1,6 0-132,-1 1 1,1 0-1,-1-1 0,1 1 1,0-1-1,0 1 0,0-1 1,0 0-1,0 0 0,1 1 1,-1-1-1,1 0 0,0 0 1,0 0-1,0 1 0,0-6 0,0-42-3440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0.1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501 37 9636,'0'0'2049,"-36"-6"-760,-115-19 466,138 23-1573,-1 0-1,1 1 0,-1 0 1,1 1-1,-1 1 0,1 0 0,-1 1 1,1 0-1,0 1 0,-21 8 0,24-6-131,0 0 0,0 1-1,1 0 1,0 1 0,0 0-1,0 1 1,1 0-1,1 0 1,-1 1 0,-8 13-1,11-16-53,1 0 0,0 0 0,0 0 0,0 1-1,1 0 1,0-1 0,0 1 0,1 1 0,0-1 0,0 0 0,0 0-1,1 1 1,0-1 0,1 1 0,0-1 0,0 1 0,2 10 0,-1-16-1,-1 0 0,1 0 0,0 0 0,1 0 0,-1 0 1,0-1-1,0 1 0,1-1 0,-1 1 0,1-1 1,-1 1-1,1-1 0,0 0 0,0 1 0,-1-1 0,1 0 1,0 0-1,0-1 0,0 1 0,0 0 0,0-1 0,0 1 1,0-1-1,5 1 0,58 2-223,-51-3 128,14 0-152,1 0 0,-1-2 0,1-2 0,-1 0 0,31-10 0,-48 10 240,0 1 0,-1-2-1,0 0 1,0 0-1,0-1 1,0 0 0,-1-1-1,0 0 1,0 0 0,-1-1-1,0 0 1,0-1-1,-1 1 1,0-1 0,10-19-1,-9 14 293,-6 10 343,-2 7-44,-1 17-668,1 83-138,0-103 168,0 1 0,0 0 0,0 0-1,0 0 1,0 0 0,1 0 0,-1 0 0,0-1 0,1 1-1,-1 0 1,1 0 0,-1-1 0,1 1 0,-1 0-1,1 0 1,-1-1 0,1 1 0,0 0 0,-1-1 0,1 1-1,0-1 1,0 1 0,-1-1 0,1 0 0,0 1 0,0-1-1,0 0 1,-1 1 0,1-1 0,0 0 0,0 0 0,1 1-1,34 0-2022,-26-1 1358,42-1-2230,6-2-93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2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473 10 9284,'0'0'8215,"-14"-2"-7084,-46-5-675,47 6-365,12 6-46,-4 117 936,-40 237-1,-243 1955 1691,241-947-2426,55-1265-640,3-2 0,49 193 0,-55-400-10810,-5 21 1289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0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436 48 6531,'0'0'8807,"-1"-9"-8026,1 8-765,0-1-1,0 0 0,0 1 0,0-1 0,0 0 0,-1 0 0,1 1 0,-1-1 1,1 1-1,-1-1 0,0 0 0,1 1 0,-1-1 0,0 1 0,0-1 0,0 1 1,0 0-1,0-1 0,-1 1 0,1 0 0,0 0 0,0 0 0,-1 0 0,-2-2 1,1 3-4,1 0 0,-1 0 0,0 0 0,1 0 1,-1 0-1,0 1 0,1-1 0,-1 1 1,1 0-1,-1 0 0,1 0 0,-1 0 1,1 0-1,-1 0 0,1 1 0,0-1 0,0 1 1,0 0-1,0-1 0,-3 5 0,-5 2-1,1 1 1,0 0-1,0 1 0,1 0 0,0 0 0,1 1 0,-10 17 0,14-21-53,0 1 1,0-1-1,1 0 0,0 1 1,0-1-1,1 1 0,0 0 1,0 0-1,1-1 0,0 1 1,0 0-1,1 0 0,0 0 1,2 10-1,0-12-108,0 1-1,1-1 1,-1 0-1,1 0 1,0-1-1,1 1 1,-1-1-1,1 0 1,0 0-1,1-1 1,-1 1-1,1-1 0,-1 0 1,9 3-1,-6-2-227,1 1 0,-2 0 0,1 0 0,0 1 0,-1 0 0,-1 0 0,7 8 0,-12-14 378,-1-1 0,1 1 0,-1 0 1,1-1-1,-1 1 0,1 0 1,-1 0-1,0-1 0,1 1 0,-1 0 1,0 0-1,0 0 0,1 0 0,-1-1 1,0 1-1,0 0 0,0 0 0,0 0 1,0 0-1,0 0 0,0 0 0,-1-1 1,1 1-1,0 0 0,0 0 1,-1 0-1,1-1 0,0 1 0,-1 0 1,1 0-1,-1 0 0,1-1 0,-1 1 1,1 0-1,-1-1 0,0 1 0,1-1 1,-1 1-1,0-1 0,1 1 1,-2 0-1,-36 10 998,31-10-930,-311 48 776,307-47-1365,-11 0-202,11-6-3615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0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1 15831,'0'0'1860,"-7"40"-670,-57 280-89,61-303-1057,-77 313 670,63-273-718,-3-1 0,-3-1 0,-49 89 0,68-138 158,-3 5-1100,8-26 39,6-6 804,0 1 0,1-1 0,1 2 0,1-1 1,23-32-1,75-90-33,-73 100-228,1 2-1,68-57 0,-92 86 65,1 1 0,0 1 0,0 0 0,1 1-1,0 0 1,1 1 0,0 1 0,0 0 0,0 1 0,1 1 0,0 0 0,-1 1 0,22-1 0,-36 4 181,0 0 1,0 0 0,0 0 0,0 0-1,0 0 1,-1 0 0,1 0 0,0 0-1,0 1 1,0-1 0,0 0 0,0 0-1,-1 1 1,1-1 0,0 1 0,0-1-1,-1 0 1,1 1 0,0 0 0,-1-1-1,1 1 1,0-1 0,-1 1 0,1 0-1,-1-1 1,1 1 0,-1 0-1,1 0 1,-1-1 0,0 1 0,1 2-1,-1-2-74,0 1 0,0 0 0,0 0 0,0 0 0,0 0 0,0 0 0,-1 0 0,1 0 0,-1-1 0,0 1 0,1 0-1,-1 0 1,0-1 0,-2 4 0,-31 31-4246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1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22 786 6979,'0'0'5368,"-5"34"-4298,-11 108-585,16-137-460,-1 0 0,1 0 1,0 0-1,0 0 0,1 0 0,0 0 0,0 0 0,0 0 0,0 0 0,1-1 0,-1 1 0,1 0 0,1-1 0,-1 0 0,0 1 0,1-1 0,0 0 0,0 0 0,0 0 1,1-1-1,-1 1 0,9 5 0,-5-2 12,5 2-14,0 0 1,0-1-1,1 0 1,0-1-1,1 0 1,-1-1-1,1-1 1,0 0-1,1-1 1,-1 0-1,18 1 1,20 1-26,94-1 0,-119-5-12,-4-1-96,0 0-1,0-1 1,-1-2-1,1 0 1,-1-2-1,0 0 1,0-1-1,0-1 1,-1-2-1,0 0 1,24-16-1,-34 19 175,0-1-1,-1 0 1,0 0 0,-1-1-1,0-1 1,0 1 0,-1-1-1,0-1 1,0 0 0,-2 0-1,1 0 1,-1-1 0,-1 0-1,0 0 1,-1 0 0,0 0-1,-1-1 1,0 0 0,-1 0-1,-1 0 1,1-14 0,-2 26 18,0 0 1,1 0-1,-1 1 0,0-1 1,0 0-1,0 0 1,0 0-1,0 1 0,0-1 1,0 0-1,0 0 0,0 0 1,-1 1-1,1-1 1,0 0-1,0 0 0,-1 0 1,1 1-1,-1-1 1,1 0-1,0 1 0,-1-1 1,1 0-1,-1 1 1,0-1-1,1 1 0,-1-1 1,1 1-1,-1-1 0,-1 0 1,1 1-53,-1 1-1,1-1 1,-1 1 0,1-1-1,0 1 1,-1-1 0,1 1 0,0 0-1,0 0 1,0 0 0,0 0 0,-1 0-1,1 0 1,0 0 0,-1 1-1,-38 54-327,39-54 419,-6 9-109,0 0 1,1 0 0,1 0 0,0 1-1,0 0 1,1 0 0,0 0 0,1 1-1,1-1 1,0 1 0,1-1-1,0 16 1,1-26-15,0 1 0,1-1 0,-1 0 0,1 1 0,-1-1 0,1 0 0,0 0 0,0 0 0,0 0 0,0 0 0,0 0 0,1 0 0,-1 0 0,0 0 0,1 0-1,0-1 1,-1 1 0,1-1 0,0 1 0,0-1 0,0 0 0,0 1 0,0-1 0,0 0 0,0 0 0,0 0 0,0-1 0,1 1 0,-1-1 0,0 1 0,4 0 0,12 1-8,-1 0 1,0-1 0,25-2-1,-19 1-4,8 0-71,-1-1-1,1-1 1,-1-1 0,0-2 0,0-1 0,0-2-1,-1-1 1,0-1 0,-1-1 0,0-1 0,-1-2-1,0-1 1,-1-1 0,44-35 0,-49 30 62,0 0 0,-1-1 1,-2 0-1,0-2 0,-1 0 0,-2-1 0,0-1 1,-2 0-1,0-1 0,-2-1 0,-2 1 0,0-2 1,7-45-1,-2-25 1268,-4-1-1,-5-164 1,-5 186 462,0 77-1163,-1 7-325,-11 70-223,-27 97-1,14-72 33,5-10-20,5 1 0,3 0 0,5 1 0,5 113 0,2-192-64,1 0 0,1 0 0,1 0 0,0 0 0,9 24-1,-10-33-258,0-1 0,0 1 0,0-1 0,1 0-1,-1 1 1,1-1 0,0-1 0,0 1 0,1 0 0,-1-1-1,1 1 1,0-1 0,0 0 0,0 0 0,0-1-1,0 1 1,1-1 0,-1 0 0,6 2 0,11-2-5862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1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0 362 11797,'0'0'3735,"44"-17"-2633,148-52-200,-153 58-867,1 1 1,0 3-1,54-4 1,-70 9-611,0 0 1,-1-1-1,0-2 1,0 0 0,0-2-1,24-10 1,-43 16 202,0-1 0,0 0 1,0-1-1,-1 1 0,1-1 0,-1 1 1,1-1-1,-1 0 0,0-1 0,0 1 1,0 0-1,0-1 0,-1 0 0,1 1 1,-1-1-1,0 0 0,0 0 1,0 0-1,1-6 0,3-44-2486,-7 15 5327,0 5 4453,0 71-3113,-4 19-2948,-1 19-675,0 404 1361,6-377-1560,0-102 16,0 0 1,0 0-1,1 1 1,-1-1-1,0 0 0,0 0 1,1 0-1,-1 1 1,0-1-1,0 0 1,1 0-1,-1 0 0,0 0 1,0 0-1,1 0 1,-1 1-1,0-1 1,1 0-1,-1 0 1,0 0-1,1 0 0,-1 0 1,0 0-1,0 0 1,1 0-1,-1-1 1,0 1-1,1 0 0,-1 0 1,0 0-1,0 0 1,1 0-1,-1 0 1,0 0-1,0-1 1,1 1-1,-1 0 0,0 0 1,0 0-1,1-1 1,-1 1-1,0 0 1,0 0-1,0-1 0,0 1 1,1 0-1,-1 0 1,0-1-1,0 1 1,0 0-1,0-1 1,43-49 288,-30 31-324,2 2 0,0-1 0,1 2 0,1 0 0,0 1 1,1 1-1,37-22 0,-32 26-160,0 2 0,1 1 0,0 1 0,0 1-1,0 1 1,1 1 0,0 2 0,-1 0 0,37 4 0,-57-3 176,1 0 0,0 0 0,-1 0 0,1 1 0,-1 0 0,1 0 0,-1 1 0,1-1 0,-1 1 0,0 0 0,0 0 0,0 0 0,0 0 0,0 1 0,0 0 0,-1-1 0,1 2 0,-1-1 0,0 0 0,0 1 0,0-1 0,3 5 0,-3-1 9,0-1 0,-1 1 0,0-1 0,0 1-1,0 0 1,-1-1 0,0 1 0,0 0 0,-1 0 0,1 0 0,-2 0 0,1 0-1,-1 0 1,-2 8 0,2-10 24,-1-1 0,0 1 0,0 0 0,0-1 0,-1 0 1,0 0-1,1 1 0,-2-2 0,1 1 0,0 0 0,-1-1 0,1 1 0,-1-1 0,0 0 0,0 0 0,-1-1 0,1 1 0,0-1 0,-1 0 1,-5 2-1,-12 4 182,1-1 0,-1 0 0,-23 2 0,-15 0 27,0-3-1,-92-3 1,140-3-238,6 1-69,1-1 0,-1 0 0,1-1 0,-1 0 0,1 1 0,-1-2 1,1 1-1,-10-4 0,13 4-91,0-1-1,0 1 1,1-1 0,-1 1-1,0-1 1,1 0 0,-1 1-1,1-1 1,-1 0 0,1 0-1,0 0 1,0 0 0,0 0-1,0 0 1,0 0 0,1-1-1,-1 1 1,1 0 0,-1 0-1,1-1 1,0 1 0,0 0-1,0-3 1,-1-37-5393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2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392 578 15719,'0'0'6566,"-27"-2"-6419,15 1-144,2 0-1,-1 0 0,1 0 0,-1 1 0,1 0 0,0 1 0,-1 0 0,1 1 0,0 0 0,0 0 0,0 1 0,0 0 0,0 1 0,0 0 0,1 1 0,0 0 0,-17 13 0,1 3-2,2 1 1,-41 50-1,58-64-15,-1 1 0,2 0 0,-1 0 0,1 1 0,1 0 0,0-1 0,0 2 0,1-1 0,0 0-1,1 1 1,0-1 0,-1 20 0,3-28 2,0 0 1,1 0-1,-1 0 0,1 0 0,-1 0 0,1 0 0,0-1 1,0 1-1,0 0 0,0 0 0,0 0 0,0-1 0,0 1 1,0-1-1,1 1 0,-1-1 0,1 1 0,-1-1 1,1 0-1,-1 0 0,1 0 0,0 0 0,0 0 0,0 0 1,-1 0-1,1 0 0,0-1 0,0 1 0,0-1 0,0 1 1,3-1-1,10 2-114,-1 0 1,1-1 0,20-1-1,-19-1-11,25 2-200,-1-3-1,0-1 0,40-9 0,-67 10 258,0-2 0,0 1 0,0-2 0,-1 0 0,0 0 0,0-1 0,0-1 0,-1 0 0,0 0 0,0-1 0,-1-1 0,0 0 0,10-11 0,-18 17 84,1 1-1,-1-1 1,0 0-1,0 0 1,0 0-1,0 0 1,-1 0-1,1 0 1,-1 0-1,0 0 1,0-1-1,0 1 1,0 0-1,0-5 1,-1 7 461,-1 5-439,1 1 0,-1-1 0,1 0 0,-1 1-1,1-1 1,1 1 0,0 7 0,0-1 13,-1-3-33,0-1 0,0 1 0,1-1 1,0 1-1,0-1 0,0 0 0,1 1 0,1-1 0,-1 0 0,1 0 0,3 6 0,-2-8-8,0 0 0,0-1 0,1 1 0,-1-1 0,1 0 0,0 0 0,0-1 0,0 1 0,0-1 0,0 0 0,1-1 0,0 1 0,-1-1 0,10 2 0,10 2-71,-1-1-1,1-1 0,0-2 0,0 0 1,0-1-1,0-2 0,0 0 1,30-7-1,-42 5 60,0-1 0,-1 0 1,0 0-1,0-2 0,0 1 0,0-2 1,-1 1-1,0-2 0,-1 1 0,1-1 1,17-19-1,-16 12 28,0 0-1,-1 0 1,0-1 0,-1-1 0,-1 1 0,-1-2-1,9-25 1,-3-6 97,-2-1 0,-3 0 0,-1-1 0,-3 0-1,-1-60 1,-3-258 2499,-1 365-2147,-13 23-286,-1 20-237,1 1 1,-12 67-1,-5 92 182,21-112-96,4 1-1,7 96 1,-1-168-25,1-1-1,0 1 1,1 0-1,1-1 1,0 0-1,1 0 1,1 0-1,0-1 1,17 27-1,-18-33-14,0-1 1,1 1-1,0-1 0,0-1 0,1 1 1,0-1-1,0 0 0,0-1 0,1 0 1,0 0-1,0 0 0,0-1 0,1-1 1,-1 1-1,1-1 0,0 0 0,0-1 1,12 1-1,-4-1-106,0 0 1,0-2 0,0 0-1,0-1 1,-1 0-1,1-2 1,0 0 0,0 0-1,-1-2 1,0 0-1,22-11 1,-20 7-11,-2-1 0,1-1 0,-2 0 1,1-1-1,-2-1 0,1 0 0,-2-1 0,0-1 0,19-28 1,-14 16-2,-2 0 1,-1-2-1,-1 0 1,-1 0 0,-2-2-1,-1 1 1,9-47-1,-9 12 290,-2-1-1,-1-104 1,-7 167-76,0 0 0,0 0 0,0 1 0,0-1 0,-1 0 0,1 0 1,-1 0-1,0 1 0,0-1 0,0 0 0,0 1 0,0-1 0,-1 1 0,1-1 1,-1 1-1,0-1 0,1 1 0,-4-3 0,4 5-54,0-1-1,1 1 1,-1-1-1,0 1 1,1 0 0,-1 0-1,0-1 1,1 1 0,-1 0-1,0 0 1,0 0-1,1 0 1,-1 0 0,0 0-1,0 0 1,1 0-1,-1 0 1,0 0 0,0 0-1,1 1 1,-1-1 0,0 0-1,1 1 1,-1-1-1,-1 1 1,0 0-19,0 1 0,0 0 0,0 0 0,1 0 0,-1 0-1,0 0 1,1 0 0,0 0 0,-1 0 0,1 1 0,-1 2 0,-8 19 21,2 0 1,1 0-1,0 1 1,2-1-1,-2 28 1,-1 132 55,8-162-88,1 0-1,1 0 0,1 0 1,1 0-1,1-1 0,0 1 1,2-1-1,1 0 0,0-1 1,1 0-1,21 32 0,-4-11-597,36 44-1,-48-69-1438,0-1 0,30 25 0,9-4-10113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3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18793,'0'0'2529,"205"20"-2337,-74 0 0,10-6-192,-2-4-1505,-9-10-1744,-11 0-4339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1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3265,'0'0'13062,"190"-20"-12437,-93 20 879,8 0-1151,14 0-321,4 0-32,15 0-1649,8-3-3425,-1-11-5347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1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11813,'0'0'6355,"239"24"-6387,-86-21-144,15-3-640,3 0-273,-7 0 33,-11 0-705,-22-17-2961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0.0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0 12134,'0'0'2625,"2"40"-1841,6 132-208,1 243 2719,-9-414-2356,0-13-763,1 0-177,-1 8 4,1-1 1,-1 0 0,1 1 0,-1-1 0,-1 0-1,1 1 1,-1-1 0,1 0 0,-1 1 0,-4-10-1,5 14-16,0 0-1,-1-1 0,1 1 0,-1 0 1,0-1-1,1 1 0,-1 0 0,1 0 1,-1-1-1,1 1 0,-1 0 0,0 0 1,1 0-1,-1 0 0,0 0 1,1 0-1,-1 0 0,1 0 0,-1 0 1,0 0-1,1 0 0,-1 0 0,0 0 1,1 0-1,-1 1 0,1-1 0,-1 0 1,1 1-1,-1-1 0,1 0 0,-1 1 1,1-1-1,-1 0 0,1 1 0,-1 0 1,-12 15-515,13-16 526,-2 4 2,-121 222 0,131-359 112,47-72-68,-4 18 5,-42 139-37,-6 29-7,1 0 0,0-1 0,2 2 1,0-1-1,10-19 0,-16 38-9,0-1 1,0 1-1,0-1 1,0 1-1,0 0 1,1-1-1,-1 1 0,0-1 1,0 1-1,1 0 1,-1-1-1,0 1 0,1-1 1,-1 1-1,0 0 1,1 0-1,-1-1 0,0 1 1,1 0-1,-1-1 1,1 1-1,-1 0 0,0 0 1,1 0-1,-1 0 1,1 0-1,-1-1 1,1 1-1,-1 0 0,1 0 1,-1 0-1,1 0 1,-1 0-1,1 0 0,-1 0 1,0 0-1,1 1 1,-1-1-1,1 0 0,-1 0 1,1 0-1,-1 0 1,1 1-1,-1-1 1,0 0-1,1 0 0,-1 1 1,0-1-1,1 1 1,12 18-65,-12-17 56,14 28 15,-1 1-1,-2 0 0,-1 1 1,-2 1-1,11 62 0,5 177 57,-17-152-28,-7-113-30,-1 0-1,1 0-1,-1-1 1,1 1-1,1 0 1,-1-1 0,1 1-1,5 11 1,-6-17-7,0-1 1,0 1-1,1 0 1,-1-1-1,0 1 1,0-1-1,0 0 1,0 1-1,1-1 1,-1 0-1,0 0 1,0 0-1,1 0 1,-1 0-1,0 0 1,0 0-1,1 0 1,-1 0-1,0 0 1,0-1-1,0 1 1,1-1-1,-1 1 1,0-1-1,0 1 1,0-1-1,0 0 1,0 1-1,1-2 1,14-14 35,0 0 1,-2 0 0,0-2-1,-1 0 1,17-32-1,0 4 50,138-232 98,-45 69-130,-112 192-39,-9 11-7,1 1-1,0 0 1,0 0 0,0 0-1,0 0 1,1 1-1,0-1 1,0 1 0,0 0-1,1 0 1,-1 0 0,9-4-1,-12 9-15,-1 0-1,1 0 0,0 0 1,0 0-1,-1 0 0,1 0 1,-1 0-1,1 0 0,-1 1 1,1-1-1,-1 0 1,0 0-1,1 0 0,-1 1 1,0-1-1,0 0 0,0 1 1,0-1-1,0 0 1,-1 2-1,2 1-13,7 404 166,-8-144-32,0-253-220,0 7 184,1-1-1,1 1 1,4 21 0,-5-36-164,-1 0 0,1 0 0,0 1 0,0-1 0,0 0 0,0-1 0,1 1-1,-1 0 1,1 0 0,-1 0 0,1-1 0,0 1 0,0-1 0,1 0 0,-1 1 0,0-1 0,1 0 0,-1 0 0,1-1 0,0 1 0,-1 0 0,1-1 0,0 0-1,6 2 1,34-1-4912,12-8-4277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0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56 122 13254,'0'0'1974,"-3"40"-1192,-27 266 2003,7 76-2451,32-404-1105,42-67 787,-5-3 0,-3-1 0,31-106 0,-44 100 25,48-138 526,-78 237-564,0-1 0,0 0 1,0 0-1,1 0 0,-1 0 0,0 1 0,1-1 0,-1 0 1,0 0-1,1 1 0,-1-1 0,1 0 0,-1 0 0,1 1 1,-1-1-1,1 0 0,0 1 0,-1-1 0,1 1 0,0-1 1,-1 1-1,1-1 0,0 1 0,0 0 0,-1-1 0,1 1 1,0 0-1,0 0 0,0-1 0,-1 1 0,1 0 0,0 0 1,0 0-1,0 0 0,0 0 0,0 0 0,-1 0 0,1 0 1,0 1-1,0-1 0,0 0 0,0 0 0,-1 1 0,1-1 1,0 0-1,0 1 0,-1-1 0,1 1 0,0-1 0,1 2 0,1 1-31,1 1-1,-1 0 1,0-1-1,0 1 1,0 0-1,-1 1 1,3 4-1,4 11 29,-2 1-1,0 0 0,-1 0 0,-1 0 0,-1 1 1,1 26-1,-2 137 182,-3-115-95,-4 135 175,4-204-260,0-1 0,0 1-1,0 0 1,0-1 0,1 1-1,-1-1 1,0 1 0,0 0 0,1-1-1,-1 1 1,0-1 0,1 1-1,-1 0 1,0-1 0,1 1 0,-1-1-1,1 1 1,-1-1 0,1 0-1,-1 1 1,1-1 0,-1 1-1,1-1 1,-1 0 0,1 0 0,0 1-1,-1-1 1,1 0 0,0 0-1,-1 0 1,1 1 0,0-1 0,-1 0-1,1 0 1,0 0 0,-1 0-1,1 0 1,-1-1 0,1 1-1,1 0 1,30-8-3,-17 1 19,1-2-1,-1 1 1,0-2 0,0 0 0,22-21-1,62-69 169,28-62-14,-24 29-235,-97 126 52,19-20-27,-24 26 31,0 0 1,0 0 0,0 0 0,0 0-1,1 1 1,-1-1 0,0 0 0,0 1-1,0-1 1,1 1 0,-1 0 0,0-1 0,1 1-1,-1 0 1,0 0 0,1 0 0,-1-1-1,1 2 1,-1-1 0,0 0 0,3 1-1,4 11-258,-2 23 248,-2 0 0,-2 0 0,-1 1 0,-4 39 0,1 8 89,1 12 52,3 119 15,-2-211-140,0 1 0,0-1 0,1 0 0,-1 1 0,1-1 0,0 0 0,0 1 0,0-1 0,0 0-1,1 0 1,-1 0 0,1 0 0,0 0 0,-1-1 0,1 1 0,1 0 0,-1-1 0,0 1 0,1-1-1,-1 0 1,1 0 0,0 0 0,-1 0 0,1 0 0,6 2 0,0-2-384,0 1-1,0-2 1,1 1-1,-1-1 1,1-1-1,-1 1 1,1-2-1,9 0 1,54-8-6564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4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110 40 9396,'0'0'307,"0"23"-141,0-4-105,0 4 52,0-1 0,-2 1 0,0-1 0,-8 31 0,7-35-2,0 1-1,1 0 0,1 30 0,1-48-107,0 0 0,0 0 0,1 0 0,-1 1 0,0-1 0,1 0 0,-1 0 0,1-1 0,-1 1 0,1 0 0,0 0 0,-1 0 0,1 0 1,0 0-1,-1-1 0,1 1 0,0 0 0,0-1 0,0 1 0,0 0 0,0-1 0,0 1 0,0-1 0,0 1 0,0-1 0,0 0 0,0 1 0,0-1 1,0 0-1,0 0 0,0 0 0,0 0 0,0 0 0,0 0 0,0 0 0,1 0 0,1-1 0,3 1 23,0-1 0,0 0 0,-1 0 0,1-1 0,0 1 0,7-4 0,-3-1-20,0 0-1,-1-1 0,1 1 0,-2-2 1,1 1-1,-1-1 0,0-1 0,-1 0 1,0 0-1,0 0 0,-1 0 0,0-1 0,-1 0 1,0-1-1,-1 1 0,0-1 0,0 0 1,-1 0-1,-1 0 0,0 0 0,0-1 1,-1 1-1,0 0 0,-2-16 0,1 23-16,0 1-1,-1-1 1,1 0 0,-1 1-1,0-1 1,0 0-1,0 1 1,0-1 0,-1 1-1,1 0 1,-1-1-1,0 1 1,0 0-1,0 0 1,0 0 0,-1 0-1,1 0 1,-1 1-1,0-1 1,0 1 0,1 0-1,-2 0 1,1 0-1,0 0 1,0 0 0,-8-2-1,5 2-61,0 1 0,-1-1 0,0 1 0,1 1 0,-1-1 0,0 1 0,1 0 1,-1 1-1,0-1 0,1 1 0,-1 1 0,1-1 0,-1 1 0,1 0 0,-7 4 0,0 0-357,1 1-1,0 1 1,-16 13 0,-40 39-2152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1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210 248 13366,'0'0'2292,"-16"36"-1705,0-1-451,-14 33 1046,-31 98 0,33-70-294,-29 175 0,56-262-882,1-13-1,0-1 0,1 1 0,-1 0 0,1 0 1,0 0-1,0 0 0,1 0 0,-1 0 0,1 0 1,0 0-1,0 1 0,0-1 0,0 1 0,4-6 1,10-15 30,45-92 302,55-151 0,-72 158-239,111-200-1,-153 306-95,-1 0 0,1 0 0,0 0 0,0 0 0,0 1 0,0-1 0,1 1 0,-1-1 0,1 1 0,-1 0 0,1 0 0,0 0 0,0 0 0,5-2 0,-7 4-6,0-1 1,0 1-1,-1 0 0,1 0 0,0 0 1,0 1-1,0-1 0,-1 0 1,1 0-1,0 0 0,0 1 1,0-1-1,-1 0 0,1 1 1,0-1-1,0 1 0,-1-1 0,1 1 1,0-1-1,-1 1 0,2 0 1,14 28-134,-7 2 143,-1 1 0,-1 0 0,-1 0 0,1 46 0,-6 141 152,-2-117-134,0 5-213,1 77-81,4-64-6178,-3-89-853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41.3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14823,'0'0'480,"250"0"-480,-90 0 1121,34 0-1121,30 0-1121,19 0-256,18 0-4609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8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238 294 9108,'0'0'2479,"-5"42"-1031,-1 3-1001,-40 234 1531,-20-12-354,-46 242-2354,111-501-1253,0-11 858,1-26 639,3-52 865,3-6-103,45-461 1178,-37 454-1195,5 1 1,3 1-1,59-154 0,-75 231-232,1 1 1,0 0-1,1 0 0,0 1 1,1 0-1,15-16 1,-19 23-27,1 1 0,0 0 0,0 0 0,0 1 0,1-1 0,-1 1 0,1 1 0,0-1 0,0 1 1,1 1-1,-1-1 0,1 1 0,-1 1 0,12-2 0,-6 1-40,1 1 0,0 1 0,0 0-1,-1 1 1,1 0 0,0 1 0,-1 1 0,0 0-1,1 1 1,-1 0 0,0 1 0,-1 0 0,1 1 0,-1 1-1,17 12 1,-19-11-418,0 1-1,0 0 1,-1 0 0,-1 1-1,0 0 1,0 1-1,-1-1 1,0 2-1,-1-1 1,8 19-1,2 28-3808,-12-36 2495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8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0 112 8884,'0'0'3073,"276"-27"-1616,-127 0-1297,12 4-160,-12 6-2273,-33 0-1569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9.1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68 12598,'0'0'5829,"-19"30"-5490,-6 8-253,5-10-5,2 1 0,1 2 0,1 0 0,-13 37 0,19-40-26,2 0 0,1 1 1,1 0-1,1 0 0,1 0 0,1 42 1,3-68-59,0 1 1,0-1-1,1 0 1,-1 0-1,1 1 1,0-1-1,-1 0 1,1 0-1,1 0 1,-1 0-1,0 0 1,1 0-1,-1-1 1,1 1-1,0 0 1,0-1-1,0 1 1,3 2-1,-1-2-3,1 0 0,-1 0-1,0-1 1,1 1-1,0-1 1,0 0-1,-1 0 1,1-1-1,0 0 1,8 2-1,11-1-32,1-1 0,-1-1 0,0-1 0,25-4 0,-30 3 3,4-1-95,1 0-1,-1-2 1,0-1-1,-1 0 1,1-2 0,-1-1-1,-1 0 1,40-25-1,-51 28 94,-1-1-1,1 0 1,-1 0-1,-1-1 1,1 0-1,-2-1 1,1 0-1,-1 0 1,0-1-1,-1 0 1,0 0-1,-1 0 1,0-1-1,0 0 1,-1 0-1,-1 0 1,0 0-1,0-1 1,1-20-1,-3 23 43,-1 0 0,0 0 0,0 1 0,-1-1-1,0 0 1,0 0 0,-1 1 0,-5-14 0,5 17-1,-1 0 1,0 1 0,1-1-1,-2 1 1,1 0 0,0-1-1,-1 2 1,0-1 0,0 0 0,0 1-1,0 0 1,-1 0 0,1 0-1,-1 0 1,-6-2 0,-7-3 31,-2 1 0,1 1 1,-1 1-1,0 0 0,0 1 1,-26 0-1,-124 2-307,97 3-883,120-1-71,52 2-818,0-6 0,140-21 0,-29-23 898,-168 35 3268,52-23 2892,-93 36-4932,0 0-1,0 0 1,0 1 0,0-1 0,0 0 0,0 0 0,0 1-1,-1-1 1,1 0 0,0 1 0,0-1 0,-1 1-1,1-1 1,0 1 0,0 0 0,-1-1 0,1 1-1,-1 0 1,1-1 0,0 1 0,-1 0 0,1 0 0,-1-1-1,0 1 1,1 0 0,-1 0 0,0 0 0,1 1-1,4 28 403,-5-28-371,3 34 130,-3 0-1,0-1 0,-3 1 1,-1-1-1,-1 1 1,-12 39-1,11-57-224,1 0 1,1 0-1,1 1 0,0-1 1,2 1-1,0-1 1,1 1-1,3 25 0,-2-42-19,0-1 0,-1 0 0,1 0 0,0 0-1,0 0 1,0 0 0,0 0 0,0 0 0,0 0-1,0-1 1,0 1 0,1 0 0,-1-1-1,0 1 1,0-1 0,0 1 0,1-1 0,-1 1-1,0-1 1,1 0 0,-1 0 0,0 0 0,1 1-1,-1-1 1,2-1 0,47 1 5,-32-1 5,-5 1-3,1-1 1,-1-1-1,0 0 1,0-1 0,0 0-1,-1-1 1,1 0-1,-1-1 1,0-1-1,0 0 1,0 0-1,-1-1 1,14-12 0,-16 13-3,-1-2 1,-1 1 0,1-1-1,-1 0 1,0-1 0,-1 0-1,0 0 1,-1 0 0,1 0-1,-2-1 1,1 0 0,-2 0-1,1 0 1,-1-1 0,-1 1-1,0-1 1,1-13 0,-2 12-25,-1 1 0,0-1 1,0 1-1,-2 0 0,1-1 1,-1 1-1,-1 0 0,0 0 1,-1 0-1,0 0 0,0 1 1,-1-1-1,0 1 0,-1 0 1,-1 1-1,1-1 0,-1 1 1,-1 1-1,0-1 0,0 1 1,0 1-1,-1-1 0,-19-10 1,11 6-227,0 2-1,-1 0 1,0 1 0,-1 1 0,-35-10 0,38 14-1737,-2 1 0,1 0-1,-34-1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 13110,'0'0'5747,"0"258"-4947,0-144-208,0 4-320,0-7-31,0-7-209,0-7-32,0-13-449,-11-7-1119,-4-16-2690,-4-25-2241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29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 15015,'0'0'2673,"299"-17"-3601,-187 17-1826,-15 0-2928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0.2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142 0 13238,'0'0'5579,"-12"41"-4891,-4 12-427,-52 196 670,51-154-979,3 1-1,5 0 0,3 103 1,6-198-104,1-6 10,1-3 56,1 1-1,0-1 1,0 0-1,1 1 0,0 0 1,0 0-1,1 0 1,0 1-1,0-1 1,0 1-1,1 0 0,6-5 1,14-13-240,44-29 0,-49 39 116,1 1 0,1 0 0,0 2 0,0 1-1,34-10 1,-41 15 164,0 1 0,1 1 0,0 0 0,0 1 0,-1 1 0,1 1 1,0 0-1,0 1 0,19 4 0,-33-4 42,-1 0 0,0 0 0,1 1 0,-1-1 0,0 1 0,0-1 0,0 1 0,0 0 0,0 0 0,0 0 0,0 0-1,-1 0 1,1 0 0,-1 0 0,1 1 0,-1-1 0,0 1 0,0-1 0,0 1 0,0-1 0,-1 1 0,1-1 0,-1 1 0,1 0 0,-1-1 0,0 1 0,0 0 0,0 2 0,0 2 58,0 0 0,0 0 0,-1 0 0,0-1 0,0 1 0,0-1 0,-1 1 0,0-1 0,-1 1 0,-5 11 0,1-10 52,0 0-1,-1 0 1,0 0-1,0-1 1,0 0 0,-1-1-1,0 0 1,-1 0-1,1-1 1,-1 0-1,0-1 1,-12 3 0,-12 5-95,-1-3 0,-47 8 0,69-17-1513,24-13-4762,36-17-2548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30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310 602 13606,'0'0'6531,"-38"0"-6160,-120 10-352,152-10-20,1 1 0,0 1 1,0-1-1,0 1 0,0 0 1,0 0-1,0 0 0,1 1 1,-1-1-1,1 1 0,0 0 1,0 0-1,0 1 0,0-1 1,0 1-1,1 0 1,-1 0-1,1 0 0,0 1 1,0-1-1,1 1 0,-3 6 1,1 0-17,1 0 1,0 0-1,1 0 1,0 0-1,0 1 1,2-1-1,-1 14 1,1-24 9,0 1 0,0 0 1,0-1-1,1 1 0,-1 0 0,0 0 1,1-1-1,-1 1 0,1 0 0,-1-1 1,1 1-1,0-1 0,0 1 0,0-1 1,0 1-1,0-1 0,0 0 0,0 1 0,0-1 1,0 0-1,1 0 0,-1 0 0,0 0 1,1 0-1,-1 0 0,1 0 0,-1 0 1,1-1-1,0 1 0,3 0 0,3 1-34,1-1-1,0 0 0,0 0 0,0-1 1,9-1-1,2 0-82,6 1 18,10 1-297,1-2 1,63-10 0,-91 10 369,0-1 1,0-1-1,0 1 0,0-1 1,0-1-1,-1 0 0,0 0 1,0-1-1,0 0 1,0 0-1,-1 0 0,1-1 1,-2-1-1,1 1 0,-1-1 1,7-9-1,-3-2 1339,-6 39-1160,-2-16-142,0-1 0,0 1 0,1-1 0,-1 1 0,1-1 0,0 0 0,0 0 0,1 0 0,-1 0 0,1-1 0,0 1 0,0-1 1,0 0-1,0 0 0,0 0 0,1-1 0,-1 0 0,1 0 0,0 0 0,0 0 0,0-1 0,7 2 0,10 1-66,0-2 0,0 0 0,43-3 0,-45 1-26,3-2-91,1-1 0,-1-1 1,-1 0-1,1-2 0,-1-1 1,1-1-1,-2 0 0,0-2 1,0-1-1,0 0 0,20-16 1,-22 14 109,-1-1 0,-1 0 0,0-2 1,-1 0-1,-1 0 0,-1-2 0,0 0 1,-1 0-1,-1-1 0,0-1 0,14-34 0,-16 23 129,-1 0 0,-2 0 0,-1-1-1,3-36 1,-4-128 941,-5 173-799,0 14-50,-1-31 466,1 38-560,0 1-1,-1 0 1,1 0 0,0 0 0,0 0 0,-1 0 0,1 0 0,0 0 0,-1 0 0,1 0 0,-1 0 0,1 1 0,-1-1-1,0 0 1,1 0 0,-1 0 0,0 0 0,1 1 0,-1-1 0,0 0 0,0 1 0,0-1 0,0 1 0,0-1 0,0 1-1,0-1 1,0 1 0,0 0 0,0-1 0,0 1 0,-1 0 0,0 0-52,0 1 0,1 0 0,-1 0 0,1 0 0,-1 0 0,1 0 0,-1 0 0,1 0 0,0 1 0,0-1 1,-1 0-1,1 1 0,0-1 0,0 1 0,0-1 0,1 1 0,-1 0 0,0-1 0,1 1 0,-1 0 0,1-1 0,-1 1 0,1 2 0,-4 6 17,-8 21 6,2 0-1,1 1 1,2 0-1,-6 61 1,5 136 146,8-204-165,1 1 1,2-1-1,0 0 1,2 0-1,0 0 1,2 0-1,19 45 1,-22-60-17,1-1 0,0 0 0,0 0 1,1 0-1,0-1 0,1 0 0,0 0 1,0 0-1,1-1 0,-1 0 0,2-1 1,-1 0-1,1 0 0,0 0 0,0-1 1,0-1-1,1 0 0,0 0 0,0-1 1,0 0-1,0 0 0,11 0 0,-2-1-107,1 0 0,0-2 0,-1 0 0,1-2 0,-1 0 0,1-1 0,-1-1 0,0 0-1,0-2 1,0 0 0,-1-1 0,19-11 0,-16 6-42,-1 0 0,-1-2 0,0-1 0,0 0 0,-2-1 0,0-1 0,0-1 0,-2 0 0,23-35 0,-19 22 165,-2 0-1,-1-2 1,-2 0 0,-1 0-1,-2-1 1,-1-1-1,-1 0 1,4-41-1,-7 25 1290,-2-57 0,-14 114-610,-7 25-624,2 0 1,0 1-1,3 0 1,0 1-1,2 1 1,-8 48 0,12-28 4,2 0 0,5 80 0,-1-132-70,0 8 1,1-1 0,0 1 0,1-1 0,0 0 0,1 1-1,0-1 1,0 0 0,1-1 0,0 1 0,0 0 0,1-1 0,0 0-1,9 10 1,-4-7-275,0 0-1,1-1 0,0-1 1,1 1-1,0-2 0,0 0 1,1 0-1,14 6 0,57 18-4433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1:06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5924 1091 7652,'0'0'586,"-8"-29"-172,0 1-221,2 1 1,-2 0 0,-1 0-1,-1 1 1,-1 0 0,-18-29-1,9 23 461,-3 2-1,0 0 0,-2 2 1,-29-27-1,-123-93 704,98 91-898,-3 4 0,-2 3-1,-2 5 1,-2 3 0,-2 3 0,-149-41 0,62 35-38,-2 8-1,-293-24 1,256 47 69,-375 24 1,431 6-374,1 7 1,1 7-1,-158 51 1,91-3-39,-290 141 1,-193 150-9,681-354-66,-379 224 73,356-205-67,2 2 0,2 2 0,1 2 0,2 1 0,-68 86 0,97-105 12,0 1 1,1 0 0,1 1-1,1 0 1,1 0-1,1 1 1,2 1-1,0-1 1,2 1 0,-3 29-1,6-34 27,1 0-1,1-1 0,1 1 0,1 0 1,1 0-1,0-1 0,2 0 1,0 1-1,1-2 0,1 1 1,1-1-1,1 0 0,14 23 1,1-9-10,0-1 0,2-2 0,1 0 1,2-2-1,0-1 0,59 40 1,-2-11 22,140 66 0,347 114-27,32-50 5,-153-66-286,486 64 0,-637-145-216,2-13 0,519-23 0,-674-15 444,0-7-1,-2-6 1,-1-6-1,207-74 0,-249 66 97,-1-4 0,-2-5 0,-2-4 0,-3-4 0,-2-5 0,137-115 0,-178 129 17,-2-2 0,-2-2 0,-2-3 1,-3-1-1,-2-2 0,45-85 1,-68 108-44,-2-1 0,-1-1 1,-2 0-1,-1-1 1,-2 0-1,-2-1 1,-1 1-1,-2-2 0,-2 1 1,-1 0-1,-2-1 1,-2 1-1,-8-47 1,2 50-12,-1 0 1,-2 0 0,-1 1-1,-2 0 1,-2 1 0,0 1-1,-3 0 1,0 2 0,-2 0 0,-1 1-1,-33-33 1,-5 4-6,-1 2 1,-3 4-1,-138-87 0,55 54-65,-3 6 1,-3 7-1,-4 7 0,-2 6 0,-189-42 1,106 47-1213,-3 11 1,-471-22 0,251 69-4316,19 38-6169,445-42 11699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34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36 5955,'0'0'4911,"-8"16"-3932,3-7-796,1-3-115,1 0 0,-1 0 0,1 1-1,0 0 1,0 0 0,1 0 0,0 0 0,0 0 0,1 0 0,0 0 0,0 0 0,0 1-1,1-1 1,0 0 0,1 1 0,2 12 0,1-10-59,1 0-1,1-1 0,0 1 1,0-1-1,0-1 1,1 1-1,1-1 1,-1 0-1,1-1 1,1 0-1,-1 0 1,1-1-1,0 0 1,1 0-1,11 4 1,-7-3 13,1 0 1,1-1-1,-1-1 0,1-1 1,0 0-1,0-1 1,0-1-1,0 0 1,30-2-1,-41-1-13,1 0 0,-1-1 0,0 1 1,0-1-1,0-1 0,0 1 0,-1-1 0,1 0 0,0 0 0,-1 0 0,0 0 0,0-1 0,0 0 0,0 0 0,-1 0 1,1 0-1,-1 0 0,0-1 0,0 0 0,-1 1 0,4-10 0,1 0 21,-1-1 0,-1 0 0,0 0 1,-1-1-1,0 1 0,1-23 0,-4 29-22,0-1 1,-1 0-1,0 1 1,-1-1-1,0 1 0,0-1 1,-1 1-1,-3-11 1,3 17-15,1-1-1,-1 1 1,0 0 0,0 0 0,-1-1 0,1 1 0,-1 1 0,1-1 0,-1 0 0,0 1 0,0-1 0,0 1 0,0 0 0,-1 0 0,1 0 0,0 0-1,-1 1 1,0-1 0,1 1 0,-1 0 0,0 0 0,-6 0 0,-2-1-135,1 0-1,-1 1 1,0 1 0,1 0 0,-1 0-1,0 2 1,1-1 0,-1 1-1,0 1 1,1 0 0,0 1 0,0 0-1,-16 8 1,-2 5-828,0 1 0,2 2 1,-40 35-1,-40 42-2937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1:08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6878 1049 6003,'-53'-35'349,"-163"-100"1539,-277-127-1,269 172-10,-362-95 0,-255 8 524,-464 33-1000,-4 124-886,1137 25-23,-313 51-1,402-39-320,0 3 0,2 3 0,0 4 0,2 4 0,-129 69 0,169-75-151,1 1 1,1 2 0,2 2 0,0 1 0,2 2 0,2 1-1,1 1 1,1 2 0,3 1 0,1 1 0,1 1 0,-20 48-1,15-18 4,2 2 0,4 1 0,3 1 0,3 1-1,3 0 1,-5 119 0,16-146-28,3 0 0,2-1 0,1 1 0,3 0 0,22 86 0,-15-95-1,1-1 0,1-1 0,3 0 0,1-1 0,1 0 0,2-2 0,37 45 0,-3-16 9,2-3 0,3-2 0,2-2-1,3-4 1,104 64 0,-5-20 63,237 99 0,-68-60 110,493 132 0,377 2-66,-704-183-106,870 38 0,-1139-122-3,344-42 0,-415 16-18,-2-6 1,299-100 0,-334 85 54,-2-6 1,189-109-1,-252 124 23,-1-3 1,-2-2-1,-2-3 1,-2-1-1,-1-3 0,73-93 1,-101 111-36,-1 0 1,-2-2 0,-1-1 0,-1 0-1,-2-1 1,-1 0 0,-2-2-1,-1 1 1,-2-1 0,-2-1 0,-1 1-1,-2-1 1,-1 0 0,-2-1-1,-2 1 1,-1 0 0,-2 0 0,-1 0-1,-2 1 1,-2 0 0,-1 0 0,-29-66-1,15 55-24,-3 0 0,-1 2 1,-2 1-1,-3 2 0,-39-41 0,-1 8-24,-3 3-1,-117-84 1,67 67-14,-202-105 1,146 104 0,-199-69 1,-284-41-37,298 122-642,-4 16 0,-456-16-1,-18 54-3574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1:53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6915,'0'0'1057,"0"-3"-1249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26.1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58 19417,'0'0'752,"-33"-41"-3409,10 25-3282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4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0 229 7571,'0'0'2938,"41"-1"-1575,-27 1-1241,454-17 1413,63-53-799,-530 70-736,11-2 7,1 0-1,0-1 0,-1-1 1,1 0-1,-1 0 0,0-2 1,20-11-1,-30 16-1,-1 1 0,0-1 1,0 0-1,0 0 0,0 1 0,0-1 1,0 0-1,0 0 0,0 0 0,0 0 1,0 0-1,0 0 0,-1-1 0,1 1 0,0 0 1,-1 0-1,1 0 0,-1-1 0,1 1 1,-1 0-1,0-1 0,1 1 0,-1 0 1,0-1-1,0 1 0,0 0 0,0-1 1,0 1-1,-1 0 0,1-1 0,0 1 1,0 0-1,-1-1 0,1 1 0,-1 0 1,1 0-1,-1-1 0,0 1 0,1 0 0,-3-2 1,0 0 13,0 0 0,-1 0 0,1 0 0,-1 0 0,0 1 0,0-1 0,0 1 0,0 0 0,-8-2 0,-15-3 184,0 1-1,0 2 0,-1 1 1,1 1-1,-43 3 0,62-1-123,0 0 1,0 1-1,-1 1 0,1-1 0,0 1 0,0 0 0,1 1 0,-1 0 1,0 0-1,1 1 0,0 0 0,0 0 0,-13 10 0,12-6-14,0-1 0,1 1-1,0 1 1,1-1 0,0 1-1,0 0 1,1 1 0,0-1-1,-6 17 1,1 7 5,2 1 1,1 0-1,1 0 1,2 1-1,1 56 0,14 286 138,0-80-101,-11-286-116,0-1 1,-1 0-1,0 0 0,-1 0 0,0 0 0,-1 0 1,0 0-1,-7 18 0,7-23-8,-1 0 0,1 0 0,0 0 1,-1 0-1,0 0 0,0-1 0,-1 0 0,1 0 0,-1 0 1,0 0-1,0-1 0,0 0 0,0 0 0,-1 0 0,1-1 0,-10 3 1,-6 0-18,1-1 0,-1-2-1,0 0 1,0-1 0,-26-2 0,11 1-178,27 0 94,-1 0 0,1-1 0,0 0-1,-1 0 1,1-1 0,0 0 0,0-1-1,0 0 1,1 0 0,-15-8-1,19 8-139,0 0-1,0 0 1,0 0 0,1-1-1,0 1 1,-1-1-1,1 1 1,1-1-1,-1 0 1,0 0-1,1-1 1,0 1-1,0 0 1,0-1-1,1 0 1,0 1-1,-1-1 1,1 0-1,1 1 1,-1-1-1,1 0 1,0-6-1,0-23-5578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5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277 1 12854,'0'0'3409,"-149"238"-3393,100-157-16,12-1-800,11-9-1585,11-11-3218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15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45 7828,'0'0'1155,"-11"43"3,-3 12-698,-6 19 744,-13 109 0,24-85-356,6 140 1,3-138-625,0-99 320,10-138 2318,5 63-2779,4 0-1,35-88 0,73-131-155,-116 270 64,-9 17 15,0 0-1,0 1 0,1-1 1,0 0-1,0 1 1,1-1-1,-1 1 0,1 0 1,0 0-1,1 1 0,7-8 1,-11 12-16,0-1 0,0 1 0,-1 0 0,1-1 0,0 1 0,0 0 0,0 0 0,0-1 0,0 1 1,0 0-1,-1 0 0,1 0 0,0 0 0,0 0 0,0 0 0,0 1 0,0-1 0,0 0 0,-1 0 0,1 1 0,0-1 0,0 0 0,0 1 0,-1-1 1,1 1-1,0-1 0,0 1 0,0 0 0,17 25-94,-4 4 112,-1 1 0,-1 0 1,-2 1-1,6 35 1,16 138 110,-25-143-97,2 0-1,3-1 1,33 101 0,-41-153-17,16 36-30,-19-44 31,0 1-1,0 0 1,0-1 0,0 1 0,0-1-1,0 1 1,1-1 0,-1 1 0,0-1-1,1 0 1,-1 0 0,1 0 0,0 0-1,-1 0 1,1 0 0,0 0 0,0 0-1,-1-1 1,1 1 0,0-1 0,2 1-1,-1-1 34,-1-1-1,0 0 1,1 0-1,-1 0 1,0 0-1,0 0 0,0-1 1,0 1-1,0-1 1,0 1-1,0-1 0,-1 0 1,1 1-1,0-1 1,-1 0-1,0 0 0,2-3 1,29-46 371,-22 33-295,68-124 5,92-234-1,-104 219-75,-65 155-40,-1 0 0,1 0 1,0 1-1,0-1 0,0 0 0,0 0 1,0 1-1,1-1 0,-1 1 0,0-1 1,1 1-1,-1-1 0,1 1 0,-1 0 1,1 0-1,0 0 0,-1 0 0,1 0 1,0 0-1,0 0 0,0 1 0,0-1 0,0 1 1,0-1-1,0 1 0,0 0 0,0-1 1,0 1-1,0 0 0,0 0 0,0 1 1,2-1-1,-1 1-2,1 0-1,0 1 1,-1-1 0,0 1 0,1-1-1,-1 1 1,0 0 0,0 0 0,0 1-1,0-1 1,0 1 0,-1-1 0,1 1-1,-1 0 1,4 5 0,6 13 64,-1 0 0,-2 1 0,0 0 1,-1 1-1,8 38 0,13 126 595,-18-107-468,-11-76-212,26 199-32,-19-69-3923,-7-82-1712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6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0 10101,'0'0'1448,"-9"44"-63,-64 302 528,6-10-834,54-244-583,-4 155-1,20-211-187,-3-36-287,0 0 0,0 0 0,0 1 0,0-1 1,0 0-1,0 0 0,0 1 0,0-1 0,0 0 0,0 0 0,0 1 0,0-1 0,0 0 0,0 0 0,0 1 0,1-1 0,-1 0 0,0 0 1,0 0-1,0 1 0,0-1 0,0 0 0,1 0 0,-1 0 0,0 0 0,0 1 0,0-1 0,1 0 0,-1 0 0,0 0 0,0 0 0,1 0 1,-1 0-1,0 1 0,0-1 0,1 0 0,-1 0 0,0 0 0,0 0 0,1 0 0,-1 0 0,0 0 0,0 0 0,1 0 0,-1 0 0,0-1 1,5-3 202,-1-1 0,-1 0 1,1-1-1,-1 1 1,0-1-1,3-6 0,4-6-380,11-22 180,159-269 210,-150 266-401,1 1-1,1 2 1,3 2 0,75-67-1,-100 97-29,0 1 0,1-1-1,22-10 1,-29 16-138,0 0 1,0 1 0,0 0-1,0 0 1,0 0 0,0 0-1,0 0 1,0 1 0,0 0 0,1 0-1,-1 0 1,0 0 0,0 1-1,0-1 1,5 2 0,-9-1 186,1-1 1,-1 0 0,1 0-1,-1 1 1,1-1 0,-1 0-1,1 1 1,-1-1 0,1 0-1,-1 1 1,1-1 0,-1 1-1,0-1 1,1 1 0,-1-1-1,0 1 1,0-1 0,1 1-1,-1-1 1,0 1 0,0-1-1,0 1 1,0 0 0,1-1-1,-1 1 1,0 0 0,1 32-5026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7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10533,'0'0'4834,"228"194"-4674,-157-147-96,7-3-64,-4 0-592,-3-8-2001,-3-9-3154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7.7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36 1313,'0'0'10684,"-38"6"-10393,-12 3 186,-64 20-1,105-26-385,1 0 0,0 1 1,1 0-1,-1 1 1,1 0-1,-1 0 0,2 0 1,-1 1-1,0 0 1,1 0-1,0 1 0,1-1 1,0 1-1,0 1 0,0-1 1,1 1-1,0 0 1,0 0-1,-3 12 0,1-9-13,-7 25 50,2-1 0,1 2 0,2-1 0,1 1 0,2 0 0,2 0 0,1 1 0,4 45 0,-1-72-115,-1 0 0,2 0 0,0 0-1,0 0 1,1 0 0,0 0 0,1-1 0,0 0 0,1 0-1,0 0 1,0 0 0,1-1 0,1 1 0,-1-2 0,2 1-1,12 12 1,-8-11 1,1 0 0,0 0 0,0-2 1,1 1-1,0-2 0,0 0 0,1-1 0,0 0 0,0-1 0,0 0 0,19 2 0,12-2 89,92 0-1,-116-5-64,-5 0-15,0-1 1,0 0-1,0-2 0,0 0 1,-1 0-1,1-2 0,-1 0 1,0 0-1,0-2 1,-1 0-1,23-14 0,-26 13 2,-2-1-1,1 0 1,-1 0-1,0-1 1,-1-1-1,0 1 1,-1-1-1,0-1 1,0 0-1,-2 0 1,1 0 0,-2-1-1,1 0 1,5-24-1,-2-2-30,-3-1-1,-1 0 1,-1-1-1,-3 1 1,-1-1-1,-9-64 1,6 90-67,1 0 1,-2 0-1,0 1 1,-1-1-1,-1 1 1,0 0-1,0 1 1,-2-1-1,1 1 1,-2 1-1,0 0 1,0 0-1,-1 0 1,-20-17-1,20 21-298,-1 1-1,1 0 1,-1 0 0,0 1-1,-1 0 1,1 1 0,-1 1-1,0 0 1,0 0 0,-1 1-1,1 1 1,-1 0 0,1 1-1,-1 0 1,0 1 0,1 0-1,-26 4 1,-22 13-4442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8.2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13382,'0'0'2961,"-30"188"-2272,11-94-689,12 4-192,7-8-1665,0-6-1313,11-10-6066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59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12950,'0'0'7651,"204"90"-7603,-136-77 32,7-6-80,16-1-32,15-6-592,9 0-528,0-13-1810,-7-13-2128,-16 5-3922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6:58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291 0 15239,'0'0'4370,"-123"181"-4066,63-93-304,12 2-400,11-6-2049,14-13-4274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0.9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433 148 9428,'0'0'6574,"-19"-24"-5496,-6-10-838,-32-31 0,55 63-230,0-1 0,-1 1-1,0 0 1,1 0 0,-1 0-1,0 1 1,0-1 0,0 0 0,0 1-1,-1 0 1,1 0 0,0 0 0,0 0-1,-1 0 1,1 1 0,-1 0 0,1-1-1,0 1 1,-1 1 0,1-1 0,-1 0-1,1 1 1,0-1 0,-1 1 0,1 0-1,0 0 1,0 1 0,0-1-1,0 1 1,0-1 0,0 1 0,-4 3-1,4-3-2,-13 7 17,1 1-1,0 1 1,1 1 0,0 0-1,1 0 1,1 2-1,0-1 1,0 2-1,1-1 1,-16 30 0,18-25-20,-1 0 0,2 0 0,1 0 0,0 1 1,2 0-1,0 0 0,1 1 0,1-1 0,-1 29 1,4-46-9,0 21-22,1-1 0,4 26 0,-4-41 25,1 0 1,0 0 0,1 0-1,0 0 1,0-1 0,1 1-1,0-1 1,0 0 0,8 10-1,23 23-22,2-2 0,2-2 0,1-1 0,50 32 0,-40-31-271,-2 3 0,59 60 0,-99-90 193,0 0 0,-1 1 0,0 0 1,7 13-1,-13-20 79,1-1-1,-1 0 1,0 1 0,0-1-1,0 1 1,0 0 0,0-1-1,-1 1 1,1 0 0,-1 0-1,1-1 1,-1 1 0,0 0-1,0 0 1,-1-1 0,1 1-1,-1 0 1,1-1 0,-1 1-1,0 0 1,0-1 0,0 1-1,0-1 1,-3 5 0,-4-1-9,0 1 0,-1-2 1,0 1-1,0-1 1,-1-1-1,1 0 0,-1 0 1,0-1-1,-11 2 1,20-4 29,-47 13-342,-65 10 1,91-21-1835,-1-1-1,-39-1 1,46-4-5880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1.3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299 1 13398,'0'0'5619,"-224"188"-5379,191-118-160,6 7-80,16-6-160,8-4-577,3-7-2112,0-13-2593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1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11189,'0'0'3394,"-45"218"-2834,26-117 1617,5 6-784,10 4-977,4-4-192,0-6-144,0-7-32,0-7-48,0-9-320,0-11-1153,0-14-2209,0-19-3137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2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1 207 5026,'0'0'10952,"35"-29"-10370,120-88-366,-146 110-212,1 0 1,0 1 0,0 1 0,0-1 0,1 2-1,0 0 1,0 0 0,0 1 0,1 0 0,-1 1-1,1 0 1,16 0 0,-9 0 5,44-1 34,78 5 0,-136-2-49,0 0 0,0 1 0,0 0 0,0-1 0,0 2 0,0-1 0,0 1 0,-1-1 0,1 1 0,0 0 0,-1 1 0,0-1 0,1 1 0,-1 0 0,0 0 0,0 1 0,-1-1 0,1 1 0,-1-1 0,1 1 0,-1 0 0,-1 1 0,5 5 0,-4-2-6,-1-1 1,1 1 0,-1 0 0,-1 0-1,1 0 1,-1 0 0,-1 0-1,1 0 1,-1 1 0,-1-1-1,0 0 1,0 0 0,0 0-1,-3 8 1,0-6 25,1 0-1,-2 0 1,1 0 0,-2 0-1,1-1 1,-1 1 0,0-2-1,-1 1 1,0-1 0,-16 15-1,-3-1 109,0-1-1,-37 21 0,17-14 16,-2-2 0,-2-2 0,0-3 0,-61 18 0,-25-5-3546,119-33-1480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2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0 16648,'0'0'1921,"-138"181"-1633,105-107-240,10-3-48,16-1-689,7-9-1920,0-11-2321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2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11813,'0'0'1137,"-56"174"-305,33-93 641,8 6-961,8 7-512,7 0-64,0-10-2001,0-7-3121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37:03.9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194 189 9652,'0'0'5867,"34"-16"-4576,113-49-690,-110 51-437,0 1 1,2 2-1,-1 2 1,1 2-1,58-4 1,-50 6-101,165-9 112,-211 14-24,-1 0-139,-1-1 0,1 0 0,0 0 0,0 1 0,-1-1 0,1 0-1,0 1 1,-1-1 0,1 1 0,-1-1 0,1 1 0,-1-1 0,1 1 0,-1-1 0,1 1 0,-1-1 0,0 1 0,1-1 0,-1 1 0,1 0-1,-1-1 1,0 1 0,0 0 0,1 0 0,-2-1 0,-20-3 60,1 1 0,-1 1 0,-42 1 0,54 1-42,6 0-18,1 1-1,0 0 1,-1 0-1,1 0 1,0 0 0,0 0-1,0 1 1,0-1-1,0 1 1,0 0 0,0 0-1,0 0 1,1 0 0,-1 1-1,1-1 1,-1 1-1,1 0 1,0-1 0,-2 5-1,-37 64 252,37-62-220,-27 58 238,2 0 0,4 2 0,3 1 0,2 1 0,-10 77 0,24-100-289,3 0 0,1 0 1,8 89-1,1-109 17,0 0 0,2 0 0,1-1 0,1-1 0,1 0-1,30 46 1,-24-42 2,-1 0-1,-2 2 0,-1-1 0,10 36 0,-20-29-33,-4-37 19,0 1 0,0-1 0,0 0 0,-1 0 0,1 0 0,-1 0 1,1 0-1,-1 0 0,1 0 0,-1 0 0,1 0 0,-1 0 0,0 0 0,0 0 0,1 0 0,-1-1 1,0 1-1,-1 1 0,-3 0 3,-1-1 0,1 1 0,0-1 0,-1 0 0,1 0 0,-1-1 1,1 1-1,-1-1 0,-7-1 0,10 1 7,-14 0 6,-10 1-40,1-1 0,0-1 0,0-2 0,0 0 0,0-2 0,-34-10 0,3-8-1242,-59-32 0,4-7-3330,14 3-2215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44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14807,'0'0'4642,"78"6"-4498,-48 1 96,7 0-96,8-1-64,19 1-64,14-3-16,19-4-432,19 0-929,10 0-2608,1 0-3155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45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51 12038,'0'0'7667,"-7"-10"-7411,7 7-160,18-1-16,23 4-48,19-3-16,18 3-16,8 0-224,11 0-416,15-7-1601,4 1-2129,-8-11-3858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2:59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14983,'0'0'5130,"2"3"-4220,35 52-737,-16-22-148,2 0-1,1-1 1,2-2 0,35 34-1,39 12-119,-73-58-19,-1 0 0,-1 2 0,-1 1 1,36 40-1,-56-55 109,1 0 0,-2 0 0,1 1 0,0 0 0,-1 0 0,-1 0 0,1 0 1,-1 0-1,2 12 0,-3-16 9,-1 0 0,0 0 1,1 1-1,-1-1 0,0 0 1,-1 0-1,1 0 0,-1 0 1,1 1-1,-1-1 0,0 0 0,0 0 1,0 0-1,-1 0 0,1 0 1,-1-1-1,0 1 0,1 0 1,-1-1-1,0 1 0,0-1 1,-1 0-1,1 1 0,-5 2 0,-30 15-253,0-1-1,-1-2 0,0-2 0,-60 15 0,25-7-3289,17-5-3390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0:45.7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44 320,'0'0'12865,"39"-5"-11345,128-18-645,132 9 149,-190 13-980,49 1-580,-91 0-7887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55.8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5815 971 9396,'0'0'3180,"-22"-33"-1910,-72-101 174,89 126-1274,-1 0 1,0 1-1,0 0 1,-1 0-1,0 1 1,0-1-1,-1 2 1,1-1 0,-1 1-1,0 0 1,-11-4-1,-4-3 105,-81-40 606,-122-44 1,-119-24-229,223 80-537,-372-116 125,-13 40-168,-449 11-38,-1 79 421,561 43-161,341-10-278,0 3 0,1 2-1,0 2 1,1 3-1,-57 25 1,52-13 52,0 2 0,2 3-1,2 2 1,1 2 0,2 3 0,2 2 0,1 2-1,3 2 1,2 2 0,2 1 0,2 3 0,2 1-1,-48 98 1,21-24 88,5 3-1,7 2 0,5 3 1,6 1-1,6 2 1,7 2-1,-21 285 0,48-400-123,1 272 325,3-260-331,1-1 1,3 1-1,1-1 0,1-1 1,27 67-1,-15-60-27,1-1 0,2-2 1,2 0-1,1-2 0,51 56 0,-31-46-1,2-3 0,2-1 0,81 52 1,-33-35-2,2-5 0,3-5 1,1-4-1,146 43 1,-71-39-80,2-8 0,324 34-1,383-38-168,-665-40 182,0-10-1,363-63 1,-276 2 50,-3-14 0,-4-13 0,-5-13 0,-5-13 0,-6-12 0,301-196 0,-175 49 53,-363 242 6,-2-1 0,-2-3 0,-2-1 0,-2-3 0,54-80-1,-83 107 14,-1 1 0,-1-2 0,-1 0 0,-2 0 0,0-1-1,-1 0 1,-2-1 0,0 1 0,1-28 0,-6 31-4,0 0 0,-1 0 1,-2 1-1,0-1 0,-2 0 1,0 1-1,-1 0 0,-1 0 0,-1 0 1,-1 0-1,-13-23 0,6 18-15,-2 0-1,-1 0 1,-1 2-1,-1 0 1,-1 2-1,-27-23 1,-6 0-27,-108-68 1,40 42-198,-4 6 0,-2 5 0,-2 6 1,-203-56-1,72 45-1884,-385-45 0,90 53-3564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57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4513 401 10501,'0'0'1163,"-41"-20"-408,6 2-509,-15-7 334,-1 3 0,-1 1 0,-89-22 1,-402-57 1945,-3 34-1582,-1337-19 1471,1801 85-2243,0 3 1,1 4-1,-1 3 1,-147 40-1,197-40-134,-1 1 0,1 2 0,1 1 0,1 1 0,0 2 0,0 1 0,2 1 0,1 2 0,0 0 0,2 2 0,0 1 0,1 1 0,2 1 1,-24 36-1,23-24-26,1 2 0,2 0 0,2 1 0,1 1 0,3 0 1,-13 58-1,15-32-1,2 0 1,4 0-1,3 102 0,4-135 5,2 0 0,2 0 0,1 0 0,2 0 0,21 59 0,-10-47 31,2-2-1,3 0 1,45 66 0,-12-35-17,4-1 0,2-4 0,4-2-1,2-4 1,4-2 0,2-4 0,84 51 0,-30-32-34,3-6 0,4-5 1,253 86-1,-163-87-75,3-9-1,2-10 0,1-10 1,2-10-1,308-5 1,-424-24 48,227-32 1,-266 19 30,-1-3 1,0-4-1,125-54 1,-130 42 13,-1-3 0,-2-4 0,-3-2-1,-1-3 1,-2-3 0,-2-3 0,-3-2 0,-2-3 0,60-76 0,-81 85 66,-1-2-1,-3-1 1,-1-1 0,-4-2 0,-1-1 0,-3-1 0,-2-1-1,-3 0 1,-3-2 0,-2 0 0,-2 0 0,4-110-1,-14 142-43,-1 0 0,-1 0 1,-2 1-1,0-1 0,-2 0 0,-1 1 0,-1 0 0,-1 0 0,-1 1 0,-2 0 0,0 1 0,-2 0 0,-15-22 0,1 7-2,-2 2 1,-1 1-1,-2 1 1,-2 2-1,-67-52 1,45 45-17,-1 4 0,-2 1 1,-95-39-1,40 30-81,-2 6-1,-1 4 1,-1 6-1,-142-15 0,99 23-869,-1 8-1,0 6 0,0 8 0,0 7 1,-229 41-1,-24 59-6323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9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1116 1 10901,'-369'50'0,"-8"105"-3858,8 43-1680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26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3265,'0'0'0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27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1 104 1265,'0'-104'0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09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50 499 13494,'0'0'3802,"0"42"-2503,-1 137-627,-17 170 494,18-196-947,0-126 2406,-14-340-1761,-2-9-917,16 280 42,1-1 0,2 1-1,2 0 1,12-46-1,-13 72-6,1-1-1,1 2 0,1-1 0,0 1 0,1 0 1,1 0-1,0 1 0,1 0 0,1 1 0,0 0 1,0 1-1,1 0 0,19-14 0,-6 9-107,1 0 1,0 2-1,2 1 0,-1 2 0,1 0 1,1 2-1,0 1 0,46-8 0,-23 9-546,0 1-1,1 3 0,0 3 0,53 4 1,-98-2 372,-1-1 1,1 1 0,-1 1-1,1-1 1,-1 1-1,0 0 1,0 1-1,0 0 1,0 0 0,-1 0-1,10 7 1,-12-7-73,-1 1-1,1-1 1,-1 1 0,0 0 0,0 0 0,0 0-1,0 1 1,-1-1 0,1 1 0,-1-1 0,0 1-1,-1 0 1,1 0 0,-1 0 0,0-1 0,0 1-1,0 7 1,0 48-3998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0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4274,'0'0'13478,"8"3"-13014,25-3 145,12 4-385,11-4-64,15 0-160,18 0-80,12-7-977,11-17-2096,4-2-1265,-19-1-3922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2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79 181 12806,'0'0'5197,"-4"30"-4421,-33 202 129,20-119-533,6 0 1,2 153 0,9-265-285,0-8 40,1-1 0,0 1 1,1-1-1,0 1 0,0-1 1,0 1-1,1 0 0,0 0 1,5-8-1,6-17-19,180-684 37,-188 688-140,-4 17-12,13-40 72,-15 50-68,0 0 1,1 0-1,-1 0 0,1 0 1,-1 0-1,1 0 0,-1 1 0,1-1 1,0 0-1,-1 0 0,1 1 1,0-1-1,-1 0 0,1 1 1,0-1-1,0 1 0,0-1 0,0 1 1,0-1-1,-1 1 0,1 0 1,0 0-1,0-1 0,0 1 0,0 0 1,0 0-1,0 0 0,0 0 1,0 0-1,0 0 0,0 0 1,0 0-1,0 0 0,0 1 0,0-1 1,0 0-1,0 0 0,0 1 1,0-1-1,0 1 0,-1-1 0,1 1 1,0-1-1,0 1 0,1 1 1,6 6 2,0 0 1,0 0 0,0 1 0,-1-1-1,-1 2 1,0-1 0,0 1 0,6 15 0,35 91 55,-46-113-56,59 209 127,-3-7-66,-57-204-62,2 7-1,1 1-1,0-1 1,1 1 0,0-1 0,0 0 0,0 0-1,1-1 1,0 1 0,1-1 0,9 10-1,-13-17 10,1 1 0,0-1 0,-1 1 0,1-1 0,-1 0 0,1 0 0,-1 0 0,1 0 0,0-1 0,-1 1 0,1-1 0,-1 1 0,1-1 0,-1 0 0,0 0 0,1 0 0,-1 0 0,0-1 0,0 1 0,1 0 0,-1-1 0,0 0 0,3-3 0,14-14 106,0-2-1,-1 0 0,-2-1 0,0-1 0,18-34 0,56-132-24,-85 178-78,-3 7-10,120-290 17,-121 295-33,0-1 0,0 0 0,0 1 0,0-1 0,0 1 0,-1-1 0,1 1 0,0-1 0,0 1 0,0 0 0,-1-1 0,1 1 0,0 0 0,-1 0 0,1 0 0,-1-1 0,1 1-1,-1 0 1,1 0 0,-1 0 0,1 1 0,9 24 16,-1 1 0,-1-1 0,-2 1 0,7 55 0,-3 120 461,-7-116-315,5 219 347,-8-304-204,0-31-15825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3.6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1288 86 8740,'0'0'7390,"-38"-14"-6027,-124-42-589,148 52-677,1 1 1,-1 0-1,1 1 1,-1 0-1,0 1 1,0 0-1,0 2 0,0-1 1,1 2-1,-1 0 1,0 0-1,1 2 1,-17 5-1,6 2 62,0 1 1,0 1-1,2 1 0,-36 29 1,45-33-117,-29 22 178,-51 51 1,76-66-170,2 0 0,-1 2 0,2 0 0,1 0 0,-16 29 0,26-41-61,0 0 1,0 1-1,1-1 0,0 0 1,0 1-1,1 0 1,-1 10-1,2-16 6,0 1 0,0 0 0,0 0 0,0-1 0,0 1 0,1 0 0,0 0 0,-1-1 0,1 1 0,0 0 0,0-1 0,0 1 0,1-1 0,-1 1 0,1-1 0,-1 0 0,1 0-1,0 1 1,0-1 0,-1 0 0,2-1 0,-1 1 0,4 3 0,9 2 15,-1 0 0,1-2 0,0 1 0,1-2 0,19 4 0,90 10 179,-43-8-144,-50-5-16,-1 1 0,0 2 0,0 1 0,-1 1 0,0 2 0,52 28 0,-72-34-34,-1 0 0,1 0 1,-1 1-1,-1 1 0,1-1 0,-2 1 0,1 1 0,-1-1 1,0 1-1,0 1 0,-1-1 0,-1 1 0,0 0 0,0 0 1,-1 1-1,0 0 0,0-1 0,-1 1 0,-1 0 0,0 1 1,-1-1-1,1 17 0,-3-23 3,1 1 1,-1 0 0,0 0-1,0 0 1,-1-1 0,1 1-1,-1 0 1,-1-1-1,1 0 1,-1 1 0,0-1-1,0 0 1,0 0-1,-1-1 1,0 1 0,1-1-1,-2 0 1,1 0-1,0 0 1,-1 0 0,0-1-1,0 0 1,0 0-1,0 0 1,-8 3 0,-11 3 28,-1 0 0,-1-1 1,1-2-1,-35 5 1,-22 1-30,0-4 1,-1-4 0,-153-11-1,185 1-600,1-3-1,-82-26 0,-15-18-4427,53 10-3322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0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829 64 13430,'0'0'995,"-25"-10"-269,1 0-375,6 2 26,0 1 0,0 1 0,0 0 0,0 1 0,-1 1 0,0 1 0,-26-1 0,20 4-161,-1 0 0,0 2 0,1 2 0,0 0 0,0 1 0,0 2 0,-39 15 1,46-15-185,0 2 1,0 0-1,1 1 1,0 1-1,1 0 1,0 1-1,1 1 1,0 0-1,1 2 1,-17 20-1,26-27-35,0 1-1,0-1 1,1 1-1,0 0 1,1 0 0,0 0-1,0 1 1,1-1-1,0 1 1,1 0-1,0-1 1,0 1 0,2 15-1,0-19-6,-1 0 0,2 0 1,-1 0-1,1-1 0,0 1 0,0-1 0,0 1 0,1-1 0,0 0 1,0 1-1,0-2 0,1 1 0,-1 0 0,1-1 0,0 1 0,1-1 1,-1 0-1,1-1 0,7 6 0,14 8-38,1 0 0,44 19 0,-26-14 74,-20-9-12,2 1-6,-1 1 0,-1 0 0,36 29-1,-55-39-16,-1 0-1,1 1 0,-1-1 0,0 1 0,-1 0 1,1 0-1,-1 1 0,0-1 0,-1 1 0,0 0 0,0 0 1,0 0-1,-1 0 0,0 1 0,0-1 0,-1 1 1,0-1-1,0 15 0,-1-16 9,-2-1 0,1 1 1,0-1-1,-1 0 0,0 1 0,-1-1 1,1 0-1,-1 0 0,0 0 0,0-1 1,0 1-1,-1-1 0,0 0 0,1 1 0,-2-2 1,1 1-1,0 0 0,-1-1 0,1 0 1,-10 4-1,-12 8 24,0-2 0,-47 16-1,64-26-15,-20 8 50,0-1 1,-1-1 0,0-2 0,-1 0 0,0-3-1,0 0 1,0-2 0,-54-3 0,82 0-102,0 1 1,0-1-1,0 0 1,1 0-1,-1-1 1,0 1-1,0-1 0,1 1 1,-1-1-1,1 0 1,-1 0-1,1 0 1,0 0-1,0 0 1,0 0-1,0-1 1,0 1-1,0-1 1,1 0-1,-1 1 0,1-1 1,0 0-1,0 0 1,0 0-1,0 0 1,0 0-1,0-5 1,-2-8-1295,2 0 0,0 0 1,2-30-1,-1 46 1321,5-53-5511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4.8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5690 724 4386,'-59'-27'4647,"36"16"-4330,-461-189 1936,-465-74 2485,756 232-3827,-3 9 0,-200-8 0,-405 37-605,575 19-209,1 11 0,0 9 1,3 9-1,2 11 0,-216 84 1,316-93 104,1 4 0,-177 106 1,252-128-172,1 1 1,1 2 0,1 2-1,2 1 1,2 3-1,1 1 1,1 1 0,3 2-1,-32 52 1,50-67-36,1 0-1,2 1 1,1 1-1,1-1 1,1 2 0,1-1-1,2 1 1,1 0 0,1 0-1,1 0 1,2 1 0,1-1-1,1 0 1,2 0 0,0 0-1,2 0 1,2-1 0,14 39-1,-7-36-9,1 0-1,1-1 1,1-1 0,2-1-1,31 36 1,-1-10-8,92 77-1,-43-55 24,4-4 0,2-4 0,4-5 0,2-5 0,2-5 0,140 45 0,-51-34 24,3-8-1,390 52 1,386-55-34,-703-56 17,0-11 0,297-55-1,-406 38 12,-2-8-1,-1-7 1,-3-7-1,244-115 0,-325 127 26,-3-4-1,-2-3 0,-1-3 1,-3-3-1,-3-4 0,69-72 1,-104 91-23,-1-1 1,-3-2 0,-1-1-1,47-90 1,-61 98-8,-1-2-1,-2 0 1,-1 0-1,-2-1 1,-1-1-1,-3 1 1,3-51-1,-8 60-9,-2 0 1,-1-1-1,-1 1 0,-1 0 0,-2 0 0,-1 0 0,-18-48 0,9 41 0,0 1 0,-3 1 0,-1 1 0,-1 1 0,-34-40 0,4 16 30,-3 3-1,-1 3 1,-3 2 0,-2 2 0,-116-66-1,64 52 55,-1 4 0,-3 6 1,-2 5-1,-222-54 0,155 61-133,-1 8 1,-297-9-1,369 36-334,1 5 0,-1 4 1,1 6-1,0 4 0,-147 42 0,153-24-1818,-138 65 0,-62 61-6040,298-155 7950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7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198 114 6915,'0'0'2889,"-22"37"-1237,-69 126-259,78-137-1133,2 1 0,0 0 1,2 0-1,0 1 0,2 0 1,2 0-1,-4 37 0,3-19 165,1 53 1598,14-117-369,39-63-529,133-246-332,-139 243-746,50-116 525,-87 195-203,-1 14-421,-4-8 52,75 261-112,-57-211 108,1-2 0,3-1 0,35 58 0,26 16-1328,17 29-2922,-79-111-1306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7.7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8 3506,'0'0'15986,"1"-7"-14124,-5 12-886,-31 87-398,11-35-328,2 1 0,3 1 0,3 1 0,-17 114 0,28 150 272,6-202-191,17 394 430,5 1167 1728,47-30-1777,-62-1017-619,-8-498-71,-13 223 52,0-2-57,13-244-88,0 22-244,0-45-8482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9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 4898,'1'-1'13670,"14"-1"-13584,180 53 1282,-24-22-1173,193 7 0,175-19-199,-383-14 69,1806-18-188,-1635 8 153,2766-11 42,-838 12-261,-2203 6 195,235-10-66,-274 8 221,-22-1-863,-22 1-1417,29 2 1856,-1 0 0,1 0 0,0 0-1,0 1 1,0-1 0,0 0-1,0 1 1,0 0 0,-1-1 0,1 1-1,0 0 1,1 0 0,-1 0-1,0 1 1,0-1 0,0 0 0,1 1-1,-4 2 1,-10 13-4360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19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1101 1 12246,'0'0'4039,"21"37"-2817,3 9-939,-5-9-105,2 0-1,1-2 1,1 0-1,40 43 1,116 100 383,-125-129-471,-1 3 1,-3 2-1,52 72 1,-94-112-47,0-1-1,-1 1 1,0 0 0,-1 1-1,-1-1 1,-1 1 0,0 1 0,3 24-1,-5-30-8,-1 0-1,-1 1 1,0-1 0,-1 1-1,1-1 1,-2 1-1,0-1 1,0 0 0,-1 0-1,0 0 1,0 0-1,-2 0 1,-9 17 0,1-9-6,-1 0 0,-1-1 0,-1-1 0,0-1 1,-1 0-1,-34 22 0,-129 69-20,175-103-9,-143 71-905,-212 76 0,-182 21-6073,164-67-940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33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2 392 7684,'0'0'9444,"0"26"-7099,-1 120-1870,2 173-334,-1-305-281,1-1-1,0 0 1,1 1-1,0-1 1,1 0-1,0 0 1,1 0-1,9 20 1,-12-33 92,0 1 1,1-1-1,-1 0 0,0 0 1,0 1-1,1-1 1,-1 0-1,0 0 1,0 0-1,1-1 1,-1 1-1,0 0 1,0 0-1,0-1 1,1 1-1,-1 0 0,0-1 1,0 1-1,0-1 1,0 0-1,2-1 1,8-9-378,0-1-1,-1 0 1,-1-1 0,0 0-1,0-1 1,-1 0 0,10-26-1,-12 27 208,9-19-26,-2-1 0,-2 0 0,-1-1 0,-1 0 0,7-65 0,-7-177 2181,-9 226-905,1 38-919,1 0 0,0 0-1,0 0 1,1 0 0,1 0-1,0 1 1,1-1 0,0 1-1,0 0 1,1 1 0,1 0-1,0-1 1,0 2 0,1-1-1,10-9 1,-9 10-29,0 0 0,1 0-1,0 1 1,1 0 0,-1 1 0,2 0 0,-1 1 0,1 0-1,0 1 1,0 0 0,0 1 0,0 1 0,1-1-1,16 0 1,-5 2-45,1 1 0,-1 1 0,37 5 0,-52-4-42,1 2 0,-1-1 0,0 1 1,0 0-1,0 1 0,0 0 1,-1 1-1,0-1 0,1 2 0,-2-1 1,14 12-1,-12-8-7,-1-1-1,0 1 1,0 1-1,-1 0 1,0 0 0,-1 0-1,0 1 1,0-1-1,-1 1 1,-1 1 0,0-1-1,-1 1 1,0 0-1,0-1 1,-1 1 0,-1 0-1,0 0 1,-1 17 0,-1-25 15,1 1 0,-1-1 0,0 0 0,0 1 0,0-1 0,-1 0 1,0 0-1,0 0 0,0 0 0,0 0 0,0 0 0,-1-1 1,1 1-1,-1-1 0,0 0 0,0 1 0,-1-1 0,1-1 0,-1 1 1,1 0-1,-1-1 0,0 0 0,0 0 0,-7 3 0,-11 4 43,-1-1-1,1-1 1,-33 6-1,49-12-40,-64 12 85,0-4-1,-126 0 1,194-9-135,12 0-589,47 0 525,7-2 58,0 4 1,114 17 0,-161-17 43,0 2 0,0 0 0,-1 1 1,0 1-1,0 1 0,-1 0 0,1 1 1,-2 0-1,1 1 0,-1 1 0,0 0 1,-1 1-1,-1 1 0,1 0 0,17 23 1,-24-25-15,-1 0 1,0 0-1,0 1 0,-1-1 1,-1 1-1,1 0 1,-2 0-1,1 0 0,-2 0 1,2 23-1,-3-26 12,0-1 0,0 1 0,-1 0 0,0-1 0,0 1-1,0 0 1,-1-1 0,-1 1 0,1-1 0,-1 0 0,0 0 0,-1 0 0,1 0 0,-1-1-1,-1 1 1,-8 9 0,0-5 59,-2 0-1,1-1 0,-1-1 0,-1 0 1,0-1-1,0-1 0,0-1 1,-1 0-1,0-1 0,0 0 1,-30 3-1,-14-2 149,0-2 0,-63-4 1,112 0-180,0-1 0,-1-1 1,1 0-1,0 0 1,0-1-1,0-1 0,0 0 1,1 0-1,-1-1 0,1-1 1,0 0-1,-19-15 0,24 16-138,0 0 0,0-1-1,0 0 1,1 0-1,0-1 1,0 0 0,1 1-1,0-1 1,0-1-1,0 1 1,1-1 0,0 1-1,1-1 1,0 0-1,0 0 1,1 0 0,-1 0-1,2 0 1,-1 0-1,2-13 1,-1 15-229,1-1 0,1 0 0,-1 1 1,1-1-1,0 1 0,0-1 0,1 1 0,0 0 0,0 0 0,0 0 0,1 0 0,0 1 1,0 0-1,0-1 0,1 1 0,-1 1 0,1-1 0,1 1 0,5-5 0,68-46-4659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33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355 192 13190,'0'0'5306,"-2"28"-4641,0 5-445,-13 142 752,-2-53-406,-1 3-390,-2 167 0,20-291-96,3-44 193,-4-76-1,-1 38-206,2 38-37,6-165 150,-3 178-160,1-1-1,2 1 1,1 1 0,21-54 0,-19 61-22,1 0 1,1 0 0,1 1-1,1 0 1,1 1 0,31-34 0,-37 45-7,2 1 0,-1 0 1,1 0-1,0 1 0,0 0 0,1 1 1,0 1-1,0-1 0,1 2 1,-1 0-1,1 0 0,0 1 1,0 0-1,0 1 0,18-1 1,-9 2 7,0 0 1,0 2 0,0 0-1,0 2 1,33 7 0,-42-6-4,-1 0 1,-1 0-1,1 1 1,0 1 0,-1 0-1,0 0 1,-1 1 0,1 0-1,-1 1 1,0 0-1,12 14 1,-9-6-3,1 1-1,-2 0 1,0 0 0,-2 1-1,1 1 1,-2 0 0,-1 0-1,0 0 1,6 34 0,-5-4-6,-2 1 0,0 89 0,-6-108 9,-2-1-1,-1 0 1,-1-1-1,-2 1 0,-1-1 1,-1 0-1,-23 55 1,21-64-1,0 0 0,-2-1 0,0-1-1,-1 0 1,0-1 0,-2 0 0,0-1 0,0-1 0,-2 0 0,0-1 0,-32 20 0,23-21-20,0-2 0,0 0 1,-1-1-1,0-2 0,-1-1 0,1-1 0,-1-1 1,-1-1-1,1-2 0,0-1 0,-36-3 1,44 0-134,0 0 0,1-1 0,-1-1 0,1-1 0,0 0 1,0-2-1,1 0 0,-22-12 0,-5-6-2649,-79-62-1,58 36-2985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2:35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4058 208 11877,'-59'-16'721,"33"8"-650,-464-108 426,-172 49 2905,-9 67-2674,481 12-626,0 8 0,1 8 0,1 9 0,-290 96-1,386-102-97,3 4 0,0 3-1,-140 86 1,197-103 6,1 0-1,1 2 1,1 1-1,1 2 1,2 1-1,0 0 1,2 2-1,1 1 1,1 1 0,2 1-1,1 1 1,-22 54-1,26-44 20,2 1 0,2 0 1,3 1-1,-7 80 0,12-47-3,4 0 0,10 78 0,0-83 21,3-1-1,3 0 0,3-1 1,4-1-1,2-1 0,4-2 1,2 0-1,3-2 1,48 65-1,-18-40 85,3-4 0,4-2 1,3-4-1,4-3 0,129 96 1,-129-115-141,3-5 1,2-3 0,2-3 0,140 53 0,-118-62-39,2-4 1,2-6-1,176 23 1,-67-31-298,324-11-1,-430-14 238,1-4-1,-1-6 0,-1-5 1,-1-4-1,-1-6 0,-1-4 0,167-77 1,-178 61 164,-2-5 1,-2-3-1,-3-5 1,-3-4-1,110-106 1,-140 115 24,-3-3 0,-3-2 0,-3-2 1,-2-3-1,-4-2 0,-3-2 1,61-140-1,-83 158-15,-2-1 1,-3 0-1,-3-1 0,-2 0 1,3-61-1,-10 78 17,-3 0-1,-1 0 0,-2-1 1,-2 1-1,-1 1 1,-2-1-1,-2 1 1,-18-46-1,13 49-10,-2 2 0,-2 0 0,-1 1 0,-1 1-1,-38-41 1,7 16 104,-104-87-1,57 68-103,-2 3 0,-4 5 0,-3 5 0,-2 4 0,-3 5 0,-181-58 0,141 65-229,-3 7-1,-1 7 0,-1 6 0,-259-7 1,326 31-885,-134 14 1,137 3-1124,-110 34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09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5628 7379,'0'0'2671,"36"-23"-817,117-71-733,514-327 5626,-102 84-4788,21 32-1693,-507 265-237,664-403 354,-226 122-190,-218 148-166,547-302 74,-208 114-101,-295 161 0,228-135-24,116-66-13,-155 115 57,88-50-45,-251 132-52,494-293-132,-273 152 199,-574 338 16,-13 6-3,0 0-1,0-1 0,0 1 0,0-1 1,0 0-1,0 0 0,0 0 0,-1 0 1,5-5-1,-5 6-93,-24 5-3078,-18 14-1,-14 0-2920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10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13414,'0'0'7278,"13"7"-6963,75 39 15,3-4-1,1-4 1,1-4 0,183 40 0,-206-59-320,15 2 2,-2 3 0,-1 4 0,80 35 0,-156-56-10,-1-1 0,0 1 0,0 1 0,0-1 0,0 1 0,0-1 0,-1 1 0,0 1 0,0-1 0,0 1 0,0-1 0,-1 1-1,1 0 1,-1 1 0,-1-1 0,1 0 0,-1 1 0,4 11 0,-4-6 4,0 1 1,-1 0-1,0 0 0,-1-1 1,0 1-1,-1 0 0,0 0 0,-6 21 1,-2-5 13,-2 0 1,0-1 0,-2 0-1,-1-1 1,-30 42-1,2-2-77,-83 170-1832,106-190-1119,-22 77 1,18-25-4135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8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316 147 1617,'0'0'8828,"0"-22"-6841,0-67-767,0 88-1146,0-1 1,0 1 0,0-1-1,-1 1 1,1-1 0,0 1 0,-1-1-1,1 1 1,-1-1 0,0 1-1,1 0 1,-1-1 0,0 1-1,0 0 1,0 0 0,0-1 0,0 1-1,0 0 1,0 0 0,0 0-1,0 0 1,-1 0 0,1 0 0,0 1-1,-1-1 1,1 0 0,0 1-1,-1-1 1,1 1 0,-1-1 0,1 1-1,-1 0 1,1-1 0,-1 1-1,1 0 1,-3 0 0,0 0 27,0 1 0,0-1 0,1 1 0,-1-1 0,0 1 0,1 0 0,-1 1 0,1-1 1,-1 1-1,-6 3 0,1 4-23,-1 0 1,1 0 0,1 1-1,-1 0 1,2 0 0,-10 17 0,-35 75 366,46-90-372,-15 35 187,2 1 1,2 2-1,-12 51 1,23-74-224,1 2 1,2-1-1,0 0 0,2 1 0,1-1 1,1 1-1,6 32 0,-5-53-39,0 0-1,0-1 0,1 0 1,-1 1-1,2-1 0,-1 0 1,1 0-1,0-1 1,0 1-1,1-1 0,0 0 1,0 0-1,0-1 0,9 7 1,-5-5-16,1 0-1,0-1 1,0 0 0,1 0-1,0-1 1,0-1 0,0 0-1,21 4 1,-12-4-48,0-1 0,-1-1 0,1-1 0,0-1 0,0-1 0,0 0 0,0-2 0,0 0 0,-1-1 0,0-1 0,21-8 0,-18 3-57,0-1 1,-1 0-1,0-2 1,-1 0-1,29-26 1,-39 30 39,0 0 0,-1 0 0,-1-1 1,0 0-1,0-1 0,-1 0 0,0 0 0,-1 0 0,0-1 0,-1 0 1,0 0-1,3-15 0,-5 11 36,0 0 0,-1 0-1,-2 0 1,1-1 0,-2 1 0,0 0 0,-1 0 0,0 0-1,-2 0 1,0 0 0,0 0 0,-2 1 0,0 0 0,-9-17-1,0 6-73,-1 1 0,-1 1 0,-1 0-1,-1 1 1,-1 1 0,-41-34 0,55 50 7,-1 0 0,0 1 0,-1 0 0,1 0 0,-1 1 1,0 0-1,0 0 0,0 0 0,-1 1 0,1 1 0,-18-4 0,20 6-33,0 0-1,0 0 1,0 1-1,0-1 1,0 1-1,0 1 1,0-1-1,0 1 1,0 0-1,1 0 1,-1 1-1,1-1 1,0 1-1,-1 1 1,1-1-1,0 1 1,1 0-1,-7 6 1,-10 11-1253,-27 39-1,-28 48-1870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1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1 17032,'0'0'5368,"-1"7"-5179,-9 32-11,-11 38-77,4 1 0,3 1 0,-6 121 0,20-168-334,1 48-538,0-76 536,0 1 0,0-1 0,0 1 0,0-1 0,0 1-1,1-1 1,0 0 0,0 0 0,0 0 0,0 0 0,1 0 0,0 0 0,0-1 0,3 4 0,11 2-3434,-3-8-1747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14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287 299 7411,'0'0'6993,"0"-1"-6975,-1 1 0,1 0 0,0-1 1,-1 1-1,1 0 0,0 0 0,-1 0 0,1-1 1,0 1-1,-1 0 0,1 0 0,0 0 0,-1 0 1,1 0-1,-1 0 0,1 0 0,0 0 0,-1-1 0,1 1 1,-1 1-1,1-1 0,0 0 0,-1 0 0,1 0 1,-1 0-1,1 0 0,0 0 0,-1 0 0,1 0 1,0 1-1,-1-1 0,1 0 0,0 0 0,-1 1 0,1-1 1,0 0-1,0 0 0,-1 1 0,1-1 0,0 0 1,0 1-1,-1-1 0,1 0 0,0 1 0,0-1 0,0 0 1,-1 1-1,1-1 0,0 0 0,0 1 0,0-1 1,0 1-1,0-1 0,0 0 0,0 1 0,0-1 1,0 1-1,0-1 0,0 1 0,-19 66 692,3 0 0,3 2-1,-8 125 1,18 219-663,5-223 79,-2-42-259,8-258 441,30-149 0,-34 235-276,77-623 101,-80 625-156,0-12 152,1 0-1,13-63 0,-12 86-139,0 1 0,1 0 0,0 0 0,0 0-1,1 0 1,1 1 0,-1 0 0,1 0 0,1 0 0,0 1-1,0 0 1,1 0 0,10-8 0,-3 6 15,0 0 0,0 0 0,1 2 0,0 0 0,1 0 0,0 2 0,0 0 0,0 1 0,21-4 0,-7 5-5,0 0 1,0 2-1,0 2 1,47 4-1,-70-3-1,1 1 0,-1-1 0,0 1-1,0 1 1,1-1 0,-2 1 0,1 1-1,0 0 1,-1 0 0,1 0 0,-1 1 0,0 0-1,8 8 1,-6-4-7,-1 1 1,0 0-1,0 0 1,-1 0-1,0 1 0,-1 1 1,0-1-1,4 14 0,1 9-4,-1 0 0,-3 0-1,0 1 1,-2 0-1,0 54 1,-3-33 25,-8 75 0,4-111-9,-1 0 1,-1-1 0,-1 1-1,-1-1 1,-1 0 0,0 0-1,-13 21 1,-6 2 8,-2-1-1,-1-1 1,-2-1-1,-2-2 1,-44 38-1,21-27 66,-2-2-1,-114 69 1,149-102-48,-1-2 1,0 0-1,-1-2 0,0-1 1,0 0-1,-1-2 0,0-1 1,0-1-1,0-2 0,0 0 1,-1-2-1,-43-4 0,65 3-102,-1-1-1,0 1 1,1-1-1,-1 0 0,1 0 1,0 0-1,0-1 1,0 0-1,0 0 0,0 0 1,0-1-1,1 1 1,0-1-1,0 0 0,0-1 1,0 1-1,0-1 1,1 1-1,0-1 0,0 0 1,0 0-1,1-1 0,-1 1 1,1 0-1,1-1 1,-1 1-1,1-1 0,0 0 1,0 1-1,1-1 1,-1 0-1,1 0 0,0 0 1,1 1-1,0-1 1,0 0-1,0 1 0,0-1 1,1 0-1,0 1 0,0 0 1,1-1-1,5-9 1,0 5-581,0 0 1,1 1 0,0 0 0,1 0 0,14-10 0,72-48-4801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15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925 65 9204,'0'0'3877,"-36"-10"-2146,-120-33 417,142 40-1771,0 0 1,0 0-1,0 2 1,0-1 0,-28 3-1,15 0 50,20-1-391,-1 0 0,1 1 0,-1 0 0,1 0 0,-1 1 0,1 0 0,0 0 1,0 1-1,0 0 0,0 0 0,1 0 0,-1 1 0,1 0 0,0 1 0,0-1 0,0 1 1,1 0-1,-1 1 0,1-1 0,0 1 0,1 0 0,0 0 0,0 0 0,0 1 0,0 0 1,1-1-1,-3 13 0,-1 1 26,2 0 1,0 0 0,2 1 0,0 0-1,1-1 1,1 1 0,1 0-1,1 0 1,3 21 0,0-27-77,-1 0 0,2 0-1,0-1 1,1 0 0,0 1 0,1-2 0,1 1 0,0-1 0,1 0 0,0-1 0,19 19 0,13 10-132,79 61 0,-102-87 119,29 21-102,-18-15-67,0 2 1,-2 1 0,30 33-1,-50-49 165,-1 0 0,0 0 0,0 1 0,-1-1 0,0 1 0,-1 0 0,0 0 0,0 1 0,-1-1 0,0 1 0,-1 0 0,0 0 0,-1 0 0,0 0 0,0 0 0,-1 14 0,-2-18 35,1 0 1,-1 1 0,0-1 0,-1-1 0,1 1-1,-1 0 1,0-1 0,-1 1 0,1-1 0,-1 0 0,0 0-1,0 0 1,-1-1 0,0 1 0,1-1 0,-1 0-1,-10 5 1,-11 8 123,-2-1-1,-34 14 0,58-28-107,-31 12 100,0-1 1,-1-1 0,0-2-1,-67 9 1,20-11-81,-90-2 0,167-6-100,-18 0-117,0 0 0,0-2 0,-40-8-1,59 9-98,0 0-1,0 0 1,0-1-1,0 0 1,0 0-1,1 0 0,-1 0 1,1-1-1,0 0 1,-1 0-1,1 0 1,1 0-1,-1 0 0,0-1 1,1 0-1,0 0 1,0 0-1,0 0 1,0 0-1,0-1 0,1 1 1,0-1-1,-3-9 1,1-32-6290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16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2852 41 9396,'-52'-6'1198,"-395"-28"1134,410 34-1964,-259 5 2647,216 1-1956,-135 26 0,65 4-251,-228 86 0,283-83-603,2 3 0,2 5 0,-116 79 0,140-76-91,2 2 0,2 3 0,3 3 0,2 2-1,3 3 1,3 2 0,2 2 0,4 2 0,-42 85 0,69-114-80,2 1 0,2 0 0,1 1 0,2 0 0,3 1 0,1 1 0,2-1 0,2 1-1,2 0 1,1 0 0,9 66 0,-3-76-19,2 1 0,1-2 0,1 1 0,2-1 0,1 0 0,2-1 0,1-1 0,1 0 0,2-1 0,1-1 0,2 0 0,0-2 0,2 0 0,50 44 0,-42-47-14,2-2-1,0-1 0,1-2 1,0-1-1,2-1 0,0-3 1,1 0-1,0-3 0,1-1 0,40 5 1,47 2-39,217 2 0,266-22-739,-2-55-340,-60-58 308,-461 91 779,-1-4-1,-2-3 1,-1-4 0,97-59 0,-144 74 87,-1-2 0,-2-1 0,0-1 0,-2-2 0,0-1 1,-2-1-1,-2-2 0,0 0 0,-2-2 0,-2 0 0,-1-1 0,-1-2 1,-2 0-1,-2 0 0,-1-2 0,-2 1 0,-2-2 0,9-55 1,-12 46 45,-3-1 1,-1 0 0,-2 0-1,-9-74 1,4 99-57,-1-1 0,0 1 1,-2 0-1,-1 0 0,-1 1 0,-1 0 0,-1 1 1,0 0-1,-2 1 0,-27-35 0,10 23 19,-1 1 0,-1 2 0,-2 1 0,-1 1-1,-1 3 1,-2 0 0,-58-27 0,-10 3 142,-184-56-1,130 56-176,-2 8-1,-1 6 1,-310-23 0,409 55-117,1 3-1,-1 3 1,1 2 0,-68 16 0,91-12-231,-1 2-1,2 2 1,-1 2 0,2 1-1,0 3 1,1 0 0,-38 29-1,25-12-2192,-82 80-1,-31 58-7224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55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37 1393,'0'0'10359,"-6"-2"-9262,-1-1-807,0 0 0,1 1 1,-1 0-1,-1 1 0,1 0 1,0 0-1,0 0 1,0 1-1,-1 0 0,1 0 1,0 1-1,0 0 0,-9 2 1,11-1-264,1-1 1,0 1-1,0 0 1,0 0-1,0 1 1,0-1-1,0 1 1,1 0-1,-1 0 1,1 0-1,0 1 1,0-1-1,0 1 1,0 0-1,1 0 1,-1-1-1,1 2 0,0-1 1,0 0-1,1 0 1,-1 1-1,1-1 1,-1 7-1,0-4-17,0 1-1,1-1 1,0 0-1,0 0 1,1 1-1,0-1 1,0 1-1,1-1 1,0 0-1,0 1 1,3 7-1,-2-11-4,0 0 1,0 0-1,0-1 0,0 1 0,1-1 1,0 1-1,0-1 0,0 0 0,0 0 1,0 0-1,1-1 0,-1 1 0,1-1 1,0 0-1,-1 0 0,1 0 0,0 0 1,0-1-1,9 3 0,9 1-88,1-1 0,0-1 0,0-1 0,42-2 0,-40 0 2,-22-1 92,1 0 0,0 0 0,0-1-1,0 1 1,-1-1 0,1 0 0,-1 0 0,1 0 0,-1 0 0,0 0 0,0-1 0,0 0-1,0 0 1,0 1 0,-1-1 0,1-1 0,-1 1 0,0 0 0,0-1 0,0 1 0,3-8-1,5-10 76,-1 0 0,8-31-1,-15 47-33,0 0 1,-1 0-1,0 0 0,0-1 0,0 1 0,-1 0 1,1 0-1,-1-1 0,-1 1 0,1 0 1,-1 0-1,-2-10 0,2 12-33,-1 0-1,0 0 1,0 1 0,1-1 0,-2 1-1,1-1 1,0 1 0,0 0 0,-1 0-1,1 0 1,-1 0 0,1 1 0,-1-1-1,0 1 1,0-1 0,0 1 0,0 0-1,0 0 1,0 0 0,0 0 0,-5 0-1,2 0-11,0-1 0,1 1 0,-1 0 0,0 0 0,0 1 0,0 0 0,0 0 0,0 0 0,0 1-1,1 0 1,-1 0 0,0 0 0,0 1 0,1 0 0,-1 0 0,1 0 0,0 1 0,-1 0 0,1 0 0,0 0-1,1 1 1,-1-1 0,0 1 0,1 0 0,0 0 0,0 1 0,0-1 0,1 1 0,0 0 0,0 0 0,0 0-1,0 1 1,1-1 0,-1 1 0,2-1 0,-1 1 0,0 0 0,1-1 0,0 1 0,1 0 0,-1 0 0,1 0 0,1 8-1,-1-1-10,-1-7 1,1 0 1,1 0 0,-1 0 0,1 0-1,0 0 1,2 8 0,-2-12 0,0 1 0,1-1 0,-1 1 0,1-1 0,0 0 0,-1 1 0,1-1 0,0 0 0,0 0 1,1-1-1,-1 1 0,0 0 0,1-1 0,-1 1 0,1-1 0,3 2 0,1 0-18,1 0 1,0 0-1,0 0 0,0-1 0,0 0 1,0-1-1,1 0 0,-1 0 1,0-1-1,1 0 0,-1 0 0,0-1 1,1 0-1,-1-1 0,0 0 1,0 0-1,15-6 0,-17 5 26,-1 0 0,1 0-1,-1 0 1,0-1 0,0 0 0,0 0-1,-1 0 1,0 0 0,1-1 0,-1 1-1,-1-1 1,1 0 0,-1-1 0,0 1-1,0 0 1,0-1 0,-1 0 0,0 0-1,0 1 1,-1-1 0,1 0 0,-1 0-1,-1-1 1,1 1 0,-1-7 0,1 11 10,-1-1 0,0 1-1,1-1 1,-1 0 0,0 1 0,-1-1 0,1 0 0,0 1 0,-1-1 0,0 1 0,1-1 0,-1 0 0,0 1 0,0 0 0,0-1 0,-1 1 0,1 0 0,0-1 0,-1 1-1,0 0 1,1 0 0,-1 0 0,0 0 0,0 1 0,0-1 0,0 0 0,-1 1 0,1 0 0,0-1 0,-1 1 0,1 0 0,-1 0 0,1 0 0,-1 1 0,1-1 0,-1 0-1,1 1 1,-1 0 0,-3 0 0,-7-3 66,0 2-1,0 0 0,0 0 0,0 2 1,-1-1-1,1 2 0,0-1 0,-18 6 1,27-5-81,0 0 0,0-1 1,0 1-1,0 1 0,0-1 1,0 0-1,1 1 1,0 0-1,-1 0 0,1 0 1,0 0-1,0 0 0,1 1 1,-1-1-1,1 1 1,0 0-1,-1 0 0,2 0 1,-1 0-1,0 0 0,1 0 1,0 0-1,0 1 0,0-1 1,0 0-1,1 1 1,0-1-1,0 9 0,0-9-3,0 1-1,0 0 1,0-1-1,0 1 1,1-1-1,0 1 1,0-1-1,0 0 0,0 1 1,1-1-1,0 0 1,2 5-1,-2-6-27,1-1 0,-1 0 0,1 0-1,-1-1 1,1 1 0,-1-1 0,1 1-1,0-1 1,0 0 0,0 0 0,0 0 0,0 0-1,0 0 1,0-1 0,0 1 0,0-1-1,0 0 1,0 0 0,5-1 0,-4 2-3,-1-1 1,0 0-1,1 0 1,-1 0-1,0-1 1,1 1-1,-1-1 1,0 0-1,0 0 1,0 0-1,1 0 1,-1 0 0,4-4-1,-5 3 30,0 0 1,-1 0-1,1 0 0,-1-1 0,0 1 1,0-1-1,0 1 0,0-1 0,0 1 0,-1-1 1,1 1-1,-1-1 0,1 0 0,-1 1 1,0-1-1,0 0 0,-1-4 0,2 3 20,-1-1-1,0 0 0,0 0 0,-1 0 0,1 0 0,-1 1 0,0-1 1,0 0-1,-1 1 0,1-1 0,-5-7 0,4 10 21,-1-1-1,0 1 1,0-1 0,0 1-1,0 0 1,0 0 0,0 1-1,0-1 1,-1 1-1,1-1 1,0 1 0,-1 0-1,0 0 1,1 0 0,-1 1-1,-4-1 1,-2-1 42,-1 1 1,1 0 0,-1 0-1,1 1 1,-1 1-1,-16 2 1,22-2-74,1 0 0,0 0 0,0 1 0,0 0 0,0 0 0,0 0 0,0 0 0,1 0 0,-1 1 0,1-1 1,-1 1-1,1 0 0,0 0 0,0 1 0,0-1 0,1 1 0,-1-1 0,-2 6 0,1-2-39,0 0 1,1 1-1,0-1 0,0 1 0,0 0 0,1 0 1,0 0-1,1 0 0,0 0 0,0 0 1,1 1-1,-1-1 0,3 14 0,-1-20 10,0 0 0,0 0 0,0-1 1,0 1-1,0 0 0,0 0 0,1-1 0,-1 1 0,1-1 0,-1 1 0,1-1 0,-1 1 0,1-1 0,0 0 0,0 0 0,0 0 0,0 0 0,-1 0 0,1 0 0,0-1 1,1 1-1,-1-1 0,0 1 0,0-1 0,0 0 0,3 0 0,68 3-465,-55-4 323,-4 1 25,-2 1-8,0-1 1,0 0 0,-1-1-1,1-1 1,22-5-1,-30 5 144,0 1-1,-1-1 0,1 0 0,-1 0 1,0 0-1,0-1 0,1 1 0,-1-1 1,-1 0-1,1 1 0,0-1 0,-1-1 0,0 1 1,1 0-1,-1 0 0,0-1 0,-1 1 1,1-1-1,-1 0 0,1 0 0,-1 1 1,1-7-1,1-5 193,-1-1 0,2-31 0,-4 43-129,0-1 1,0 1-1,0 0 1,0 0-1,-1 0 0,0 0 1,0 0-1,0 0 1,0 0-1,0 0 0,-1 0 1,0 0-1,0 0 1,0 1-1,0-1 0,-4-4 1,-1 3 37,0 1 0,0-1 0,0 1 0,-1 0 0,1 1 0,-1 0 0,0 0 0,0 1 1,0 0-1,-12-2 0,-9 1 112,-48 1 0,61 2-172,15 0-41,0 1-1,-1-1 1,1 1-1,0-1 1,0 1-1,0 0 1,0-1-1,-1 1 1,1 0-1,0 0 1,0 0-1,1 0 1,-1 0-1,0 0 1,0 0-1,0 0 1,1 0-1,-1 0 1,0 0-1,1 0 1,-1 1-1,1-1 1,-1 0-1,1 0 1,0 1-1,0-1 1,-1 0-1,1 1 1,0-1-1,0 0 1,0 2-1,0 54-290,0-43 35,1-5-218,-1-1 0,1 0 0,1 0 0,0 1-1,4 11 1,0-1-1964,-1 8-3452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56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284 113 1777,'0'0'4733,"12"-10"-4184,6-2-202,13-12-90,-2-10 3432,-29 33-3567,1 1-1,0-1 1,-1 1 0,1-1-1,-1 1 1,1-1 0,-1 1 0,1-1-1,-1 0 1,0 1 0,1-1 0,-1 0-1,0 1 1,1-1 0,-1 0-1,0 0 1,0 1 0,0-1 0,0 0-1,1 0 1,-1 1 0,0-1-1,0 0 1,-1 0 0,1 1 0,0-1-1,0 0 1,0 0 0,0 1-1,-1-1 1,1 0 0,0 1 0,-1-1-1,1 0 1,0 1 0,-1-1 0,1 0-1,-1 1 1,1-1 0,-1 1-1,1-1 1,-1 1 0,1-1 0,-1 1-1,0 0 1,1-1 0,-1 1-1,0-1 1,1 1 0,-1 0 0,0 0-1,0-1 1,1 1 0,-1 0-1,0 0 1,1 0 0,-1 0 0,0 0-1,-1 0 1,-57 0-46,43 1 260,14-1-330,0 0 0,-1 0-1,1 0 1,-1 0-1,1 0 1,-1 1-1,1-1 1,0 1 0,-1 0-1,1-1 1,0 1-1,-1 0 1,1 0-1,0 1 1,0-1 0,0 0-1,0 1 1,0-1-1,0 1 1,1 0-1,-1 0 1,1 0 0,-3 3-1,2-1-7,1 0-1,-1-1 1,1 1-1,1 0 1,-1 0-1,0 0 1,1 0-1,0 0 1,0 1-1,0-1 1,0 0-1,1 0 0,-1 0 1,3 5-1,0-3 7,0 0-1,0-1 0,1 1 0,0 0 1,0-1-1,0 0 0,1 0 0,0 0 0,0-1 1,0 1-1,0-1 0,12 6 0,8 9-39,8 9-109,-15-16-197,-2 2-1,0 0 1,0 1 0,-1 1 0,-1 0 0,16 25 0,-29-40 365,0 0 1,0 0-1,-1 1 1,1-1-1,0 0 0,-1 1 1,1-1-1,-1 1 1,1-1-1,-1 0 0,0 1 1,1-1-1,-1 1 1,0-1-1,0 1 0,0-1 1,0 1-1,-1-1 1,1 1-1,0-1 1,0 1-1,-1-1 0,1 0 1,-1 1-1,0-1 1,1 0-1,-1 1 0,0-1 1,0 0-1,1 0 1,-1 1-1,0-1 0,0 0 1,-1 0-1,1 0 1,0 0-1,0-1 0,0 1 1,-1 0-1,1 0 1,0-1-1,-1 1 0,-1 0 1,-8 3 219,0-1 1,-1 0-1,1-1 1,-20 1-1,13-1-126,-16 3 279,-1-1 1,-1-2-1,1-2 0,-58-6 1,85 4-344,0 0 0,0 0 0,0-1 0,0 0 0,1-1 0,-1 1 0,1-1 0,0-1 0,0 0 0,-8-6 0,11 7-128,0 1 0,1-1 0,-1 0 0,1 0 0,0 0 0,0 0-1,0-1 1,0 1 0,1-1 0,0 1 0,0-1 0,0 0 0,0 0 0,1 0 0,0 0 0,0 0 0,0-8 0,1 11-44,1 1 1,-1-1-1,1 0 1,0 1-1,0-1 1,0 1-1,0-1 1,0 1-1,0 0 1,0-1-1,0 1 1,0 0-1,1 0 1,-1 0-1,0 0 1,1 0-1,-1 0 1,1 0-1,0 0 1,-1 1-1,1-1 1,-1 1-1,1-1 1,0 1-1,-1-1 1,3 1-1,50-10-3030,-50 10 2662,52-5-4960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58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20 80,'0'0'3335,"-11"-19"-4824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59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57 16,'-30'-57'0</inkml:trace>
  <inkml:trace contextRef="#ctx0" brushRef="#br0" timeOffset="1">1 0 48,'0'0'1809,"0"88"-1841,0-68 16,0-3-224,0 3-641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3:5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80,'0'0'3794,"0"70"-3794,0-63-192,11-3-433,8-4 353,-8 0 144,0 0 128,-3 0 112,-5 0-112,1-11-80,4-5-240,-5-4-160,5-1-321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0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51 96,'78'-42'603,"-63"34"7913,-18 8-8385,0 1 1,-1 0-1,1 0 1,0 0-1,0 0 1,0 1 0,0 0-1,0-1 1,0 1-1,1 0 1,-1 0-1,0 0 1,1 1-1,0-1 1,-1 1-1,1-1 1,0 1-1,0 0 1,0 0-1,1-1 1,-1 1-1,1 1 1,-2 2-1,-1 3-124,1 0 0,0 0 0,0 0 0,1 0 0,0 1 0,0-1 0,0 12 0,2-10 6,0-7-39,-1 1 0,1-1 0,1 0 0,-1 1-1,1-1 1,-1 0 0,1 0 0,2 4 0,-2-6-1,0-1 0,0 1 1,0-1-1,0 1 0,1-1 0,-1 0 1,0 0-1,1 0 0,-1 0 0,1 0 0,-1 0 1,1 0-1,0 0 0,-1-1 0,1 1 1,0-1-1,0 1 0,-1-1 0,1 1 1,0-1-1,3 0 0,2 1-196,1 0-1,-1 0 1,0-1-1,0 0 1,1-1 0,-1 1-1,0-1 1,0-1-1,1 1 1,11-6 0,-15 5 215,-1 1 1,0-2 0,0 1 0,0 0-1,0-1 1,0 1 0,0-1 0,0 0-1,-1 0 1,0 0 0,1-1-1,-1 1 1,-1 0 0,1-1 0,0 1-1,-1-1 1,0 1 0,1-1 0,-1 0-1,-1 0 1,2-6 0,-1 4 231,0 0 1,0 0-1,-1 0 1,0 0-1,0 0 0,0 0 1,-1 0-1,0 0 1,-2-9-1,2 13-104,-1-1 0,1 0 0,-1 1-1,0 0 1,0-1 0,0 1 0,0 0-1,0 0 1,0 0 0,0 0 0,-1 0-1,1 1 1,-1-1 0,1 1 0,-1-1-1,1 1 1,-1 0 0,0 0-1,-5-1 1,-3 0 119,1 0 0,-1 1-1,0 0 1,1 1-1,-14 1 1,1-1-30,22 1-202,0-1 1,0 0-1,0 0 0,0 1 1,0-1-1,0 1 0,0-1 0,0 1 1,0 0-1,0-1 0,0 1 1,0 0-1,1-1 0,-1 1 1,0 0-1,0 0 0,1 0 1,-1 0-1,1 0 0,-1 0 0,1 0 1,-1 0-1,1 0 0,-1 0 1,1 0-1,0 0 0,0 0 1,-1 0-1,1 0 0,0 0 1,0 0-1,0 2 0,0 47 124,1-34-60,0-13-96,-1-1 0,1 1 1,0 0-1,-1-1 0,1 0 0,0 1 0,1-1 1,-1 0-1,0 1 0,1-1 0,-1 0 1,1 0-1,0 0 0,-1 0 0,1-1 0,0 1 1,0 0-1,0-1 0,1 1 0,-1-1 1,0 0-1,4 2 0,-2-1-85,-1 0 1,1-1-1,0 0 0,0 1 1,-1-1-1,1-1 1,0 1-1,0 0 0,0-1 1,0 0-1,0 0 1,0 0-1,-1 0 0,1-1 1,5-1-1,-8 1 116,1 0 0,-1 0 0,0 0 0,0-1-1,0 1 1,0 0 0,0-1 0,0 1 0,0-1 0,-1 1 0,1-1-1,0 0 1,-1 1 0,0-1 0,1 0 0,-1 1 0,0-1 0,0 0 0,0-3-1,2-40 482,-2 38-269,0 7-199,-1 0 1,1 0-1,0 0 0,0 0 1,0 0-1,0 0 0,0 0 0,0 0 1,0 0-1,0 0 0,-1 0 1,1 0-1,0 0 0,0 0 1,0 0-1,0 0 0,0 0 1,0 0-1,-1 0 0,1 0 1,0 0-1,0 0 0,0 0 1,0 0-1,0 0 0,0 0 1,0 0-1,0 0 0,-1 0 1,1 0-1,0 0 0,0 0 1,0 0-1,0-1 0,0 1 1,0 0-1,0 0 0,0 0 1,0 0-1,0 0 0,0 0 1,-1 0-1,1 0 0,0-1 1,0 1-1,0 0 0,0 0 1,0 0-1,0 0 0,0 0 1,0 0-1,0 0 0,0-1 1,-9 20-197,-7 32-2403,16-16-520,0 7-416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0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17 11157,'0'0'5995,"0"11"-5867,-1 20 18,0-6-80,1 0 1,1 0 0,1 0 0,1-1 0,1 1 0,13 42 0,-15-63-38,14 27-73,-15-30 62,-1 0 1,1-1-1,-1 1 1,1 0-1,0-1 1,-1 1-1,1-1 0,0 1 1,0-1-1,-1 0 1,1 1-1,0-1 1,0 0-1,0 0 1,-1 1-1,1-1 1,0 0-1,0 0 1,0 0-1,0 0 0,-1 0 1,1 0-1,0 0 1,0 0-1,0 0 1,0-1-1,-1 1 1,1 0-1,0 0 1,0-1-1,0 1 0,-1 0 1,1-1-1,0 1 1,0-1-1,-1 1 1,1-1-1,-1 0 1,1 1-1,0-1 1,-1 1-1,1-2 1,25-27 363,37-53 1,-39 47-230,33-34 0,-47 58-136,1 1 0,0 0 0,0 1-1,1 0 1,0 1 0,1 0 0,15-7-1,-21 12-446,15-6 1103,-5 7-6115,-28 14-112,2 0 3635,-31 15-4631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2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74 11541,'0'0'881,"33"-5"197,-14 1-874,223-23 1267,25 23-1248,91-6-3197,-347 10 2688,-9 0 248,0 0-1,1 0 1,-1 0-1,0 0 1,1 0-1,-1-1 1,0 0-1,0 1 0,0-1 1,1 0-1,-1 0 1,2-1-1,-24 1 3754,2-1-3161,-11 2 245,-1 1-1,1 1 1,-43 8 0,61-7-711,0 0 0,0 1 1,1 0-1,-1 1 1,1 0-1,1 1 0,-1 0 1,1 0-1,0 1 0,0 0 1,0 0-1,-9 13 0,10-12-92,1 0-1,-1 1 0,2 0 1,0 1-1,0-1 1,0 1-1,1 0 1,1 1-1,0-1 0,0 1 1,1 0-1,0 0 1,1 0-1,1 0 0,-1 0 1,2 0-1,0 12 1,0-22-2,0 0 1,1-1-1,-1 1 1,0 0-1,1 0 1,-1 0-1,1-1 1,-1 1-1,1 0 1,0-1-1,-1 1 1,1 0-1,0-1 1,-1 1-1,1-1 1,0 1-1,0-1 1,-1 1-1,1-1 1,0 0-1,0 1 1,0-1-1,-1 0 1,1 0-1,0 0 1,0 1-1,0-1 1,0 0-1,1 0 1,33 0-52,-24 0 73,4-1-35,0-1 1,-1 0-1,1-1 0,-1 0 1,0-2-1,0 1 0,0-2 1,0 0-1,-1 0 0,0-1 1,0-1-1,-1 0 0,17-15 1,-19 16 75,-2-1 1,1 0 0,-1-1 0,-1 1 0,1-2-1,-1 1 1,-1-1 0,0 0 0,0 0 0,-1-1-1,0 1 1,-1-1 0,-1 0 0,1-1 0,-2 1 0,1 0-1,0-22 1,-3 32 462,-1 2-494,0-1 0,-1 1-1,1 0 1,0-1 0,0 1-1,0 0 1,0 0 0,0 0-1,0 0 1,0 0 0,0 0-1,0 0 1,0 1-1,0-1 1,1 0 0,-1 0-1,0 1 1,1-1 0,-1 0-1,1 1 1,0-1 0,-1 1-1,1 1 1,-7 36 348,7-38-374,-2 11 1,1 1 0,1 0 0,0-1 0,0 1 0,1 0 0,1-1-1,0 0 1,5 18 0,-4-23 0,1 0-1,-1 1 1,1-2-1,0 1 1,1 0-1,-1-1 1,1 0-1,1 0 1,-1 0 0,1-1-1,0 0 1,0 0-1,1 0 1,11 6-1,-1-3-336,0-1 0,1 0 0,0-1 0,0-1 0,1-1 0,-1-1 1,1 0-1,0-1 0,0-1 0,0-1 0,0-1 0,22-3 0,-33 2-26,1 0 0,-1 0 0,1-1 0,-1 0 1,0 0-1,0-1 0,0 0 0,0 0 0,-1-1 0,0 0 0,0 0 0,0-1 1,0 0-1,-1 0 0,0 0 0,0-1 0,-1 0 0,0 0 0,0-1 1,-1 1-1,0-1 0,0 0 0,4-12 0,-2 2 547,0 1-1,-1-1 1,-1 0-1,2-24 1,-4 20 1512,-1 0 0,-4-43 0,0 55 825,-1 13-653,-3 17-1252,-1 262 623,8-248-1162,0-29-77,0-1 0,0 1 0,0 0-1,1-1 1,0 1 0,0-1 0,0 1 0,1-1 0,-1 0 0,1 1 0,0-1-1,0 0 1,1 0 0,-1 0 0,5 4 0,-5-5-4,1-1 0,0 0 0,0 0 0,0 0 0,0 0 0,0 0 0,0-1 0,0 1 0,1-1 0,-1 0 0,0 0 0,1 0 0,-1 0 1,1-1-1,0 1 0,-1-1 0,1 0 0,-1 0 0,1 0 0,4-2 0,-4 1 19,0 0-1,-1-1 1,1 1 0,0-1 0,-1 0-1,0 0 1,1-1 0,-1 1 0,0-1-1,0 1 1,0-1 0,-1 0 0,1 0-1,-1 0 1,1-1 0,2-5 0,35-68 250,-31 59-240,21-51 52,-20 44-80,0 0 1,2 1-1,1 1 0,26-38 0,-38 59-3,0 1 1,1 0-1,-1 0 0,0 0 0,0 0 0,1 0 0,-1 0 0,0 0 0,1 0 0,-1 1 0,1-1 0,-1 0 0,1 1 0,-1-1 0,1 1 0,-1 0 0,1 0 0,0-1 0,-1 1 0,1 0 0,0 0 0,-1 0 0,1 1 0,-1-1 0,1 0 0,0 1 0,-1-1 0,1 1 0,-1-1 0,1 1 0,-1-1 0,1 1 0,-1 0 0,0 0 0,1 0 0,-1 0 0,0 0 0,0 0 0,0 0 0,2 2 0,5 6-13,1 0-1,-2 0 1,1 1-1,6 11 1,-11-16 10,37 68-41,-26-46 44,24 37 0,-33-57-530,0 0 0,1 0 0,0-1 0,0 0-1,0 0 1,1-1 0,-1 0 0,1 0 0,14 8 0,13 0-5369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1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1 0 8724</inkml:trace>
  <inkml:trace contextRef="#ctx0" brushRef="#br0" timeOffset="1">1 0 8724,'89'128'6147,"-70"-128"-5443,11 10 177,3 7-81,12 3-160,3 0-160,5 0-255,-1 3-161,-4-2-64,-7-1-385,-3-3-1503,-8-1-1154,-12-2-2977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2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1 688,'0'0'0,"89"0"-688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3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 89 608,'74'0'1195,"-59"0"3485,-18-6-1314,-9-6-2810,8 10-330,-1 0 1,1-1 0,0 2-1,-1-1 1,0 0 0,1 1-1,-1 0 1,0 0 0,1 1-1,-1-1 1,0 1 0,0 0-1,0 0 1,0 1 0,1-1-1,-7 2 1,8-1-230,1 1-1,-1-1 1,1 0-1,-1 1 1,1 0-1,0-1 1,0 1 0,-1 0-1,1 0 1,0 0-1,1 0 1,-1 1-1,0-1 1,1 1 0,-1-1-1,1 1 1,0-1-1,0 1 1,0-1-1,0 1 1,0 0 0,0 0-1,1 0 1,-1-1-1,1 1 1,0 0-1,0 0 1,1 4-1,-2 8-29,4 18-236,-2-32 254,-1 0 0,1 0 0,0 0 0,-1 0 0,1 0 0,0-1 0,0 1 0,0 0 0,0 0 0,0-1 0,0 1 0,0 0 0,0-1 0,0 1 0,0-1 0,0 0 0,0 1 0,0-1 0,0 0 0,0 0 0,1 1 0,-1-1 0,0 0 0,0 0 0,0 0 0,2-1 0,11 1-62,-8 1 32,1-1-1,0 0 1,-1 0-1,1-1 1,0 0-1,-1 0 1,10-4 0,-13 4 50,-1-1 0,1 1 1,-1-1-1,0 0 0,0 0 1,0 0-1,0 0 0,0 0 1,0-1-1,0 1 1,-1-1-1,1 1 0,-1-1 1,0 1-1,0-1 0,0 0 1,0 1-1,0-1 1,0 0-1,0-5 0,1-3 149,0 1 1,-1-1-1,0 1 0,0-1 0,-2-15 0,1 24-97,0 0 0,0-1 0,-1 1-1,1 0 1,-1 0 0,1 0 0,-1 0 0,0 0 0,0 0 0,0 0 0,0 0-1,0 1 1,0-1 0,-1 0 0,1 0 0,-1 1 0,1-1 0,-1 1-1,1 0 1,-1-1 0,0 1 0,0 0 0,0 0 0,1 0 0,-1 0 0,0 0-1,0 0 1,-1 1 0,1-1 0,0 1 0,0-1 0,-3 1 0,0-1-45,0 1 1,0 0 0,0 0 0,1 0 0,-1 1 0,0-1-1,0 1 1,0 1 0,0-1 0,0 1 0,1-1-1,-1 1 1,1 1 0,-1-1 0,1 0 0,0 1 0,0 0-1,0 0 1,0 1 0,1-1 0,-1 1 0,1-1 0,0 1-1,0 0 1,0 0 0,0 1 0,1-1 0,0 0-1,0 1 1,0 0 0,0-1 0,1 1 0,0 0 0,0 0-1,-1 9 1,0-5-17,1 0 0,0 0-1,1 1 1,0-1 0,1 0 0,2 18-1,-2-24-24,0 0-1,0 0 1,0-1-1,0 1 1,1 0-1,-1-1 0,1 1 1,0-1-1,0 1 1,-1-1-1,1 0 1,1 0-1,-1 0 1,0 0-1,1 0 1,-1 0-1,1-1 1,-1 1-1,1-1 1,0 0-1,-1 0 0,1 0 1,0 0-1,4 1 1,0 0-99,0-1-1,1 1 1,-1-1 0,0-1-1,0 1 1,0-1 0,1 0-1,-1-1 1,12-2 0,-16 2 134,0 0 0,0 0-1,0-1 1,-1 1 0,1-1 0,0 1 0,-1-1 0,1 0 0,-1 0-1,0 0 1,0-1 0,0 1 0,0 0 0,0-1 0,0 1 0,-1-1-1,1 0 1,-1 1 0,0-1 0,1 0 0,-1 0 0,-1 0 0,1 0-1,0-4 1,3-18 659,-1-1 0,-1-46 0,-2 55 48,-1 16-687,1 1 0,0-1 1,-1 1-1,1-1 0,0 1 0,-1-1 0,1 1 0,-1-1 0,1 1 0,-1 0 1,1-1-1,0 1 0,-1-1 0,0 1 0,1 0 0,-1 0 0,1-1 0,-1 1 1,1 0-1,-1 0 0,0 0 0,1-1 0,-1 1 0,1 0 0,-1 0 0,0 0 1,1 0-1,-1 0 0,0 0 0,0 1 0,-25-1-12,22 1 16,-2 0-41,1 1 0,-1 0 0,0 0 0,0 1 0,1-1 0,-1 1 0,1 1 0,0-1-1,0 1 1,0 0 0,0 0 0,1 0 0,0 1 0,0-1 0,0 1 0,0 0 0,1 0 0,-1 1 0,2-1 0,-1 1 0,0-1 0,1 1 0,0 0 0,0 0 0,1 0 0,0 0 0,-1 11-1,2-15 1,1 0-1,0 0 0,0 1 0,0-1 0,0 0 0,0 0 0,0 0 0,0 0 0,0 0 0,1-1 0,-1 1 0,1 0 1,0-1-1,-1 1 0,1-1 0,0 1 0,0-1 0,0 0 0,0 0 0,0 1 0,0-2 0,0 1 0,1 0 1,-1 0-1,0-1 0,0 1 0,1-1 0,-1 0 0,3 1 0,3 0 8,1 0-1,0 0 1,-1 0 0,1-1-1,-1-1 1,1 1 0,13-4-1,-20 3 13,0 1-1,0-1 0,0 0 1,0 0-1,0 0 1,-1 0-1,1-1 1,0 1-1,-1 0 0,1-1 1,-1 1-1,1-1 1,-1 1-1,0-1 0,1 0 1,-1 0-1,0 1 1,0-1-1,0 0 0,-1 0 1,1 0-1,0 0 1,0-4-1,3-53 397,-5 45-273,1 13-123,0 0 1,-1-1 0,0 1 0,1 0 0,-1 0 0,0 0-1,1 0 1,-1 0 0,0 0 0,0 0 0,0 0 0,0 0-1,0 0 1,0 0 0,0 0 0,0 0 0,0 1-1,-1-1 1,1 1 0,0-1 0,0 1 0,-1-1 0,1 1-1,0 0 1,-1-1 0,1 1 0,0 0 0,-3 0 0,-48-4 62,44 3-49,-134 1 58,140 0-82,1 0 0,-1 0-1,0 0 1,1 0 0,-1 0-1,1 0 1,-1 0 0,1 1 0,-1-1-1,1 1 1,-1-1 0,1 1 0,-1 0-1,1 0 1,0-1 0,-1 1-1,1 0 1,0 0 0,0 0 0,0 0-1,0 1 1,0-1 0,0 0 0,0 0-1,0 1 1,0-1 0,0 0-1,1 1 1,-2 1 0,1 3-31,0 0 0,0 0 0,0 1 0,1-1 1,0 0-1,0 7 0,0 0-5,1-11 20,0-1-1,0 1 1,1-1 0,-1 1-1,0-1 1,0 1 0,1-1-1,-1 0 1,1 0 0,-1 1 0,1-1-1,0 0 1,-1-1 0,1 1-1,0 0 1,0 0 0,0-1-1,-1 1 1,1-1 0,0 0-1,0 1 1,0-1 0,0 0-1,0 0 1,3 0 0,-3 0-45,-1 0 0,1 1 0,-1-1 1,1 0-1,-1 0 0,1 0 0,-1 0 0,1 0 0,-1 0 1,1 0-1,-1 0 0,1-1 0,-1 1 0,1-1 1,-1 1-1,1-1 0,-1 1 0,1-1 0,-1 0 1,0 0-1,0 0 0,1 1 0,-1-1 0,0-1 0,0 1 1,0 0-1,0 0 0,0 0 0,0 0 0,0-1 1,0 1-1,-1 0 0,2-3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4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 6259,'0'-2'9779,"0"5"-9175,0 179 922,0-181-1507,0-39 1651,0-162-1307,0 200-362,1 0 1,-1-1 0,0 1-1,0 0 1,0 0-1,0-1 1,0 1-1,1 0 1,-1-1-1,0 1 1,0 0-1,1 0 1,-1 0-1,0-1 1,0 1-1,1 0 1,-1 0-1,0 0 1,0-1-1,1 1 1,-1 0-1,0 0 1,1 0 0,-1 0-1,0 0 1,1 0-1,-1 0 1,0 0-1,1 0 1,-1 0-1,0 0 1,1 0-1,-1 0 1,0 0-1,1 0 1,-1 0-1,0 0 1,1 0-1,-1 0 1,0 0-1,1 1 1,-1-1 0,0 0-1,0 0 1,1 0-1,-1 1 1,0-1-1,17 11-170,-3 11 183,-1 1 1,-2 1-1,0-1 1,-1 2-1,11 43 1,4 9 21,-23-72-43,-2-3 3,1 0 0,0 0 0,-1 0 1,1 0-1,0 0 0,0 0 0,1 0 0,-1-1 1,0 1-1,0-1 0,1 1 0,2 2 1,-3-4-8,0 1 1,0-1 0,0 1-1,0-1 1,0 0 0,0 1 0,0-1-1,0 0 1,-1 0 0,1 1-1,0-1 1,0 0 0,0 0 0,0 0-1,0-1 1,0 1 0,0 0-1,0 0 1,0 0 0,0-1 0,0 1-1,0 0 1,0-1 0,0 1-1,0-1 1,1 0 0,20-17 184,-1-8-141,-2 0 1,24-43 0,-23 36 72,37-48 1,-57 80-98,0 1-1,1-1 0,-1 1 0,1-1 0,-1 1 0,1-1 1,-1 1-1,1 0 0,-1-1 0,1 1 0,-1 0 0,1-1 1,-1 1-1,1 0 0,0-1 0,-1 1 0,1 0 1,0 0-1,-1 0 0,1 0 0,-1 0 0,1 0 0,0 0 1,-1 0-1,1 0 0,0 0 0,-1 0 0,1 0 1,0 0-1,-1 1 0,1-1 0,0 0 0,0 1 0,19 21 75,2 31-54,-16-18-298,-1 1 1,-2-1-1,-3 67 0,-1-44-3802,1-21-2898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05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4386,'0'0'9276,"4"-1"-8321,-4 0-853,0 1-1,1 0 1,-1 0-1,1-1 1,-1 1-1,0 0 1,1 0-1,-1-1 1,1 1-1,-1 0 1,1 0-1,-1 0 1,1 0-1,-1 0 1,1 0-1,-1 0 1,1 0-1,-1 0 1,1 0-1,-1 0 1,1 0-1,-1 0 0,1 0 1,-1 0-1,1 1 1,-1-1-1,1 0 1,-1 0-1,0 0 1,1 1-1,-1-1 1,1 0-1,-1 1 1,0-1-1,1 0 1,0 1-1,2 24 3575,-2-12-4682,11 177 1427,-3-91-1107,-7-33-6621,-2-42 1168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16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41 2465,'0'0'8276,"-13"-7"-7374,11 6-925,-11-5 311,0 0-1,-1 1 1,0 1 0,-22-5-1,33 8-230,0 1 0,0-1 0,0 1-1,0-1 1,-1 1 0,1 0 0,0 0 0,0 0-1,0 1 1,-1-1 0,1 1 0,0 0 0,0 0-1,0 0 1,0 0 0,0 0 0,0 1 0,1 0 0,-1-1-1,0 1 1,1 0 0,-1 0 0,1 0 0,0 1-1,-1-1 1,1 0 0,0 1 0,0 0 0,1-1 0,-1 1-1,-1 4 1,-1 4-16,0 1 0,1-1 0,0 1 0,-1 18 0,3-27-47,1 0 1,-1 1-1,1-1 0,0 0 0,0 0 1,0 0-1,1 0 0,-1 0 0,1 0 1,0 0-1,0 0 0,0 0 0,0 0 0,0-1 1,0 1-1,1 0 0,0-1 0,-1 1 1,1-1-1,0 1 0,0-1 0,0 0 1,3 2-1,8 2 4,0-1 0,0-1 0,1 0-1,0-1 1,-1-1 0,1 0 0,0-1 0,0 0 0,0-1 0,19-2 0,3 1 28,-32 1-19,1 0 0,-1 0 1,0 0-1,1-1 1,-1 1-1,0-1 1,0 0-1,1-1 1,-1 1-1,0-1 0,0 1 1,-1-1-1,1-1 1,0 1-1,-1 0 1,1-1-1,-1 0 1,0 0-1,6-6 1,-5 4 46,-1-1 0,0 0 1,0 1-1,-1-1 1,0-1-1,0 1 0,0 0 1,-1 0-1,0-1 1,0 1-1,0-1 0,-1-11 1,0 16-2,0-1 0,0 1 0,0-1 0,0 1 0,0-1 0,-1 1 0,1-1 0,-1 1 0,0 0 0,0-1 0,0 1 1,0 0-1,0-1 0,0 1 0,0 0 0,-1 0 0,1 0 0,-1 0 0,0 0 0,-2-2 0,-2 1 47,0 0-1,0 0 1,0 0-1,0 1 1,-1-1-1,-8-1 1,13 4-81,-3-2-4,0 1 1,0 0-1,0-1 1,0 2-1,0-1 1,0 1-1,0-1 0,0 1 1,0 1-1,0-1 1,0 1-1,0 0 0,-6 2 1,9-2-23,0 0-1,0 1 1,0 0-1,0-1 1,0 1 0,0 0-1,0 0 1,0 0 0,1 0-1,-1 1 1,1-1-1,0 0 1,0 1 0,0-1-1,0 1 1,0-1-1,0 1 1,0-1 0,1 1-1,-1 0 1,1-1 0,0 1-1,0 0 1,0-1-1,1 5 1,-1 6 129,-1-6-264,1 0 0,0-1 0,1 1 1,-1 0-1,1 0 0,1-1 0,2 11 0,-3-15 78,1 0-1,-1 0 0,0 0 0,1 0 0,-1-1 0,1 1 0,0 0 1,0-1-1,0 1 0,-1-1 0,1 0 0,0 0 0,1 1 0,-1-1 1,0-1-1,0 1 0,0 0 0,1 0 0,-1-1 0,0 1 0,1-1 0,-1 0 1,0 0-1,1 0 0,-1 0 0,3 0 0,-3 0 71,0 0 1,-1 0-1,1 0 0,0 0 0,0 0 0,-1 0 0,1 0 1,0-1-1,-1 1 0,1-1 0,0 1 0,-1-1 1,1 1-1,-1-1 0,1 0 0,-1 0 0,1 0 1,-1 0-1,1 0 0,-1 0 0,0 0 0,0 0 0,0-1 1,2-1-1,-2-1 88,0 0 0,0 0 0,0 0 0,0 0 0,-1 0 0,1 0 0,-1-1 0,-1-5 0,1 0 194,0 8-254,0 1 1,-1-1 0,1 1-1,-1-1 1,1 1 0,-1-1 0,0 1-1,1-1 1,-1 1 0,0 0-1,0-1 1,0 1 0,0 0-1,0 0 1,0 0 0,0 0-1,0 0 1,-1 0 0,1 0-1,0 0 1,-1 0 0,1 1-1,0-1 1,-1 1 0,1-1-1,-1 1 1,1-1 0,-1 1 0,1 0-1,-1-1 1,-2 1 0,-56-3 368,48 3-260,8 0-148,0 0 0,0 0 0,0 0 0,1 0 0,-1 0-1,0 1 1,0 0 0,0 0 0,1 0 0,-1 0-1,0 0 1,1 1 0,-1-1 0,1 1 0,0 0-1,-1 0 1,1 1 0,0-1 0,0 1 0,0-1-1,1 1 1,-1 0 0,1 0 0,-1 0 0,1 0-1,0 0 1,0 1 0,1-1 0,-1 1 0,1-1-1,-1 1 1,1 0 0,0 0 0,1-1 0,-1 1-1,0 0 1,1 7 0,0-8-29,0-1 1,0 0-1,1 1 0,-1-1 1,0 1-1,1-1 0,0 0 1,0 1-1,0-1 0,0 0 1,0 0-1,0 0 0,0 0 1,0 1-1,1-2 0,-1 1 1,1 0-1,3 3 0,-1-3-8,-1 1-1,2 0 1,-1-1-1,0 0 1,0 0-1,1 0 0,-1-1 1,1 1-1,5 0 1,13 1-201,0-1-1,0 0 1,31-4 0,-23 2-293,-22 0 371,-3 0 93,-1 0-1,1 0 1,-1 0 0,1-1-1,-1 0 1,1 0 0,6-2 0,-10 2 77,-1 0 1,1 0 0,0 0-1,-1 0 1,0-1 0,1 1-1,-1-1 1,0 1 0,1 0 0,-1-1-1,0 0 1,0 1 0,0-1-1,0 0 1,-1 1 0,1-1 0,0 0-1,-1 0 1,1 0 0,-1 0-1,0 0 1,0 1 0,0-1 0,0-4-1,1 0 100,0 0-1,-1 0 1,0 0-1,0 0 1,-1 0-1,0 0 0,0 0 1,0 0-1,-1 0 1,0 0-1,0 0 1,0 0-1,-1 1 1,0-1-1,0 1 1,0 0-1,-1 0 0,0 0 1,0 0-1,0 1 1,0 0-1,-1 0 1,0 0-1,1 0 1,-2 0-1,1 1 0,0 0 1,-1 0-1,1 1 1,-1-1-1,0 1 1,-9-2-1,4 1-54,0 0-1,0 1 0,0 0 1,0 1-1,-16 0 0,26 44-270,1-42 118,0 0 0,1-1 1,-1 1-1,0 0 0,0-1 0,1 1 1,-1-1-1,0 1 0,1 0 0,-1-1 0,1 1 1,-1-1-1,0 1 0,1-1 0,-1 1 1,1-1-1,0 0 0,-1 1 0,1-1 1,-1 0-1,1 1 0,0-1 0,-1 0 1,1 0-1,-1 1 0,1-1 0,0 0 0,-1 0 1,1 0-1,0 0 0,0 0 0,-1 0 1,1 0-1,0 0 0,0 0 0,29-4-3046,-1-4-1778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16.7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41 152 5218,'0'0'6641,"11"1"-5910,55 5 379,130-4 0,-170-3-989,0-2 0,0-1 1,-1-1-1,1-1 0,-1-1 0,0-1 0,-1-1 0,31-17 1,-52 24-77,34-24-11,-36 25 16,0 0 1,1-1-1,-1 1 0,-1 0 0,1 0 0,0-1 0,0 1 0,0 0 0,-1-1 0,1 1 0,-1-1 0,1 1 0,-1-1 1,1 1-1,-1-1 0,0 0 0,0 1 0,0-1 0,0 1 0,0-1 0,0 1 0,0-1 0,-1 1 0,1-1 0,-1-2 1,0 3-9,0 0 0,0-1 1,-1 1-1,1 0 0,0 0 1,0 0-1,-1 0 0,1 0 1,-1 0-1,1 0 0,-1 0 1,1 0-1,-1 1 0,0-1 1,1 1-1,-1-1 0,0 1 1,-2 0-1,-37-6 188,35 6-144,-101-1 1176,106 1-1247,0 0 1,0 1-1,0-1 1,0 0-1,0 1 1,0-1-1,0 1 0,1-1 1,-1 1-1,0-1 1,0 1-1,0 0 1,1-1-1,-1 1 1,0 0-1,1 0 0,-1-1 1,1 1-1,-1 0 1,1 0-1,-1 0 1,1 0-1,0 0 0,-1 0 1,1 0-1,0 0 1,0 0-1,-1 0 1,1 0-1,0 0 0,0 1 1,-1 38 96,1-33-64,-1 62 241,3 79-41,-1-130-257,2 0 0,0 0 0,1 0 0,1 0 0,0-1 0,8 18 1,6-1-144,42 61 1,8 16-326,-68-110 477,0 0-1,0 0 0,-1 0 0,1 1 0,0-1 0,-1 0 0,1 1 0,0-1 0,-1 0 0,0 1 0,1-1 0,-1 1 0,0-1 0,0 1 0,0-1 0,0 1 0,0-1 0,0 1 0,0-1 0,0 0 0,-1 1 0,1-1 0,-1 1 0,1-1 0,-1 0 0,1 1 0,-1-1 0,0 0 0,1 1 0,-1-1 0,0 0 0,0 0 0,0 0 0,0 0 0,0 0 0,0 0 0,-1 0 0,1 0 0,-2 1 1,-5 1 21,0 0 1,1-1 0,-1 0 0,0-1 0,0 1 0,-9-1 0,5 0 5,-62 5 10,-86-6 0,68-1-922,48 0-2067,-47-6 0,36-2-2437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38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5 8756,'0'0'4666,"-7"-2"-4415,5 1-248,-1 1 0,1-1-1,-1 1 1,1 0 0,0 0 0,-1 0-1,1 0 1,-1 0 0,1 0 0,-1 1 0,1-1-1,-1 1 1,1-1 0,0 1 0,-1 0 0,-1 1-1,-2 2 16,1 0-1,0 0 0,1 0 0,-1 0 1,1 1-1,-7 8 0,4-4-7,0 0-1,0 0 1,1 0-1,0 1 1,1 0-1,0 0 1,0 0-1,1 1 1,1-1-1,0 1 1,0 0-1,1 0 1,-2 22-1,4-32-11,0 0 1,0-1-1,1 1 0,-1 0 0,0 0 0,0-1 0,0 1 0,1 0 0,-1-1 0,0 1 0,1 0 0,-1-1 0,0 1 1,1-1-1,-1 1 0,1 0 0,-1-1 0,1 1 0,-1-1 0,1 1 0,-1-1 0,1 0 0,0 1 0,-1-1 0,1 0 1,-1 1-1,1-1 0,0 0 0,0 0 0,-1 1 0,2-1 0,26 1 40,-21-1-31,12 0 105,-4 1-87,0-1 1,0-1 0,-1 0-1,23-5 1,-33 4 44,0 1 0,0 0 0,0-1 0,0 0 0,0 0-1,-1 0 1,1 0 0,-1 0 0,1-1 0,-1 0 0,0 0 0,0 0 0,0 0 0,0 0 0,-1 0-1,1-1 1,-1 1 0,0-1 0,0 0 0,2-7 0,-3 10-31,0 0 0,-1 0 0,1 0 0,0 0 0,-1-1-1,0 1 1,1 0 0,-1 0 0,0 0 0,1-1 0,-1 1 0,0 0 0,0-1 0,0 1 0,0 0 0,0 0 0,-1-1 0,1 1 0,0 0 0,-1 0 0,1-1 0,0 1 0,-1 0-1,0 0 1,1 0 0,-1 0 0,0 0 0,1 0 0,-1 0 0,0 0 0,0 0 0,0 0 0,0 0 0,0 0 0,0 0 0,0 1 0,0-1 0,0 0 0,0 1 0,0-1-1,-1 1 1,1-1 0,0 1 0,-3-1 0,-6 0-30,0 0-1,0 1 1,1 0 0,-1 0-1,-11 3 1,-2-1 62,14-1-75,0 0 0,0 1 0,0 0-1,0 1 1,1 0 0,-1 0 0,1 1-1,0 0 1,-14 8 0,20-10-38,-1-1-1,0 1 1,0 0 0,1 0 0,-1 0-1,1 0 1,0 1 0,0-1-1,-1 0 1,1 1 0,1 0 0,-1-1-1,0 1 1,1 0 0,-1 0-1,1 0 1,0 0 0,0 0 0,0 0-1,1 0 1,-1 1 0,1-1 0,-1 0-1,1 0 1,0 0 0,0 1-1,1-1 1,-1 0 0,1 0 0,-1 0-1,3 5 1,-3-7 10,1 0-1,0 0 1,0 0 0,0 1-1,0-1 1,0 0-1,0 0 1,1 0 0,-1-1-1,0 1 1,0 0 0,1 0-1,-1-1 1,0 1-1,1-1 1,-1 1 0,1-1-1,-1 0 1,1 1 0,-1-1-1,3 0 1,37 1-368,-28-2 290,0 2 44,-1-1-1,1-1 1,-1 0-1,1-1 1,-1 0 0,21-7-1,-28 7 69,-1 0-1,0 0 1,0 0 0,-1-1-1,1 0 1,0 0-1,-1 0 1,0 0 0,0 0-1,0-1 1,0 1 0,0-1-1,-1 0 1,1 0-1,-1 0 1,0 0 0,0 0-1,-1 0 1,1-1-1,-1 1 1,1-9 0,1 4 131,3-41 734,-6 49-1278,0 1 370,0-1 0,0 1 0,0 0 0,0 0 0,0 0 0,0 0-1,1 0 1,-1 0 0,0 0 0,0 0 0,0 0 0,0-1 0,1 1 0,-1 0-1,0 0 1,0 0 0,0 0 0,0 0 0,1 0 0,-1 0 0,0 0 0,0 0 0,0 0-1,1 0 1,-1 0 0,0 1 0,0-1 0,0 0 0,0 0 0,0 0 0,1 0-1,-1 0 1,0 0 0,0 0 0,0 0 0,0 0 0,0 1 0,1-1 0,-1 0 0,0 0-1,0 0 1,0 0 0,0 0 0,0 1 0,0-1 0,0 0 0,0 0 0,0 0 0,0 0-1,0 1 1,1-1 0,-1 0 0,0 0 0,0 0 0,0 0 0,0 1 0,0-1-1,0 0 1,-1 0 0,1 0 0,0 0 0,0 1 0,0-1 0,0 0 0,0 0 0,0 0-1,0 1 1,1 25-2824,-1 10-459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39.5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13 8660,'0'0'5797,"-21"-4"-5506,-66-5-144,85 9-132,-1 1 0,1-1 1,0 0-1,0 1 0,0 0 1,-1-1-1,1 1 0,0 0 1,0 0-1,0 0 0,0 0 1,1 1-1,-1-1 0,0 0 1,0 1-1,1-1 0,-1 1 1,1 0-1,-1-1 0,1 1 1,0 0-1,0 0 0,0 0 1,0 0-1,0 0 0,-1 3 1,-3 6 74,-3 3-62,1 0 1,1 1-1,1-1 0,0 1 1,1 1-1,0-1 0,1 1 1,1-1-1,1 1 0,0 0 1,1-1-1,2 20 0,-1-31-31,0 0-1,0 0 1,1-1 0,0 1-1,-1 0 1,1 0-1,1-1 1,-1 1-1,0-1 1,1 0 0,0 0-1,-1 0 1,1 0-1,0 0 1,1-1-1,-1 1 1,0-1 0,1 0-1,0 0 1,-1 0-1,1 0 1,0-1 0,0 1-1,0-1 1,0 0-1,8 1 1,11 2-87,-1-1 1,1-1 0,31-1-1,-53-1 84,6 0-30,13 1-64,0-1 1,0-1-1,0-1 0,0-1 0,25-7 0,-41 9 138,1-1 1,0 0-1,-1 0 0,1 0 0,-1-1 1,0 0-1,0 0 0,0 0 0,0 0 0,0 0 1,0-1-1,-1 1 0,0-1 0,0 0 1,0 0-1,0-1 0,-1 1 0,1 0 1,-1-1-1,0 0 0,-1 1 0,1-1 1,-1 0-1,0 0 0,0 0 0,0-8 1,1 3 96,-2-1 0,1 1 0,-1 0 0,-1 0 1,0-1-1,-2-10 0,2 18-94,-1-1-1,1 0 1,-1 0-1,1 1 1,-1-1-1,0 1 1,-1-1-1,1 1 1,0 0-1,-1 0 0,0 0 1,0 0-1,0 0 1,0 1-1,0-1 1,0 1-1,-8-4 1,-2 0-152,-1 1-1,-1 0 1,1 1-1,0 0 1,-1 1 0,0 1-1,0 0 1,0 1-1,-25 2 1,26 0-528,1 0 0,0 1 0,-1 0 0,1 2 0,0-1 0,-18 9 0,-22 17-4323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40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119 63 5811,'0'0'7056,"-4"-11"-6122,-18-32-553,22 43-377,-1-1-1,1 0 1,-1 1-1,1-1 0,-1 1 1,0-1-1,1 0 0,-1 1 1,0-1-1,0 1 0,1 0 1,-1-1-1,0 1 0,0 0 1,0-1-1,0 1 0,1 0 1,-1 0-1,0 0 0,0 0 1,0 0-1,0 0 0,0 0 1,0 0-1,1 0 0,-1 0 1,0 0-1,0 0 0,0 1 1,0-1-1,1 0 0,-1 1 1,0-1-1,0 0 0,1 1 1,-1-1-1,-1 2 0,-21 23 76,22-23-66,-5 6-3,2 0-1,-1 0 0,1 0 1,0 1-1,1-1 0,0 1 1,0 0-1,1 0 0,0 0 1,1 0-1,0 1 0,0-1 1,1 11-1,0-18-9,0-1-1,0 1 1,1-1-1,-1 1 1,0-1-1,1 1 1,-1-1-1,1 1 1,0-1-1,-1 1 1,1-1-1,0 0 1,0 1-1,0-1 1,0 0-1,0 0 1,0 0-1,0 1 1,0-1 0,1 0-1,-1-1 1,0 1-1,1 0 1,-1 0-1,0-1 1,1 1-1,-1 0 1,1-1-1,-1 1 1,1-1-1,-1 0 1,3 1-1,6 0 4,1 0 0,0 0 0,20-2 0,-13 1 12,-10 0 15,-1 0 1,1-1-1,-1 1 1,1-1-1,-1-1 1,1 0-1,-1 0 1,0 0-1,1-1 1,-1 0-1,-1 0 0,1-1 1,7-4-1,-11 5 57,1 0 0,-1-1 0,0 1 0,0-1 0,0 0 0,-1 0 0,1 0 0,-1 0 0,0 0 0,0-1 0,0 1 0,-1-1 0,1 1 0,-1-1 0,0 0 0,0 1 0,-1-1 0,0 0 0,0 0 0,0 1 0,0-1 0,-1-5 0,0 8-56,0 0 0,0 1 0,1-1 1,-1 0-1,0 1 0,0-1 0,-1 1 0,1-1 0,0 1 0,0-1 0,-1 1 0,1 0 0,-1 0 0,1 0 0,-1 0 0,1 0 0,-1 0 0,0 0 0,0 0 0,1 1 0,-1-1 0,0 0 0,0 1 0,0 0 0,0-1 0,0 1 0,1 0 0,-4 0 0,-66-1 156,54 1-188,13 0-33,1-1-1,-1 1 1,0 0-1,1 0 0,-1 0 1,0 1-1,0 0 1,1-1-1,-1 1 1,1 0-1,-1 1 0,1-1 1,-1 1-1,1-1 1,0 1-1,-1 0 1,1 0-1,0 1 0,0-1 1,1 0-1,-1 1 1,-4 5-1,10-2-4057,14 4 2261,-5-3 466,2 12-1381,-5 7-2016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2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467 349 16680,'0'0'4047,"-32"5"-3471,5-2-520,13-3-34,0 1 0,-1 1 0,1 1 0,0 0 0,0 1 0,1 0 0,-1 1-1,1 0 1,0 1 0,0 1 0,1 0 0,0 1 0,-13 10 0,1 3 21,2 2 1,0 0-1,1 1 1,2 1-1,-17 29 1,27-39-48,0 1 1,1 0-1,1 1 0,1-1 1,0 1-1,1 1 1,1-1-1,0 1 1,2-1-1,-2 25 0,4-40-4,1 0 1,-1 0-1,0 0 0,1 0 0,-1 0 0,1-1 0,-1 1 0,1 0 0,0 0 0,0 0 0,0 0 0,0-1 0,0 1 1,0 0-1,0-1 0,1 1 0,-1-1 0,1 0 0,-1 1 0,1-1 0,-1 0 0,1 0 0,0 0 0,-1 0 0,1 0 1,0 0-1,0 0 0,0-1 0,0 1 0,3 0 0,8 1-61,-1 0-1,0-1 1,25 0 0,-26-2 28,6 2 20,-1-2-1,0 0 1,0-1 0,0 0-1,0-1 1,-1-1-1,1-1 1,-1 0-1,0-1 1,0 0-1,-1-2 1,1 1-1,-2-2 1,1 0-1,-1 0 1,-1-2-1,0 1 1,0-1-1,-1-1 1,15-19 0,-14 13 84,0-1 1,-2 0 0,0-1 0,0 0 0,-2 0-1,-1-1 1,-1 0 0,0 0 0,3-28 0,-2-18 243,-2-112-1,-5 141-202,1 20 69,-1-1 1,0 1-1,-2-1 0,0 0 1,-1 1-1,-1 0 1,0 0-1,-13-30 1,17 48-163,0 0 1,0 0-1,0 0 1,0 0-1,0 0 1,0 0-1,0 0 1,0 1-1,0-1 1,0 0-1,0 0 1,0 0-1,0 0 1,0 0-1,0 0 1,0 0-1,0 0 1,0 1-1,0-1 1,0 0-1,0 0 1,0 0-1,0 0 1,0 0-1,0 0 1,0 0-1,0 0 0,0 1 1,0-1-1,0 0 1,-1 0-1,1 0 1,0 0-1,0 0 1,0 0-1,0 0 1,0 0-1,0 0 1,0 0-1,0 0 1,-1 0-1,1 0 1,0 0-1,0 0 1,0 0-1,0 0 1,0 0-1,0 0 1,0 0-1,0 0 1,-1 0-1,1 0 1,0 0-1,0 0 1,0 0-1,0 0 1,0 0-1,0 0 1,0 0-1,-1 0 1,1 0-1,0 0 1,0 0-1,0-1 1,0 1-1,0 0 1,-4 19 10,0 22-276,-2 307 223,6-321 1,1-3-126,0 0-1,2 0 1,1 0-1,0-1 0,2 0 1,15 40-1,-14-47-389,0-1 1,1-1-1,0 1 0,14 16 0,-14-22-383,-1 0 1,1-1-1,1 0 1,-1-1-1,1 0 1,19 12-1,9-2-4369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44:40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317 99 6259,'0'0'5573,"-7"33"-4196,-21 108-654,21-101-594,3 1 1,1-1 0,3 62 0,1-64 1064,-4 52 1,13-183-370,4 1 0,4 0 0,52-152 0,-67 235-840,1-1 1,0 1-1,1 0 1,0 0-1,11-15 1,-13 21 9,0 0 0,-1 0 0,1 1 0,0 0 0,0-1 1,1 1-1,-1 0 0,0 0 0,1 1 0,-1-1 1,1 1-1,0-1 0,-1 1 0,1 0 0,0 1 1,0-1-1,0 1 0,6-1 0,-8 1 2,1 0-1,0 0 1,-1 0-1,1 0 1,0 0 0,-1 1-1,1-1 1,0 1-1,-1-1 1,1 1 0,-1 0-1,1 0 1,-1 0-1,0 1 1,3 1-1,-3-1 0,0 1-1,-1-1 1,1 1 0,-1 0-1,0-1 1,0 1-1,0 0 1,0 0-1,0 0 1,0 0-1,-1 0 1,0 0-1,1 5 1,0 2 1,0 0 0,0 1 0,-1-1 0,-1 0 0,1 1 0,-2-1 0,-2 13 0,2-17 2,0 0 1,-1 0 0,0-1-1,0 1 1,0-1-1,0 0 1,-1 0 0,0 0-1,0 0 1,0-1 0,-1 0-1,1 0 1,-8 5-1,-3 2 7,-1-2 0,0 0 0,-1 0 0,0-2 0,0 0 0,0-1 0,-1-1 0,0 0-1,-23 2 1,-17-1-1944,-92-3 0,109-3-287,-2 0-3351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9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4777 350 7187,'-47'-21'625,"20"9"-554,-78-33 225,-180-54 1,64 48 635,-2 10 1,-336-18 0,-465 38-751,972 21-113,-750 34 5,696-21-83,0 5 0,2 4-1,0 5 1,2 4 0,-148 68 0,205-77 27,1 1 0,1 3-1,1 2 1,-70 61 0,84-63 100,2 2 0,1 0 0,1 2 0,2 1 0,0 0 0,3 2-1,-17 36 1,4 4 25,3 1 0,3 2 0,3 0 0,4 2 0,4 0 0,2 1 0,5 0-1,1 142 1,11-179-124,1-1-1,2 0 0,2 0 1,1 0-1,3-1 0,1-1 1,1 0-1,3-1 0,1 0 1,2-2-1,27 37 0,-3-12-8,3-2-1,3-1 1,2-3 0,3-3-1,74 55 1,-25-32-3,3-4-1,185 88 1,255 61 229,-353-160-197,3-8 1,378 47 0,-254-71 525,352-15-1,-505-20-102,0-9 0,0-6-1,-2-8 1,-2-8-1,-1-6 1,-2-8-1,284-132 1,-364 143-193,-1-4 0,-3-4 0,-2-3 0,131-115 0,-174 136-185,0-2 1,-2-1-1,-2-2 1,-1-1-1,-2-1 1,-2-1-1,-1-2 0,-2 0 1,-2-1-1,-2-1 1,19-70-1,-27 73-64,-3 0 0,0 0 0,-3-1 0,-1 1-1,-2-1 1,-7-51 0,1 60-15,0 1-1,-2 0 1,-1 0 0,-2 1 0,-1 0-1,-1 1 1,-1 0 0,-29-41 0,-9-2-16,-4 3 1,-2 2 0,-3 3-1,-3 3 1,-124-92 0,46 55-20,-3 6 0,-161-74 0,139 88-187,-4 7 0,-2 7 0,-3 8-1,-350-63 1,349 94-1221,-1 8 0,-311 10 0,390 13-997,-169 31 1,-67 62-4940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27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8260,'0'0'2166,"46"8"-544,-14-3-1251,317 38 2660,546-11 917,-371-16-3433,600 0-880,-1120-16 344,38 0-613,49-8 0,-78 6 86,0 0-1,0-1 1,0-1 0,-1 0 0,0-1-1,0 0 1,20-12 0,-28 14 156,0 1 0,-1-1 0,1 1 0,-1-1 1,0 0-1,0-1 0,0 1 0,3-5 0,6-28-3887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27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9 8644,'0'0'6678,"-4"-3"-6283,-6-2-207,8 10 67,15 24 344,32 43 213,8-3-589,4-3 0,81 76 0,-66-72-220,70 91 0,-134-153-33,-1 2-1,0-1 1,-1 1 0,1-1 0,-2 2 0,0-1 0,0 1-1,-1-1 1,0 1 0,-1 1 0,0-1 0,3 22 0,-6-30 6,0-1 1,0 1 0,-1 0-1,1-1 1,-1 1 0,1-1-1,-1 1 1,0-1 0,1 0-1,-1 1 1,-1-1 0,1 0 0,0 1-1,0-1 1,-1 0 0,0 0-1,1 0 1,-4 2 0,1 0 4,-1 0 0,0-1 0,0 1 0,0-1 1,-1-1-1,1 1 0,-11 3 0,-10 1 15,0-2 1,-50 6-1,55-9-34,-185 17-1112,70-14-6654,127-5 1228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28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1 210 9412,'0'0'6627,"3"-31"-6240,0 5-338,1-1 0,14-43 0,-17 67-39,0 0 0,0 0 1,1 1-1,-1-1 0,1 0 0,0 1 0,0 0 1,0-1-1,0 1 0,0 0 0,0 0 0,1 0 1,-1 0-1,1 0 0,-1 1 0,1-1 0,0 1 1,0 0-1,3-1 0,2 0 17,-1 0 0,1 1 0,0 0 0,0 0 0,9 1 0,-1 0 12,13-2 40,-1 0-8,0 1 0,0 1 1,1 1-1,34 7 1,-57-7-59,0 0 0,-1 0 0,1 1 0,-1-1 0,0 1 1,0 1-1,1-1 0,-1 1 0,-1 0 0,1 0 0,0 0 0,-1 1 1,1-1-1,-1 1 0,0 0 0,-1 1 0,1-1 0,-1 1 0,1-1 0,-1 1 1,-1 0-1,1 0 0,-1 0 0,0 1 0,0-1 0,0 0 0,1 8 0,-2-1 1,0-1-1,-1 0 1,0 1-1,0-1 1,-2 1-1,1-1 1,-1 0-1,-1 0 1,0 0-1,-1 0 1,0 0-1,0-1 0,-1 1 1,0-1-1,-1-1 1,-1 1-1,-7 9 1,-13 13 53,-2-1 1,-1-1 0,-40 32 0,42-39-37,-9 8 14,11-10-20,1 1 1,1 1 0,-27 33 0,46-50-26,-1 2 0,1-1 0,1 0 0,0 1 0,0 0 0,0 0 0,1 0 0,0 1 0,1-1 1,-1 1-1,2-1 0,-1 1 0,1 0 0,1 0 0,0-1 0,0 1 0,2 12 0,-2-18 6,1 0 1,1 1-1,-1-1 0,0 0 0,1 0 0,-1 0 1,1 0-1,0 0 0,0 0 0,0 0 0,1-1 1,-1 1-1,1-1 0,-1 1 0,1-1 0,0 0 1,0 0-1,0 0 0,0-1 0,0 1 0,4 1 1,9 3 33,0-1 0,0 0 1,20 3-1,-30-7-34,78 11-454,1-3 0,1-4 0,126-9-1,-184 3-1329,56-11 0,18-20-3664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28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8612,'0'0'5341,"-3"13"-5066,-6 39 230,3 0 1,2 1 0,4 97-1,1-148-486,-1 1 1,1-1-1,0-1 0,0 1 1,-1 0-1,1 0 1,0 0-1,0 0 0,1 0 1,-1-1-1,0 1 0,1-1 1,-1 1-1,1-1 0,-1 1 1,1-1-1,0 0 0,-1 0 1,1 0-1,0 0 0,0 0 1,0 0-1,0 0 0,0-1 1,0 1-1,0-1 1,0 1-1,0-1 0,0 0 1,0 0-1,0 0 0,4 0 1,3 0 114,0 0 0,0 0 0,0-1 0,0-1 0,-1 1 0,17-6 0,-14 2-56,-1-1 0,1 1 1,-1-2-1,0 0 0,-1 0 1,17-16-1,51-61 245,-57 61-298,13-18 11,-18 22 299,34-34 1,-48 52-221,5 12-283,6 11 113,1 0 1,1-1 0,1 0-1,1-1 1,1 0-1,0-2 1,25 20-1,-26-25-978,1 0 0,0-2 0,0 0-1,2-1 1,30 13 0,18-2-5866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35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654 381 6771,'0'0'2761,"-41"-14"-1827,-133-42 133,157 52-991,0 0-1,0 1 0,0 0 0,0 1 1,0 1-1,0 1 0,-25 3 0,17-1-31,13-1-10,1 0 1,0 0 0,0 1-1,0 0 1,0 1-1,0 1 1,1 0-1,-1 0 1,1 1-1,0 0 1,0 1-1,1 0 1,0 0-1,0 1 1,0 0-1,1 1 1,0 0 0,0 0-1,1 1 1,0 0-1,1 0 1,0 1-1,0 0 1,1 0-1,0 0 1,1 0-1,0 1 1,1 0-1,0-1 1,0 1-1,2 1 1,-1-1 0,1 0-1,1 0 1,1 16-1,0-23 21,0 1 0,0-1 0,1 0-1,-1 0 1,1 0 0,0 0 0,1 0 0,-1 0-1,1 0 1,-1-1 0,1 1 0,0-1-1,1 0 1,-1 1 0,0-2 0,1 1 0,0 0-1,0-1 1,-1 0 0,1 1 0,1-2 0,-1 1-1,6 2 1,13 4 227,-1-1 1,1 0-1,29 3 0,-22-5 120,-1-1 1,49 0-1,-70-4-314,0 0 1,0-1-1,0 0 0,0 0 1,-1-1-1,1 0 0,0 0 0,-1-1 1,0 0-1,1 0 0,-1 0 1,0-1-1,-1 0 0,1-1 1,6-5-1,4-9 12,-1-1 1,-1-1-1,0 0 1,-2-1-1,-1 0 1,0-1-1,10-31 1,-1-6 74,23-111 1,-36 125 163,1-48 0,-2 7 474,-5 163-103,-43 205-754,13-111-512,-39 230-5255,44-274 1137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6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14567,'0'0'4034,"-7"205"-2978,0-118-448,3 10-272,4 7-192,0 1-127,0-5-17,0-9-145,0-14-511,-4-16-704,-7-21-1826,3-17-288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6.6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204 196 8996,'0'0'2479,"19"-30"-420,6-11-1273,34-41 0,-56 78-733,0 1 0,1-1 0,0 1 0,-1 0 0,1 0 0,0 0 0,0 0 0,1 1 0,-1 0 0,0 0 0,1 0 0,-1 0 1,1 0-1,0 1 0,0 0 0,0 0 0,-1 1 0,1-1 0,0 1 0,0 0 0,0 0 0,0 1 0,6 0 0,12 1 72,-3-2-103,0 2 1,0 1 0,0 0-1,0 1 1,-1 1 0,0 1 0,0 1-1,0 0 1,-1 2 0,0 0-1,-1 1 1,18 13 0,-22-14-21,0 1 1,-1 0 0,-1 1-1,1 1 1,-2 0-1,0 0 1,0 1-1,-1 0 1,-1 0-1,0 1 1,-1 0 0,0 1-1,-1 0 1,-1 0-1,6 28 1,-7-26-7,-2 1 1,0-1-1,-1 1 1,-1 0-1,-1 0 1,0-1-1,-1 1 1,-1 0-1,-7 22 1,6-30 4,0 0 1,0 0-1,-1-1 0,-1 0 1,1 0-1,-1 0 0,-1-1 1,0 0-1,0 0 0,0-1 1,-1 0-1,0 0 0,-1-1 1,1 0-1,-1 0 0,0-1 1,-10 5-1,-2-2 41,0-1-1,0 0 1,-1-1-1,1-2 1,-1 0-1,-40 1 1,-136-9 96,196 4-137,-30-1-108,1-2 0,0-1 0,0-2 1,0-1-1,1-1 0,0-2 1,-41-19-1,39 7-748,31 21 756,0 0 0,1 0 0,-1 0 1,0 0-1,1 0 0,-1 0 0,0-1 0,1 1 0,0 0 0,-1 0 0,1 0 0,0 0 1,-1-1-1,1 1 0,0 0 0,0 0 0,0 0 0,0-1 0,0 1 0,0 0 1,1 0-1,-1-1 0,0 1 0,1-2 0,15-18-4335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6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 12870,'0'0'5400,"-32"29"-4213,-98 101-395,123-122-745,0 0 1,1 0-1,1 1 0,-1 0 0,1 1 1,1-1-1,0 1 0,0 0 0,1 0 0,0 0 1,1 0-1,0 0 0,0 1 0,0 13 0,0-1 43,-2 16 95,1 0 1,2 0-1,7 69 1,-4-100-175,0 0 0,0 1 0,1-1 0,1 0 0,-1-1 0,1 1 0,1 0 0,-1-1 0,1 0 0,0 0 0,1-1 0,0 1 0,0-1 0,0 0 0,1-1 0,-1 1 0,1-1 0,1-1 0,-1 1 0,1-1 0,0-1 0,9 4 0,9 3 10,0-2 0,1 0 0,0-2 0,0-1 0,46 2-1,-18-4-133,98-7 0,-128 1-327,0-1 0,0-1-1,0-1 1,-1-1 0,0-1 0,28-14-1,30-24-3534,-9-4-2297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3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361 0 14375,'0'0'819,"-28"2"-502,3-2-208,14-1 32,0 1 1,-1 0 0,1 1-1,0 0 1,0 1 0,0 0-1,0 1 1,0 0 0,0 0-1,0 1 1,1 1-1,0 0 1,-17 11 0,14-6-59,2 1 0,-1 0 0,2 0 0,-1 1-1,2 1 1,0-1 0,0 2 0,1-1 0,1 1 0,0 0 0,1 1 0,0 0 0,1 0 0,1 0 0,0 0 0,2 1 0,-1-1 0,2 1 0,0 0 0,1 0 0,3 26 0,-3-38-82,1-1 0,0 1 1,-1-1-1,1 1 0,0-1 1,1 0-1,-1 1 0,1-1 1,-1 0-1,1 0 0,0 0 1,0 0-1,0-1 0,1 1 1,-1 0-1,1-1 1,-1 0-1,5 4 0,-1-3 0,1 1 0,-1-1-1,1 0 1,0 0 0,0 0 0,0-1-1,0-1 1,12 3 0,-2-2-10,0-1 1,1-1 0,-1-1-1,0 0 1,1-1 0,-1 0-1,18-6 1,-23 4 2,-1 0 0,0-1 0,-1 0 0,1 0 0,-1-1 0,0-1 0,-1 0 0,0 0 0,0-1 0,0 0 0,-1 0 0,0-1 0,0 0 0,10-17 0,-11 13 66,0-1 0,0 1 0,-1-1 0,-1-1 0,0 1 0,-1-1 0,-1 0 1,0 0-1,-1 0 0,0-27 0,-1 32 100,-1 10-109,0-1 0,0 1 0,1-1 1,-1 1-1,0-1 0,0 1 0,0-1 0,0 1 0,0-1 0,0 0 0,0 1 0,0-1 0,0 1 0,0-1 0,0 1 0,0-1 0,0 1 1,0-1-1,0 1 0,-1-1 0,1 1 0,0-1 0,0 1 0,-1-1 0,1 1 0,0-1 0,-1 1 0,1-1 0,0 1 0,-1 0 0,1-1 1,-1 1-1,1-1 0,-1 1 0,1 0 0,-1 0 0,1-1 0,-1 1 0,1 0 0,-1 0 0,1 0 0,-1 0 0,1-1 0,-1 1 0,1 0 1,-1 0-1,0 0 0,0 2-54,0 0-1,0 0 1,0 0 0,0 0 0,0 0 0,1 0 0,-1 0 0,1 1-1,0-1 1,-1 0 0,1 0 0,0 4 0,0-4-2,-2 16-12,1 1 0,1 0 0,1-1-1,3 23 1,-3-34 14,1-1-1,0 0 0,0 0 1,0 1-1,1-1 0,-1-1 1,2 1-1,-1 0 1,1-1-1,-1 0 0,1 1 1,1-2-1,-1 1 1,1 0-1,8 5 0,-4-4-30,-1 0-1,2-1 0,-1 0 1,1-1-1,-1 0 0,1 0 1,0-1-1,1-1 0,15 3 1,7-2-287,55-2 1,-85-1 304,8 0-67,1-1 0,-1 0 0,0-1 0,0 0 0,0-1 0,0 0 0,0-1 1,0 0-1,-1-1 0,1 0 0,11-8 0,-15 8 59,-1 0-1,1-1 1,-1 1 0,0-1 0,-1 0 0,1-1 0,-1 1-1,-1-1 1,1 0 0,-1 0 0,0-1 0,-1 1 0,0-1 0,0 0-1,0 0 1,1-11 0,-2 7 39,0 0 1,-1 1-1,0-1 1,-1 0-1,0 0 0,-1 0 1,-1 0-1,0 0 0,-6-22 1,5 28 36,1-1 1,-1 1 0,-1 0-1,1 0 1,-1 0 0,0 0 0,0 0-1,-1 1 1,1 0 0,-1 0 0,0 0-1,-1 1 1,1 0 0,-1 0-1,0 0 1,0 0 0,0 1 0,-9-3-1,11 4 18,-20-1 255,23 3-448,3 15-277,1-11 359,1-1-1,0 0 0,-1 0 1,1 0-1,0 0 0,0-1 1,0 0-1,1 1 0,-1-2 1,1 1-1,-1 0 0,1-1 1,-1 0-1,7 1 1,3 2-111,18 6-37,-9-4 120,-1 0 0,-1 2-1,1 1 1,20 12 0,-37-19 58,0 1 0,-1 0 0,1 1 0,-1-1 0,0 1 0,0 0 0,0 0 0,0 0 0,-1 1 0,1-1 0,-1 1 0,0 0 0,-1 0 0,1 0 1,-1 0-1,0 0 0,0 1 0,-1-1 0,1 1 0,-1-1 0,0 11 0,0-1 74,-2 0 1,0 1 0,-1-1 0,0 0 0,-1 0-1,-1 0 1,0 0 0,-1-1 0,-1 0-1,-9 16 1,13-24-156,-1-1 0,1 1 0,0 0-1,1 0 1,0-1 0,-1 1 0,2 0 0,-1 10 0,1-15-104,1 0 1,-1-1 0,1 1 0,0 0-1,-1 0 1,1-1 0,0 1 0,0 0 0,0-1-1,0 1 1,-1-1 0,1 1 0,0-1 0,0 1-1,0-1 1,0 0 0,0 0 0,0 1 0,0-1-1,0 0 1,0 0 0,0 0 0,0 0 0,0 0-1,0 0 1,0 0 0,0 0 0,0-1 0,0 1-1,2-1 1,4 1-1352,37 0-6592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7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72 129 12870,'0'0'544,"0"33"-85,-26 351 3919,9-261-3723,0 201 0,17-146-89,0-198-535,0-67-27,16-135 1,18 34-172,105-330 0,-135 507 163,0-2 2,0 0-1,1 1 1,13-23-1,-16 31 2,1 1-1,0 0 0,-1-1 1,1 1-1,0 0 0,1 0 0,-1 1 1,0-1-1,1 1 0,0-1 1,-1 1-1,1 0 0,0 1 0,0-1 1,0 1-1,6-2 0,13-1-25,0 2-1,0 1 0,36 1 1,-27 1 15,-5 0 9,1 2 0,-1 0 1,0 2-1,0 1 0,50 18 0,-62-19-2,0 2 0,0 0-1,-1 0 1,0 2 0,0 0-1,-1 0 1,0 1 0,-1 1 0,0 0-1,0 0 1,12 19 0,-20-26 1,-1 1 1,0-1 0,0 1 0,0 0 0,0 0-1,-1 1 1,0-1 0,0 0 0,0 1-1,-1-1 1,0 1 0,0 0 0,0-1 0,-1 1-1,0 0 1,0 0 0,0-1 0,-1 1-1,0 0 1,0-1 0,0 1 0,-1-1 0,0 1-1,-5 9 1,1-6-5,0 0 0,-1 0 0,0-1 0,0 0 0,-1-1 0,0 1 0,0-1 0,-1-1 0,0 0 0,0 0 0,0-1 1,-14 6-1,-37 14 46,0-3 1,-2-2 0,-95 18 0,-198 5-3697,317-42 77,26-1-2112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8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109 135 11861,'0'0'6222,"-18"39"-5678,-51 131-245,64-156-278,1 0 0,0 0 0,1 0 0,1 0 0,0 1 0,1 0 0,1-1 0,2 24 0,0-4 3,-2-17-13,1 0 0,1 1-1,1-1 1,0 0 0,1 0-1,1 0 1,1-1 0,0 1-1,1-1 1,15 24 0,-20-37-9,1 0 1,-1-1-1,1 0 0,0 0 1,0 0-1,0 0 0,0 0 1,0 0-1,0-1 0,0 1 1,1-1-1,-1 0 0,0 0 1,1 0-1,-1-1 1,1 1-1,-1-1 0,1 0 1,-1 0-1,1 0 0,0 0 1,-1 0-1,6-2 0,3 0 36,-1-1 0,0 0-1,0 0 1,0-1 0,20-11 0,17-16 25,-1-3 0,-2-2 1,53-54-1,6-4-4,-103 93-61,0 0-1,0 0 1,0 0 0,0 0 0,1 0 0,-1 0 0,0 0 0,0 0 0,1 1-1,-1-1 1,0 0 0,1 1 0,-1-1 0,0 1 0,1-1 0,-1 1-1,1 0 1,-1 0 0,1 0 0,-1 0 0,1 0 0,-1 0 0,1 0-1,-1 0 1,0 0 0,1 1 0,-1-1 0,1 0 0,-1 1 0,0 0-1,1-1 1,-1 1 0,0 0 0,1-1 0,-1 1 0,1 1 0,3 4-22,-1-1 1,0 1-1,-1 0 1,0 0 0,1 0-1,2 10 1,4 6 52,4 6-29,1-2 0,1 0 0,27 32 0,-37-50-2,1 0 0,1-1 0,-1 0 0,1 0 0,1-1 0,-1 0-1,1 0 1,0-1 0,0 0 0,0-1 0,1 0 0,0-1 0,18 5 0,-13-5-15,1-1-1,0 0 1,0-1-1,-1 0 1,1-2 0,0 0-1,31-6 1,-38 5 20,0-1 1,-1-1-1,1 1 0,-1-1 1,1-1-1,-1 1 1,-1-2-1,1 1 0,-1-1 1,1 0-1,-2 0 1,1-1-1,-1 0 1,9-12-1,-8 7 17,0 0 0,0 0 0,-1 0 0,-1-1-1,0 0 1,-1 0 0,0-1 0,-1 1 0,2-18 0,-1-12 83,-3-70 1,-2 91-78,1 8-9,-1 0 1,-1 0-1,0 0 0,-1 1 0,0-1 0,-1 1 1,-1 0-1,0 0 0,-1 0 0,0 1 1,-1-1-1,0 2 0,-1-1 0,-1 1 0,1 0 1,-13-11-1,9 11-156,1 1-1,-1 1 1,-1 0 0,0 1 0,0 1 0,-17-8 0,14 8-573,0 2 0,-1-1 1,1 2-1,-1 0 0,-27-2 1,-35 4-6800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3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590 62 9332,'0'0'6993,"-34"-11"-5763,-117-31-481,136 39-688,-1 0 0,0 2 0,-1 0 0,1 0 0,0 2-1,0 0 1,0 1 0,0 0 0,0 1 0,1 1-1,-1 1 1,1 0 0,0 1 0,0 1 0,1 0 0,0 0-1,0 2 1,1 0 0,-18 15 0,24-18-52,0 0 0,0 0 0,1 0 0,0 1 0,0 0 0,1 0 0,0 1 0,0-1 0,1 1 0,-1 0 0,2 0 0,-1 1 0,1-1 0,1 1 0,0 0 0,0-1 0,0 1 0,1 0 0,0 0 0,2 16 0,-1-17-8,1-1 0,1 0 0,0 0-1,0 0 1,0 0 0,0 0 0,1-1-1,1 1 1,-1-1 0,1 1 0,0-1 0,0 0-1,1-1 1,-1 1 0,1-1 0,1 0-1,7 7 1,15 10 8,2-1 0,41 23 1,-46-28-9,52 28-3,-34-20-20,0 2 0,-2 1-1,49 42 1,-85-64-21,0 0 0,-1 1 0,1-1 0,-1 1 0,0 0 0,3 7-1,-6-12 38,-1 0 0,1 0-1,-1 0 1,1 0-1,-1 0 1,1 0 0,-1 0-1,0 0 1,0 0-1,1 0 1,-1 1 0,0-1-1,0 0 1,0 0-1,0 0 1,0 0 0,-1 1-1,1-1 1,0 0-1,0 0 1,-1 0-1,1 0 1,-1 0 0,1 0-1,-1 0 1,1 0-1,-1 0 1,0 0 0,1 0-1,-1 0 1,0 0-1,0 0 1,1-1 0,-1 1-1,0 0 1,0-1-1,0 1 1,0 0 0,0-1-1,0 1 1,0-1-1,-1 0 1,1 1 0,0-1-1,0 0 1,-2 1-1,-39 5 78,-1-1 0,0-3-1,-64-3 1,36 0 17,52 1-34,1 0-1,-1-2 1,1 0 0,0-1-1,-24-6 1,37 7-146,0 0 0,1 0 0,-1 0 0,0-1 1,1 1-1,0-1 0,-1 0 0,1 0 0,0-1 1,-3-4-1,4 5-204,1 0 0,0-1 0,0 1 0,0-1 0,0 1 0,0-1 0,1 0 0,0 0 0,-1 1 0,2-1 0,-1 0 0,0 0 0,1 0 1,0-7-1,0-32-5651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4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 41 5378,'0'0'8866,"0"-7"-7231,0-20-173,0 20 1001,-3 13-2108,-23 51 237,-55 87 1,-16 31-93,86-152-472,1 1-1,2 0 0,0 1 0,2 0 0,-7 46 0,11-56-30,1 0-1,1 0 1,0 1-1,1-1 1,0 0-1,1 0 1,6 23-1,-5-30 2,0-1-1,0-1 0,1 1 0,0 0 1,0-1-1,1 0 0,-1 0 0,1 0 1,1 0-1,-1-1 0,1 0 0,0 0 1,0-1-1,0 1 0,1-1 1,-1-1-1,9 4 0,11 4-12,0-2-1,0-1 0,1-1 1,1-1-1,-1-1 1,56 2-1,168-15-1118,-219 5 492,1-2 1,-1-1 0,33-12-1,34-21-3905,-1-14-4657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5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12 9668,'0'0'7097,"-30"-4"-6502,-99-4-254,123 8-328,0 1 0,1-1 0,-1 1-1,0 1 1,1-1 0,0 1 0,-1 0 0,1 0-1,0 0 1,0 1 0,0 0 0,0 0-1,0 0 1,1 0 0,-1 1 0,1 0-1,0 0 1,0 0 0,0 0 0,1 1-1,-5 6 1,3-2 2,1 0 0,0 0 0,0 1 0,1-1 0,0 1-1,1 0 1,0 0 0,0 0 0,0 14 0,1-10-9,1-1 0,0 1 1,1 0-1,1-1 0,0 1 0,1-1 1,0 0-1,1 1 0,0-2 0,1 1 0,1 0 1,0-1-1,0 0 0,11 14 0,-16-25-4,20 30-83,28 53 1,-43-72-8,-1 0 0,-1 0 0,0 0 0,-1 1 1,0-1-1,-1 1 0,0 0 0,0 18 1,-2-29 78,0 0 0,-1 0 0,1 0 0,0 0 0,-1 0 0,1 0-1,-1 0 1,1 0 0,-1 0 0,0-1 0,0 1 0,0 0 0,0 0 0,0-1 0,-1 1 0,1 0 0,0-1 0,-1 1 0,-2 1 0,1 0 8,-2-1 1,1 0-1,0 1 0,0-1 0,-1-1 0,1 1 0,-1-1 0,-5 2 0,-11 0 31,-1-1-1,1 0 1,-22-2 0,26-1-38,-33 3 39,34 0-133,0-1 1,0-1-1,0-1 0,0 0 1,-22-5-1,36 6-59,1-1-1,-1 1 0,1 0 1,-1-1-1,1 0 1,0 1-1,-1-1 0,1 0 1,0 0-1,-1 1 1,1-1-1,0 0 0,0 0 1,0-1-1,0 1 1,0 0-1,0 0 0,0 0 1,0-1-1,1 1 0,-1 0 1,0-1-1,1 1 1,-1-1-1,1 1 0,-1 0 1,1-1-1,0 1 1,0-1-1,-1 0 0,1 1 1,1-3-1,-1-22-4800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8:45.7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3858,'0'0'15367,"-4"6"-14986,0 3-320,1 0 0,-1 0 1,1 0-1,1 0 0,0 1 0,0-1 0,1 1 0,0 16 0,4 92 437,-1-88-476,2 1-15,2 0-1,1-1 1,1 1-1,1-2 1,2 1-1,1-2 1,2 1-1,32 50 1,-46-79-25,0 1 0,1 0 0,-1 0 0,1 0 0,-1-1 0,1 1 0,-1 0 0,1-1 0,-1 1 0,1 0-1,0-1 1,-1 1 0,1-1 0,0 1 0,0-1 0,-1 1 0,1-1 0,0 1 0,0-1 0,0 0 0,0 0 0,-1 1 0,1-1 0,0 0 0,0 0 0,0 0 0,0 0 0,0 0 0,0 0 0,-1 0 0,1 0 0,0 0 0,0 0 0,0-1 0,0 1 0,0 0 0,-1-1 0,1 1 0,0 0 0,0-1 0,0 1 0,-1-1 0,2 0-1,25-31 164,-25 29-163,21-31 34,1 0 0,1 2 0,2 1 0,58-52 0,-81 80-21,1 1 0,-1-1 0,1 1 0,0-1 1,0 1-1,0 0 0,0 1 0,0 0 0,0-1 0,0 1 0,0 1 0,1-1 1,-1 1-1,0 0 0,0 0 0,1 1 0,-1-1 0,0 1 0,0 0 1,0 1-1,0-1 0,0 1 0,0 0 0,0 1 0,0-1 0,8 6 0,7 6-9,0 1 0,0 0-1,-2 1 1,20 23-1,-31-32 16,69 77-9,-55-58 2,1 0-1,1-2 0,1-1 1,1-1-1,38 26 0,-56-45-9,0 1 0,0-1 1,0 0-1,0 0 0,1-1 0,-1 0 0,1 0 1,0-1-1,0 0 0,-1 0 0,1-1 0,0 0 0,9-1 1,-15 1 16,1-1 0,-1 0 0,0 0 0,1 1 0,-1-2 0,0 1 0,0 0 1,0 0-1,0-1 0,0 1 0,0-1 0,0 1 0,-1-1 0,1 0 0,0 0 0,-1 0 0,1 0 1,-1 0-1,0 0 0,0 0 0,0 0 0,0 0 0,0-1 0,0 1 0,0-4 0,2-7 28,0 0-1,-1-1 0,1-16 0,-3 27-23,4-38 31,-2 0-1,-2 0 0,-1 0 1,-3 0-1,-1 1 1,-2-1-1,-20-65 0,14 75-206,-7-27 274,15 15-3028,27 42-10489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03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1713 1941 9172,'46'10'424,"513"100"2567,-323-75-2387,1-10 0,406-8 0,-582-20-416,0-3 1,-1-2-1,0-3 1,-1-3 0,61-22-1,-80 22 16,-1-2-1,0-2 0,-1-2 1,-1-1-1,-1-2 0,-1-1 1,63-58-1,-83 67-66,0-1-1,-2-1 1,0 0-1,-1 0 1,0-2 0,-2 1-1,0-1 1,-1-1-1,8-25 1,-10 19-81,-1-1 0,-1 0 0,-1 0 0,-1-1 0,-2 1 0,-3-51 0,0 62-53,0-1 0,-2 0 1,0 1-1,0 0 0,-2 0 0,0 0 0,0 1 0,-11-17 0,3 9 16,-1 0-1,-2 0 1,0 2-1,-28-27 1,-9 0 83,-2 2 0,-116-72 0,-70-25 107,-7 12 0,-424-160 0,-35 68-103,562 191-70,0 6 1,-1 6-1,-153 0 0,248 18-36,0 3 1,0 2 0,0 3-1,0 2 1,1 2-1,0 2 1,1 2-1,1 3 1,-90 42-1,78-23-13,0 1 0,3 4 0,1 2 0,2 2 0,2 3 0,2 2 0,3 2 0,2 2 0,-64 98 0,93-124-16,0 2 1,2 0 0,1 0 0,2 1 0,-11 41 0,18-52-20,1 0-1,1 0 1,0 0-1,2 0 1,0 0-1,1 0 0,2 0 1,0 1-1,9 37 1,-6-41 14,2 0 1,0 0-1,1-1 1,1 1-1,0-2 0,1 1 1,0-2-1,15 16 1,4 1 13,1-1-1,51 38 1,-7-15 17,3-2-1,1-4 1,3-4-1,124 48 1,-48-33-19,256 56 0,-213-76 20,2-8 1,1-9 0,211-6-1,-332-15 10,0-4 0,0-4-1,-1-3 1,104-28 0,-144 27 10,0-1 0,-1-3-1,-1-1 1,-1-1 0,0-3 0,-2-1 0,0-1 0,-2-3-1,0 0 1,29-32 0,-38 31-10,-2-1 0,-1-1 0,-1-1 0,-2 0 0,-1-2 0,-1 0 0,-2-1 0,-1-1 0,-2 0 0,9-42-1,-10 29-5,-3-1-1,-2 1 1,-2-1-1,-2 0 1,-2 0-1,-2-1 0,-10-56 1,5 69-13,-3-1-1,0 1 1,-2 1 0,-2 0 0,-2 1-1,0 0 1,-2 2 0,-2 0 0,-1 1-1,-1 1 1,-2 0 0,-1 2 0,-49-42-1,35 37 3,-1 2-1,-2 2 0,-1 2 0,-1 1 0,-1 3 0,-2 1 0,0 3 0,-1 2 1,-80-19-1,60 23-61,-1 3 0,0 3 0,0 3 0,-104 7 0,117 1-989,1 4-1,1 1 1,-1 3 0,2 3-1,0 2 1,-56 25 0,-90 62-7762,192-100 8445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0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428 37 7571,'0'0'9925,"-1"-6"-9066,-4-18-221,4 18 1205,-7 24-1787,-5 23 55,1 0 0,2 1-1,3 0 1,1 0 0,-1 61-1,0-13-35,-8 126 26,-13 105-58,-65 86 205,60-287-200,4 1 0,-20 208 0,3 231 14,-1-292-129,42-251 211,0-2-1483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0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10293,'0'0'5066,"14"32"-3921,0 0-852,71 177 1020,-48-114-1103,4-3-1,4-1 1,4-2 0,4-3 0,100 125 0,-147-203-200,1 0 1,0-1-1,0 0 1,1 0 0,0 0-1,0-1 1,0 0-1,16 7 1,-20-11 8,0 0-1,0-1 1,0 0 0,1 0 0,-1-1 0,0 1 0,1-1-1,-1 0 1,0 0 0,1 0 0,-1 0 0,0-1 0,1 0-1,-1 0 1,0 0 0,0 0 0,0-1 0,0 1 0,0-1-1,0 0 1,0-1 0,0 1 0,3-4 0,29-24 85,-1-2 1,-2-1 0,55-71 0,-49 56-125,66-65 0,-98 107-51,-1 0-1,1 1 1,1 0 0,-1 0 0,0 1 0,1 0 0,0 0 0,11-3 0,-10 5-938,-1 0 1,0 0-1,1 1 1,15 0-1,-1 1-4591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3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9060,'0'0'4226,"235"-7"-4178,-160 14 16,14 0-64,8 3-16,0-10-1312,-7 0-3475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4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467 380 19001,'0'0'1078,"-26"-7"-622,-84-18 592,100 23-948,1 1 0,-1 0-1,1 1 1,0 0 0,-1 0-1,1 1 1,-1 1 0,1-1-1,0 2 1,0-1 0,0 1-1,0 0 1,0 1 0,1 0-1,-1 0 1,1 1 0,0 0-1,-9 9 1,3-2-112,0 1 0,1 1-1,1 0 1,0 1 0,1 0-1,1 0 1,-12 24 0,14-24-5,2 0 1,0 1 0,1 0 0,0-1 0,1 1-1,1 1 1,1-1 0,0 0 0,1 1 0,1-1-1,0 1 1,4 20 0,-3-33-10,1 1 0,-1 0 0,1-1 0,0 1 0,0-1 0,1 0-1,-1 1 1,1-1 0,0 0 0,0-1 0,1 1 0,-1-1 0,1 1 0,0-1 0,-1 0 0,1 0 0,1 0 0,-1-1 0,0 0-1,1 0 1,-1 0 0,1 0 0,-1 0 0,1-1 0,0 0 0,0 0 0,6 0 0,7 2-45,0-1 1,1-1-1,-1-1 0,0-1 1,1 0-1,21-5 0,-26 3 75,-1-2 0,1 0 0,-1 0 0,0-1-1,0-1 1,-1 0 0,0 0 0,0-1 0,-1-1 0,0 0-1,0-1 1,-1 0 0,0-1 0,8-11 0,-1-1 15,-1 0-1,-1 0 1,-2-1 0,0-1 0,-1 0 0,11-38 0,-9 2 81,-2-1 0,-3 0 1,-3 0-1,-3-117 0,-3 173-76,-4-46 223,4 51-215,0 0 0,0-1 0,0 1-1,-1-1 1,1 1 0,-1 0 0,1-1 0,-1 1-1,1 0 1,-1 0 0,0-1 0,0 1 0,1 0-1,-1 0 1,0 0 0,0 0 0,0 0 0,0 0-1,0 0 1,-1 0 0,1 1 0,0-1 0,0 0-1,0 1 1,-1-1 0,1 1 0,0-1 0,-1 1-1,1 0 1,-3-1 0,-4 15 53,-8 33-105,1 1 0,3 1 0,-11 89-1,15-44 86,4 105-1,4-186-65,1 0-1,1 0 1,0 0-1,1 0 1,0-1 0,1 1-1,0-1 1,1 0-1,1 0 1,11 19-1,-13-25-28,1 1 0,0 0 0,0-1 0,1 0 0,0 0 0,0-1 0,0 0 0,1 0 0,0 0 0,0-1 0,0 0 0,0 0 0,1 0 0,-1-1 0,1-1 0,0 1-1,0-1 1,9 1 0,-3-1-95,1-1-1,-1 0 1,0-1-1,1-1 1,-1 0-1,0-1 1,1 0-1,-1-2 0,0 1 1,-1-2-1,1 0 1,-1 0-1,0-1 1,0-1-1,-1 0 1,0-1-1,0 0 0,0-1 1,-1 0-1,-1-1 1,1 0-1,-2-1 1,1 0-1,-2 0 1,1-1-1,-2 0 0,0 0 1,0-1-1,-1 0 1,0-1-1,-1 1 1,3-18-1,-1-8 266,-1-1-1,-3-1 1,-2-57-1,-1 77 109,-4-3 546,4 24-775,0 0-1,0 0 1,0-1-1,0 1 1,-1 0-1,1 0 1,0 0 0,0 0-1,0-1 1,0 1-1,-1 0 1,1 0-1,0 0 1,0 0 0,0 0-1,-1 0 1,1-1-1,0 1 1,0 0-1,-1 0 1,1 0 0,0 0-1,0 0 1,-1 0-1,1 0 1,0 0-1,0 0 1,0 0 0,-1 0-1,1 0 1,0 0-1,0 0 1,-1 0-1,1 0 1,0 1 0,0-1-1,-1 0 1,1 0-1,0 0 1,0 0-1,0 0 1,-1 1-1,-1 1 11,0 0-1,1 0 0,-1 1 0,0-1 0,1 1 0,-1-1 0,1 1 0,0 0 0,0-1 0,0 1 0,-1 5 0,-6 25-11,2 1-1,2-1 1,1 1 0,1 0 0,2 1-1,5 47 1,-3-74-44,-1-1 0,1-1 0,0 1 0,1 0 0,0 0 0,0-1 0,0 0 0,1 1 0,0-1 0,0 0 0,0-1 0,1 1 0,0-1 0,0 0 0,0 0 0,1-1 0,7 6-1,-8-7-291,2 1 0,-1-1-1,0 0 1,1-1 0,-1 0-1,1 0 1,0 0-1,0-1 1,0 0 0,0 0-1,7 0 1,21-1-5695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4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 1 10197,'0'0'7683,"-2"-1"-7379,-1 1-288,1 1-1,0-1 1,0 0-1,0 1 0,0 0 1,0 0-1,0-1 1,0 1-1,1 0 1,-1 0-1,0 1 0,0-1 1,1 0-1,-1 1 1,1-1-1,-1 1 0,1-1 1,-1 1-1,1 0 1,0-1-1,0 1 1,-2 3-1,-31 50 367,23-34-292,1 1 0,1 0 1,1 1-1,-8 37 0,-9 97 119,-3 14-2339,27-166 1603,0 0-1,0-1 1,-1 1 0,1-1 0,-1 1 0,0-1 0,0 0 0,-1 0 0,1 0 0,-1 0 0,0 0-1,0 0 1,-4 3 0,-15 2-4518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4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9364,'0'0'3599,"32"-3"-1979,13-1-1248,8-2 58,67 2 0,-51 3-91,77 2-101,-132 0-233,-1 0-1,1 1 1,-1 1 0,0 1-1,0-1 1,0 2 0,-1 0-1,16 8 1,-27-10-8,1 0 0,-1-1 0,0 1 0,0 0 0,0 0 0,-1-1 0,1 1 0,-1 0 0,1 0 0,-1 0 0,0 0 0,0 0 0,0 0 0,-1 0 0,0 5 0,0 2 83,0-1 42,0 0 1,-1-1-1,0 0 0,0 1 1,-1-1-1,0 0 0,-8 14 0,-11 34 266,18-30-312,0 0-1,0 42 1,3-17-2504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4.8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11189,'0'0'1169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5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1 128 1105,'0'0'12419,"0"34"-11953,2 113 241,0-126-625,0 1 0,1-1 0,0 0 0,2 0 0,1 0 0,1-1 0,0 0-1,2 0 1,0 0 0,1-1 0,1-1 0,15 21 0,-25-38-23,0 1 0,0-1-1,0 0 1,-1 0 0,1 0 0,0 0 0,1 0-1,-1 0 1,0 0 0,0 0 0,0 0 0,0 0-1,1-1 1,-1 1 0,0 0 0,1-1 0,-1 1 0,0-1-1,3 1 1,-3-1-17,0 0 0,0-1 1,0 1-1,0 0 0,0-1 0,0 1 0,0-1 0,0 1 1,0-1-1,0 1 0,0-1 0,0 0 0,0 1 0,0-1 0,-1 0 1,1 0-1,0 0 0,-1 1 0,2-3 0,4-7 103,-2 0-1,1 0 1,-1-1 0,3-13-1,0 4-192,19-51 107,3 1 0,4 2 0,2 1-1,79-112 1,-109 172-105,-1 2 0,1-1 1,0 0-1,1 1 0,-1 0 0,12-8 0,-14 12-347,0-1-1,0 1 1,0 0-1,0 0 0,1 0 1,-1 0-1,0 0 1,1 1-1,-1-1 0,5 1 1,11 0-4775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5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1 573 11013,'0'0'3348,"34"-5"-2804,116-23-413,-138 25-122,-1-1 0,1 0-1,-1-1 1,0 0 0,0 0-1,0-1 1,-1 0 0,0-1-1,0-1 1,0 1 0,-1-2-1,0 1 1,-1-1 0,0 0 0,-1-1-1,1 0 1,5-12 0,-10 19-8,12-21 170,-1-1 1,-1-1 0,0 0 0,-3 0-1,0-1 1,-1-1 0,-2 1 0,-1-1 0,-1-1-1,-1 1 1,-2 0 0,-1-36 0,-1 63-135,0 1-1,0-1 1,-1 0 0,1 1 0,0-1 0,-1 0 0,1 1 0,0-1 0,-1 1 0,1-1 0,-1 0 0,1 1 0,-1-1 0,1 1-1,-1-1 1,1 1 0,-1 0 0,0-1 0,1 1 0,-1-1 0,0 1 0,1 0 0,-1 0 0,0-1 0,1 1 0,-1 0 0,0 0-1,0 0 1,1 0 0,-1 0 0,0 0 0,1 0 0,-1 0 0,0 0 0,0 0 0,-32 4 161,32-4-186,-9 3 2,-1 0-1,1 1 1,0 0 0,1 1 0,-1 0-1,1 0 1,0 1 0,0 0 0,1 1-1,-1 0 1,2 1 0,-1-1-1,1 1 1,-9 13 0,6-7 28,0 0 1,1 0-1,0 1 0,1 1 1,1-1-1,1 1 0,0 1 1,-5 23-1,7-21 25,2 0 0,0 0 0,1 0 1,1 0-1,1 1 0,0-1 0,5 20 0,-3-28-50,-1-1 0,2 1 1,0-1-1,0 0 0,1 0 0,0 0 0,0-1 0,1 0 0,1 0 0,-1 0 0,2-1 0,-1 0 0,12 10 0,2-2-74,0 0-1,2-2 0,-1-1 1,1-1-1,1-1 1,0 0-1,1-2 0,45 10 1,-46-14-1876,0-1 0,45 0 0,-38-4-5564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6.4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1770 9428,'0'0'3290,"-9"-39"-988,-30-133-349,28 113-1139,3 0 1,3-1-1,4-119 0,3 74-357,2-63 242,32-215 0,-17 243-547,35-209 147,-54 345-299,1 0 1,0 1-1,0-1 1,0 1-1,0-1 1,0 1-1,1 0 1,0 0-1,0-1 1,0 1-1,0 0 1,0 1-1,3-4 1,15-1-2607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6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1 459 10277,'0'0'7043,"11"-2"-6400,5-2-477,-1-1 1,0-1 0,0 0-1,0-1 1,-1 0-1,0-2 1,-1 1 0,20-17-1,74-65 334,213-167-285,-313 252-214,1 0 0,0 0 0,0 1-1,12-5 1,-18 8-11,0 1 0,0-1 0,0 0 0,0 1-1,1-1 1,-1 1 0,0 0 0,0 0 0,1 0-1,-1 0 1,0 0 0,0 0 0,0 0 0,1 1-1,-1-1 1,0 1 0,0 0 0,0 0 0,0 0-1,0 0 1,0 0 0,0 0 0,0 0 0,2 3-1,8 10-22,-2 0-1,1 1 0,-2 0 0,0 1 0,12 32 0,7 10 45,68 110-285,-29-59-2880,-41-66-752,-9-11-2427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7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10725,'0'0'5634,"216"33"-5377,-126-29-161,-12 2-80,-11-2-16,-14-4-449,-12 0-1680,-15 0-1968,-11-10-49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7.7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0 7972,'0'0'9556,"-41"4"-8964,26 36 273,4 7-465,3 7-64,4 3-224,4 0-112,0 0-32,0-3-784,0-7-1649,0-10-1601,12-14-4130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8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 12438,'0'0'5794,"-59"228"-5554,33-144-111,11 0-81,0 0-16,3-3-32,9-14-257,-5-7-847,1-13-1361,3-20-1073,4-17-1168</inkml:trace>
  <inkml:trace contextRef="#ctx0" brushRef="#br0" timeOffset="1">0 380 9588,'0'0'5011,"37"-5"-4251,118-15-394,-127 17-226,1 1-1,32 1 1,-26 2 230,-33-1-358,1 0-1,-1 1 0,0-1 0,1 1 1,-1-1-1,0 1 0,0 0 1,0 0-1,0 0 0,0 0 0,0 0 1,0 0-1,0 1 0,0-1 1,0 0-1,-1 1 0,1 0 0,-1-1 1,1 1-1,-1 0 0,1 0 1,-1 0-1,0 0 0,0 0 0,0 0 1,0 0-1,0 0 0,-1 0 1,1 1-1,-1-1 0,1 0 0,-1 0 1,0 3-1,2 12 35,-1 1 0,0-1 0,-4 28 1,2-13 174,1 139 195,0-97-7998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4.8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15255,'0'0'5010,"86"-75"-6530,-66 119-1906,-17 10-4290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8.4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8260,'0'0'3778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8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9925,'0'0'4212,"9"32"-3051,30 102-473,-37-123-648,2 0 0,0 0 1,0 0-1,1 0 0,0-1 0,1 0 1,0 0-1,0 0 0,1-1 0,1 0 0,-1 0 1,18 14-1,-23-21 17,-1-1 0,1 1-1,0-1 1,0 0 0,0 0 0,0 1 0,0-1-1,0 0 1,0 0 0,0-1 0,0 1 0,0 0 0,1-1-1,-1 0 1,0 1 0,1-1 0,-1 0 0,0 0-1,0 0 1,1 0 0,-1 0 0,0-1 0,0 1 0,1-1-1,-1 0 1,0 1 0,0-1 0,0 0 0,0 0-1,0 0 1,0-1 0,0 1 0,0 0 0,0-1 0,-1 1-1,3-3 1,5-6 71,0-1 0,0 1-1,0-2 1,11-20 0,-11 16-225,10-13-103,37-61 112,-20 29-3933,-32 51-442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9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1 222 9396,'0'0'4186,"35"0"-3655,111 0-293,-138 0-222,0 0 0,-1-1 1,1 0-1,0-1 0,-1 1 1,1-2-1,-1 1 0,1-1 1,-1 0-1,0 0 0,0-1 1,0 0-1,-1 0 0,1-1 1,6-6-1,-5 2 34,0 0 0,-1-1 0,0 0 0,0 0 0,-1 0 0,8-19 0,-11 21 251,0 0 0,-1 0 0,0 0 0,0 0 0,0-1 1,-1 1-1,-1 0 0,1-15 0,-25 49 414,14-13-630,1 0 0,1 1 1,0 0-1,1 1 0,0-1 0,1 1 0,1 1 1,1-1-1,0 1 0,0-1 0,2 1 0,0 0 1,1 0-1,1 25 0,0-35-86,1 0 1,-1 0-1,1 1 0,1-1 1,-1 0-1,1 0 1,0 0-1,0 0 0,1 0 1,0-1-1,0 1 0,0-1 1,5 6-1,-1-2 36,1-1-1,-1 0 1,2 0-1,-1-1 1,1 0-1,19 11 1,-9-8-427,0-1 0,1 0 0,20 5 0,55 8-5044,-11-14-5313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1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 0 9012,'0'0'6440,"1"6"-5578,0 3-574,0-1 0,-1 1 0,1-1 1,-2 1-1,1-1 0,-1 0 0,0 1 0,-5 12 0,-27 71 762,15-48-742,-7 25 16,4 2 0,3 0 0,4 1 0,-8 86 0,6 295 103,17-402-411,2-2 0,3 1 0,1 0 0,3-1 0,2-1 0,2 0 0,38 88 0,-15-58-63,2-2-1,74 104 1,-70-121-1766,74 77 1,-63-86-3292,-14-22-2718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0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1 340 8420,'0'0'2796,"33"-15"-1753,210-95 2367,-144 63-1601,-19 8-1389,1 3-1,131-39 1,-187 70-147,0 0 0,-1 2 1,46-1-1,-68 8-269,0 0-1,-1 0 1,0 1-1,1-1 0,-1 0 1,-1 1-1,1-1 0,-1 1 1,0-1-1,0 6 0,1-4 3,49 317-789,-41-279-291,-2 2-2375,-3-8-1530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0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9124,'0'0'993,"250"0"799,-165 0-767,-10 0-689,-23 0-256,-18 0-80,-16 0-80,-10 0-1217,-8-17-1488,0-10-576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1.2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 6531,'0'0'8644,"-3"70"-7716,3-30 129,3 7-241,1 0-143,0 0-385,-4 0-240,0-3-48,0-4-208,0-3-977,0-13-2401,0-11-3505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1.5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14567,'0'0'4802,"-8"171"-4354,8-91-128,0 1-48,0-1-144,0-2-112,0-11-16,0-7-352,0-9-512,-14-14-1985,-5-17-1105,-7-20-1297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1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1 306 9732,'0'0'2191,"35"-2"-1001,-27 2-1079,260-11 3000,-196 11-2094,-70 0-1016,-1 1 0,0-1 0,1 1 0,-1-1 0,0 1 0,0 0 0,0 0 0,0-1 0,0 1 0,0 0 0,0 0 0,0 0 0,0 0 0,0 0 0,0 0 0,-1 0 0,1 1 0,0-1 0,-1 0 0,1 0 0,-1 0 0,1 1 0,-1 1 0,11 37 61,-9-33-25,6 38 472,4 70 1,-10-80-650,1 0 0,2 0 0,17 60 0,-21-92-131,-1-2 55,0 0 1,0 0-1,1 0 1,-1 0-1,0 0 0,1 0 1,-1 0-1,1 0 1,-1-1-1,1 1 0,-1 0 1,1 0-1,-1 0 1,1-1-1,0 1 1,0 0-1,-1-1 0,1 1 1,0 0-1,0-1 1,0 1-1,1 0 0,5-1-5493</inkml:trace>
  <inkml:trace contextRef="#ctx0" brushRef="#br0" timeOffset="1">590 1 13142,'0'0'1537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2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8676,'0'0'2900,"16"33"-1369,50 108-557,-55-117-670,1-1 1,15 21-1,-23-38-145,0-1 1,1 0-1,0 0 0,0 0 1,1-1-1,-1 1 0,12 6 1,-13-9-76,-1 0 1,1 0 0,0 0-1,0 0 1,0 0 0,0-1 0,0 0-1,0 0 1,0 0 0,0 0-1,1 0 1,-1-1 0,0 0-1,0 0 1,1 0 0,-1-1-1,0 1 1,0-1 0,0 0-1,1 0 1,-1-1 0,0 1-1,0-1 1,-1 0 0,1 0-1,0 0 1,-1 0 0,1-1-1,-1 1 1,0-1 0,1 0 0,-1 0-1,-1 0 1,1 0 0,0-1-1,2-5 1,9-12-38,-2 0 0,-1-1 0,-1-1 0,14-44-1,-21 59-9,11-34-150,-1-1 1,7-53-1,-14 17-6453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5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63 15927,'0'0'513,"30"-11"399,-5 2-775,-5 0-112,1 2 1,0 0-1,0 2 1,1 0 0,-1 1-1,1 2 1,26-1-1,3 2-58,57 3-6,-107-2 40,0 0 0,0 0-1,-1 0 1,1 0-1,0 0 1,0 0 0,0 0-1,0 1 1,0-1-1,0 0 1,0 1 0,0-1-1,0 1 1,0-1-1,-1 1 1,1-1-1,0 1 1,0 0 0,-1-1-1,1 1 1,0 0-1,-1-1 1,1 1 0,-1 0-1,1 0 1,-1 0-1,1 0 1,-1-1 0,1 1-1,-1 0 1,0 0-1,0 0 1,1 0 0,-1 0-1,0 0 1,0 0-1,0 0 1,0 0-1,0 0 1,0 0 0,0 0-1,-1 2 1,0 0 47,0 0-1,0 0 1,0 0 0,-1 0-1,1 0 1,-1-1 0,0 1 0,0 0-1,0-1 1,0 1 0,0-1 0,0 0-1,-4 3 1,-28 17 675,0-2 0,-67 28 0,55-27-58,-67 40 1,100-53-595,0 1 1,1 1-1,0 0 1,1 0-1,0 1 1,0 1 0,2 0-1,-1 0 1,-9 18-1,15-25-76,1 1-1,0 0 0,0-1 1,1 1-1,0 0 0,0 1 1,1-1-1,-1 0 0,1 0 1,0 1-1,1-1 0,0 0 0,0 1 1,0-1-1,1 1 0,0-1 1,0 0-1,0 0 0,1 0 1,0 1-1,0-1 0,1-1 1,0 1-1,0 0 0,0-1 1,0 1-1,1-1 0,0 0 1,0 0-1,9 7 0,27 14-195,1-3-1,1-1 1,1-2-1,77 24 0,-76-30-219,0 2 0,-1 2 0,-2 2 0,0 2-1,40 27 1,-75-44 380,0 0-1,0 1 0,0-1 1,-1 1-1,0 0 0,0 1 1,0-1-1,-1 1 0,0 0 1,4 10-1,-7-15 67,0 1-1,0 0 1,0-1 0,-1 1 0,1 0 0,-1 0-1,0-1 1,0 1 0,0 0 0,0 0-1,0 0 1,-1-1 0,1 1 0,-1 0 0,0 0-1,0-1 1,0 1 0,0-1 0,0 1-1,0-1 1,-1 1 0,1-1 0,-1 0 0,0 1-1,1-1 1,-1 0 0,0 0 0,0 0 0,-1-1-1,1 1 1,0 0 0,-1-1 0,-2 2-1,-14 7 267,-1-1 0,0-1 0,0-1 0,-1 0 0,1-2 0,-24 4 0,-136 12 546,146-18-736,-288 16 1801,322-19-1899,0-1 0,0 1-1,-1 0 1,1 0-1,0 0 1,0-1 0,0 1-1,0 0 1,0 0 0,-1-1-1,1 1 1,0 0-1,0 0 1,0-1 0,0 1-1,0 0 1,0-1-1,0 1 1,0 0 0,0 0-1,0-1 1,0 1 0,0 0-1,0 0 1,0-1-1,0 1 1,1 0 0,-1 0-1,0-1 1,0 1-1,0 0 1,0 0 0,0-1-1,1 1 1,-1 0 0,0 0-1,0 0 1,0-1-1,1 1 1,-1 0 0,0 0-1,0 0 1,0 0-1,1 0 1,-1-1 0,0 1-1,0 0 1,1 0 0,-1 0-1,20-20-43,-1 1 0,2 1 0,1 1 0,0 1 0,47-25 0,-16 8-12,252-155-773,433-305-2878,-701 464 3569,-2-3 0,32-35 0,-64 65 165,-1-1 0,1 0-1,-1 0 1,0 0 0,0 0 0,0-1 0,0 1 0,0-1 0,-1 1 0,1-1 0,-1 1 0,1-6 0,-2 8 15,0 0 1,0 0 0,0 0 0,0 0 0,-1 0-1,1 0 1,0 0 0,-1 0 0,1 0 0,0 0-1,-1 0 1,1 0 0,-1 0 0,0 0-1,1 0 1,-1 0 0,0 1 0,1-1 0,-1 0-1,0 0 1,0 1 0,0-1 0,0 1 0,1-1-1,-1 0 1,0 1 0,-2-1 0,-7-2 218,-1 1 0,1 0 0,-1 0 0,0 1 0,0 1 0,-16 0 0,21 0-299,-22 0 168,0 2 1,-1 1 0,1 1-1,0 1 1,0 2-1,1 1 1,-44 18-1,58-21-116,1 2-1,-1-1 0,1 2 1,1-1-1,-1 2 1,1-1-1,1 2 0,-1-1 1,2 1-1,-1 1 1,1 0-1,1 0 0,0 1 1,1 0-1,0 0 0,1 1 1,-8 21-1,11-24 14,0 1-1,1-1 1,0 0-1,0 1 1,2 0-1,-1-1 1,1 1 0,1-1-1,0 1 1,3 17-1,-1-20-11,-1-1 0,1 0-1,0 1 1,0-1 0,1-1-1,0 1 1,0-1 0,1 1 0,0-1-1,0 0 1,0-1 0,1 1-1,0-1 1,0 0 0,7 5 0,7 1 2,0-1 1,1-1-1,-1 0 1,2-1-1,-1-2 1,1 0-1,0-1 1,0-2-1,29 2 1,32-1-457,94-9 1,-170 5 380,46-5-1054,-1-2-1,0-3 1,0-2 0,-1-2-1,91-38 1,-12-6-5878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2.5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1 405 9156,'0'0'6488,"38"-5"-6117,120-21-149,-152 25-208,1-1 0,0 0-1,-1 0 1,0 0 0,1-1 0,-1 0 0,0 0 0,0-1 0,-1 0 0,1 0-1,-1 0 1,0 0 0,0-1 0,0 0 0,-1 0 0,1 0 0,-1-1 0,-1 1 0,1-1-1,-1 0 1,0 0 0,4-10 0,0 1 16,1-5 36,0-1-1,-2 1 0,0-2 1,-1 1-1,-1-1 0,-1 0 1,-1 1-1,-1-1 1,-2-27-1,1 49-32,0-1 0,0 0 0,0 1 0,0-1 1,0 0-1,-1 1 0,1-1 0,0 1 0,0-1 0,0 0 0,0 1 0,-1-1 1,1 1-1,0-1 0,-1 0 0,1 1 0,0-1 0,-1 1 0,1-1 1,-1 1-1,1 0 0,0-1 0,-1 1 0,1-1 0,-1 1 0,0 0 1,1-1-1,-1 1 0,1 0 0,-1-1 0,0 1 0,-24 3 238,20-1-270,1-1 0,-1 2 0,1-1 1,-1 0-1,1 1 0,0 0 0,0 0 1,-6 6-1,2 3 58,1 1 1,0 0 0,1 1-1,0-1 1,1 1-1,1 0 1,0 1 0,1-1-1,1 1 1,0-1-1,1 1 1,0 0-1,1 0 1,4 27 0,-2-32-27,1 0 0,-1-1 0,2 1 1,-1-1-1,1 0 0,1 0 0,0-1 1,0 1-1,1-1 0,0 0 0,0 0 1,1-1-1,-1 0 0,2 0 1,-1 0-1,15 8 0,1 2-115,2-2 0,0-1 0,0 0-1,43 14 1,-49-21-907,0-2-1,1 0 0,0-1 0,21 2 0,19-4-5479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3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11669,'0'0'2815,"14"36"-526,43 125-555,-50-135-1483,0 1 0,-2 0 0,-1 1 0,-1-1 0,-2 1 0,0 0 0,-4 28-1,1 19 83,-4 180-179,-11 0 0,-11-1 0,-69 283 0,92-515-642,2 0 0,0 0-1,1 34 1,2-56 400,0 0-1,0 1 1,0-1 0,0 0-1,0 1 1,-1-1-1,1 1 1,0-1 0,0 0-1,0 1 1,0-1-1,0 0 1,0 1 0,0-1-1,0 1 1,0-1-1,1 0 1,-1 1-1,0-1 1,0 0 0,0 1-1,0-1 1,0 0-1,1 1 1,-1-1 0,0 0-1,0 1 1,1-1-1,-1 0 1,0 0 0,0 1-1,1-1 1,-1 0-1,0 0 1,1 0 0,-1 1-1,0-1 1,1 0-1,-1 0 1,0 0-1,1 0 1,-1 0 0,0 0-1,1 0 1,-1 0-1,1 0 1,-1 0 0,0 0-1,1 0 1,-1 0-1,0 0 1,1 0 0,-1 0-1,1 0 1,-1 0-1,0 0 1,1 0 0,-1-1-1,0 1 1,1 0-1,-1 0 1,0 0-1,0-1 1,1 1 0,23-11-5032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3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0 518 12966,'0'0'5667,"26"-26"-5395,89-82-115,72-44 223,-105 89-314,-67 51-66,104-77 37,-103 78-29,2 0 0,-1 2 0,2 0 0,-1 1 0,24-7 0,-40 14-13,-1 0 1,1 0-1,0 1 0,0-1 1,-1 1-1,1 0 0,0-1 1,0 1-1,0 0 0,-1 0 0,1 0 1,0 0-1,0 1 0,0-1 1,-1 0-1,1 1 0,0-1 1,-1 1-1,1 0 0,0-1 1,-1 1-1,1 0 0,-1 0 1,1 0-1,-1 0 0,1 0 1,1 2-1,0 2-2,-1 0-1,0 0 1,0 1-1,0-1 1,-1 0 0,1 0-1,0 11 1,-2-15 8,16 105-86,20 100 538,-27-170-1005,1 0-1,1-1 1,26 52 0,-36-84 315,15 24-2591,-3-12-2895,-2-7-2508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4.0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0 337 11221,'0'0'7046,"8"-1"-6822,29-4-17,0 2-1,1 1 1,0 2-1,70 9 1,39 0-34,-91-7-161,-40 0-46,1-1-1,-1 0 1,1-2-1,-1 0 1,1-1-1,27-7 1,-42 8-79,1 0-1,-1 0 1,0 0 0,0-1 0,0 1 0,0-1 0,0 0 0,0 0 0,-1 0 0,1 1 0,-1-2 0,1 1 0,-1 0-1,0 0 1,1 0 0,-1 0 0,0-1 0,-1 1 0,1-1 0,0 1 0,-1-1 0,1 1 0,-1-1 0,0 1 0,0-1 0,0 1-1,0-1 1,0 1 0,0-1 0,-1 1 0,-1-5 0,0-2-470,0 0 0,0 1-1,-1-1 1,0 1 0,-1 0-1,0 0 1,0 0 0,-7-8 0,-16-17-389,-46-43 1,-1 8 5803,74 68-4710,-1-1 0,0 0 1,0 1-1,1-1 0,-1 1 1,0-1-1,0 1 0,0 0 0,1-1 1,-1 1-1,0 0 0,0 0 1,0-1-1,0 1 0,0 0 0,0 0 1,0 0-1,1 0 0,-1 0 0,0 0 1,0 0-1,0 1 0,0-1 1,0 0-1,0 0 0,0 1 0,1-1 1,-1 1-1,0-1 0,0 0 1,0 1-1,1 0 0,-1-1 0,0 1 1,1-1-1,-1 1 0,0 0 1,1-1-1,-1 1 0,0 1 0,-18 31 155,18-31-39,-8 20 110,1-1 0,2 1-1,0 0 1,1 1 0,-4 45 0,7-28-126,2 1 0,7 62 0,-3-78-323,1 0 0,1-1 0,2 1 0,0-2 0,2 1 1,0-1-1,2 0 0,0-1 0,1-1 0,19 23 0,-26-37-418,0 0 0,1 0 0,0-1 0,15 11 0,16-1-4054,6-13-3797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4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16343,'0'0'4547,"11"158"-4163,0-91-224,4 0 0,-8 0-144,-3-3-16,-4-4-96,0 1-640,0-7-1057,0-18-2385,-19-22-1617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4.8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0 336 8244,'0'0'5696,"42"-1"-4859,136-4-386,-162 5-421,32-2 532,0 2 0,85 11 0,-132-11-543,-1 0 1,1 1 0,0-1 0,-1 0-1,1 1 1,-1-1 0,1 1 0,-1-1-1,1 1 1,-1-1 0,1 1-1,-1 0 1,1-1 0,-1 1 0,0-1-1,1 1 1,-1 0 0,0-1 0,0 1-1,0 0 1,1-1 0,-1 1-1,0 0 1,0-1 0,0 1 0,0 0-1,0 1 1,-1 26-78,1-17 121,0 351 1853,0-357-2033,4 47 366,-4-50-358,0-1 0,1 1 1,-1-1-1,1 1 0,-1-1 0,1 1 0,-1-1 0,1 1 0,0-1 0,0 0 0,0 1 1,0-1-1,0 0 0,0 0 0,0 0 0,0 0 0,0 0 0,0 0 0,1 0 0,-1 0 1,0 0-1,1-1 0,-1 1 0,1 0 0,-1-1 0,0 1 0,1-1 0,1 1 1,15-1-4182</inkml:trace>
  <inkml:trace contextRef="#ctx0" brushRef="#br0" timeOffset="1">552 0 11717,'0'0'3522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5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14407,'0'0'2041,"-5"30"-902,-3 7-877,2-5-76,1-1 0,2 1 0,0 49 0,6-47-151,1 0 0,1 0 0,3-1 0,0 1 0,2-1 0,22 47 0,-13-29 13,-18-51-42,-1 1 1,1 0-1,-1-1 1,1 1-1,-1-1 1,1 1-1,0-1 1,-1 1-1,1-1 1,0 1-1,-1-1 1,1 0-1,0 1 1,0-1-1,-1 0 1,1 1-1,0-1 1,0 0-1,0 0 1,-1 0-1,1 0 1,0 0-1,0 0 1,0 0-1,0 0 1,-1 0-1,1 0 1,0-1-1,0 1 1,-1 0-1,1 0 0,0-1 1,0 1-1,-1 0 1,1-1-1,0 1 1,-1-1-1,1 1 1,1-2-1,25-17 231,6-10-30,11-10-61,58-65 0,-91 91-64,0-1 0,-1-1-1,0 0 1,-1 0-1,-1-1 1,-1 0 0,0 0-1,-1-1 1,6-24-1,-7 25-40,-3 26-71,4 20-13,1-13 47,1 0 0,1-1 0,0 0 0,1 0 0,0-1 0,2 0 0,0 0 0,0-2 0,1 1 0,1-2-1,0 0 1,1 0 0,24 14 0,-19-15-1,-1-1-1,2-1 1,-1-1-1,1 0 1,0-2 0,1 0-1,-1-1 1,1-2-1,0 0 1,1-1-1,23-2 1,-40 0-3,0-1 0,1-1 0,-1 1 0,0-1 0,0 0 0,0 0 0,0-1 0,0 1 0,0-1 0,-1-1 0,0 1 1,1-1-1,-1 0 0,-1 0 0,1 0 0,0-1 0,-1 0 0,0 0 0,0 0 0,-1 0 0,1-1 0,-1 1 0,3-9 0,1 0 3,-1-1 0,-1-1 0,0 1-1,-1-1 1,-1 0 0,0 0 0,-1 0 0,0-19-1,-2 24 55,0 0-1,-1 1 0,0-1 0,0 1 0,-1-1 0,0 1 0,-1 0 0,-6-14 0,7 20-29,0 0 1,-1 0-1,1 0 1,-1 1-1,0-1 1,0 1-1,-1 0 1,1 0-1,0 0 1,-1 1-1,0-1 1,0 1-1,0-1 1,0 1-1,0 1 1,0-1-1,0 0 1,-1 1-1,1 0 1,0 0-1,-1 0 1,-6 1-1,6-1 6,-1 0 0,1 1 0,-1 0 0,1 0 0,-1 0 0,1 1 0,-1 0 0,1 0 0,-1 0 0,1 1 0,0 0 0,0 0 0,0 0 0,0 0 0,0 1 0,-7 5 0,6-2 9,0 0 0,1 0 0,-1 0 0,1 1 0,0 0 0,1 0-1,0 1 1,0-1 0,0 1 0,-2 10 0,-2 5 71,1 1 0,1 1-1,2-1 1,0 1 0,2 0 0,0 0 0,3 29 0,0-32-69,1 0-1,1-1 1,1 0 0,1 0 0,0 0-1,2 0 1,1-1 0,16 32-1,1-15-299,1 0 0,3-2 0,0-1-1,57 49 1,-9-7-8080,-68-65 812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7075,'0'0'504,"40"6"3,256 33 1396,694 53 1115,-660-64-2483,803 66-441,1093 102 2579,-1123-70-2352,769 68 81,321-51-282,-1129-76-80,3368 288-91,-1026-71-24,-2873-243-12,940 57 20,-1033-91 269,-430-7-185,79-2 671,-87 2-592,0 0 0,0 0 0,0-1 0,0 1 0,0-1 0,0 1 0,0-1 0,0 0 1,0 0-1,0 1 0,0-1 0,1-2 0,-2 3-56,-1-1 0,1 1 0,-1-1 1,1 1-1,-1-1 0,0 0 0,1 1 0,-1-1 0,0 1 1,1-1-1,-1 0 0,0 1 0,0-1 0,0 0 0,1 1 1,-1-1-1,0 0 0,0 0 0,0 1 0,0-1 0,0 0 1,0 1-1,-1-2 0,1 0-8,-1-1 0,0 1 0,-1 0 0,1 0 0,0 0 1,-1 0-1,1 0 0,-1 0 0,0 0 0,1 0 0,-1 0 0,0 1 0,0-1 0,0 1 0,-5-3 0,-14-5-486,-1 1 0,0 1 0,0 0 0,-1 2 0,0 1 0,0 1-1,-25-1 1,-24-4-4885,20-1-2104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8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5811,'0'0'1016,"42"22"-304,-5-1-562,3 3-16,2-2 0,0-2 0,1-2-1,0-2 1,53 12 0,477 69 1375,10-43-353,1551 46 236,-1300-72-1309,1474 73 860,707 25-336,4969-14-302,-7491-115-247,-91-10-2,111-32 259,-280 3 301,-230 41-712,1 0 0,0 1 0,-1-1 0,1 1 0,0 0-1,-1 1 1,1-1 0,0 1 0,-1-1 0,1 1-1,-1 0 1,1 0 0,-1 0 0,1 1 0,-1 0 0,0-1-1,0 1 1,0 0 0,0 0 0,4 4 0,-4-3-522,-1 1 0,0-1-1,1 1 1,-1-1 0,-1 1 0,1 0 0,-1 0 0,1 0 0,-1 0 0,0 0 0,0 6 0,0-2-4053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29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449 1 13542,'0'0'5944,"0"29"-5770,-11 394 1069,5-103-686,-4 93-223,-116 905-131,-68 126-118,164-1242-198,-36 398-4109,64-477-354,-1-27-2656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6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 13254,'0'0'1169,"186"2"639,-88-2-95,19-5-1185,24-5-480,10 0 17,7-1-65,-12 6-113,-14 3-687,-21-1-1441,-19-5-1473,-32 3-608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52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20 107 5587,'0'0'8395,"8"-16"-7255,33-69 1125,-41 85-2188,0 0 1,0 0 0,0-1 0,0 1-1,0 0 1,0 0 0,0-1 0,0 1 0,1 0-1,-1 0 1,0-1 0,0 1 0,0 0-1,0 0 1,0 0 0,0 0 0,1-1 0,-1 1-1,0 0 1,0 0 0,0 0 0,1 0-1,-1-1 1,0 1 0,0 0 0,0 0-1,1 0 1,-1 0 0,0 0 0,0 0 0,1 0-1,-1 0 1,0 0 0,0 0 0,1 0-1,-1 0 1,0 0 0,0 0 0,1 0 0,-1 0-1,0 0 1,1 0 0,3 12 1301,-2 17-1100,2 1499 3597,-9-1437-3799,-31 174 0,-1-13-79,29 89-378,8-255-1353,9-139-3119,0 4-2146,-8 0-4191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53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56 600 7027,'0'0'4135,"-9"0"-3476,-18 0-224,7 0 3802,32-30-3090,32-29-981,2 2 0,3 2 0,90-79 1,59-66 702,-183 182-750,-11 12-3,1 0-1,0 0 0,0 0 0,0 1 1,12-9-1,-12 13-101,-1 0 0,1 0 0,0 1 0,-1-1 0,1 1 0,-1 0 0,1 1 0,0-1 0,-1 1-1,1 0 1,-1 0 0,1 0 0,-1 1 0,0 0 0,1-1 0,-1 1 0,6 4 0,1 2 21,0 1 0,0 0 0,-1 1 0,0 0 0,-1 0 0,0 1-1,-1 0 1,0 0 0,11 23 0,-3 1 38,-1 1-1,10 43 0,-16-48-77,1 0-1,1-1 1,1-1-1,27 45 1,-15-39-386,9 15-1896,-15-19-3570,-15-19-1261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1.1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6707,'0'0'8084,"16"-17"-7321,50-51-288,-63 64-370,0 0 0,1 0-1,-1 1 1,1 0 0,0 0 0,0 0 0,0 0 0,0 0 0,0 1 0,1 0 0,-1 0 0,1 0 0,-1 1 0,9-2 1929,-13 27-2080,-3 113 198,6 151-563,3-262-1429,6-15-3411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1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1 278 208,'0'0'12537,"5"0"-12020,3-1-390,-1 0-1,1-1 1,0 0 0,-1 0-1,1-1 1,-1 0 0,0-1 0,0 1-1,0-1 1,0-1 0,0 1-1,11-11 1,13-13 217,32-37 0,-45 46-259,94-97 718,-95 187 1539,-5-29-2365,2 0 0,2 0-1,2-1 1,38 62 0,12 3-4308,-37-61-1501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8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0 235 7203,'0'0'5614,"23"0"-5329,448 0 1121,-383 0-2329,-90-41-1825,-2 33 2691,0-1 0,0 0 0,-1 1 1,0 0-1,-1 0 0,0 0 0,0 1 0,-1-1 0,-8-6 0,-71-57 1300,84 69-1175,-7-5 277,6 4-166,0 0-1,0 1 0,-1-1 1,1 1-1,-1-1 1,0 1-1,0 0 0,0 0 1,0 1-1,-7-3 769,7 24-646,1 62 279,7 82 1,0-138-666,1 1 1,1-1-1,1-1 1,17 40-1,-1-1-3414,-15-39-932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8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 12070,'0'0'4898,"0"94"-4578,0-34 48,0 7-160,0 0 0,0 0-144,0 1-64,0-8-48,0-10-624,0-6-1569,-11-17-1617,-8-17-1056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9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1 397 6531,'0'0'5170,"37"-13"-4340,125-37-78,-141 44-463,-1 1 0,1 0-1,0 2 1,0 1 0,0 0 0,33 3-1,-12 0 463,-40-1-736,1 0 0,-1 1-1,1 0 1,-1-1-1,0 1 1,1 0 0,-1 0-1,0 0 1,0 0-1,0 1 1,0-1 0,0 1-1,0-1 1,0 1-1,0 0 1,-1 0-1,1-1 1,0 1 0,-1 0-1,0 1 1,1-1-1,-1 0 1,1 3 0,24 66 132,-15-40-82,8 16-198,18 55 367,-34-91-1163,0 1 0,-1 0 0,0 23 0,-5-22-3553,-12-11-2550</inkml:trace>
  <inkml:trace contextRef="#ctx0" brushRef="#br0" timeOffset="1">586 0 12838,'0'0'592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9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11397,'0'0'1830,"11"30"-1624,34 91-97,-44-117-77,0 0 0,0-1 0,1 1 0,-1-1 0,1 1 0,0-1 0,0 0 0,0 0 0,1 1-1,-1-2 1,1 1 0,-1 0 0,1 0 0,0-1 0,0 0 0,0 1 0,1-1 0,-1 0 0,0-1 0,1 1 0,-1 0 0,1-1-1,0 0 1,-1 0 0,1 0 0,0 0 0,0-1 0,0 0 0,-1 1 0,1-1 0,0-1 0,0 1 0,0-1 0,0 1 0,-1-1-1,1 0 1,5-2 0,3 0 209,-1 1-162,-2-1-1,1-1 1,0 0-1,-1 0 0,1-1 1,-1 0-1,-1-1 1,1 1-1,-1-2 1,0 1-1,0-1 1,8-11-1,-1 2 65,0-2 0,-2 0 0,0 0-1,17-34 1,-6-21 1634,-15 112-1569,-8-27-204,1 0-1,1 0 1,0 0-1,0-1 1,1 1-1,1-1 1,0 0-1,1 0 1,0-1-1,10 15 1,-10-18-3,-1-1 0,1 0 0,0 0 1,0 0-1,1-1 0,0 0 0,0 0 1,0-1-1,1 0 0,-1 0 1,1-1-1,0 0 0,0 0 0,0-1 1,16 3-1,1-1-83,-1-2 1,1 0-1,-1-2 1,1-1-1,40-6 1,-54 5 59,0-1 1,0 0-1,0-1 1,0 0-1,-1-1 1,0 0-1,0 0 1,0-1 0,0-1-1,-1 1 1,0-2-1,-1 1 1,0-1-1,10-11 1,-13 12 67,1 0-1,-1 0 1,-1 0 0,1-1-1,-1 1 1,-1-1 0,1 0 0,-1 0-1,-1 0 1,1-1 0,-1 1-1,-1-1 1,0 1 0,1-17 0,-5 24 8,0 0 0,1 0 0,-1 1-1,0-1 1,0 0 0,0 1 0,1 0 0,-1 0 0,0-1 0,0 2 0,0-1 0,-3 1 0,1-1 18,3 0-65,-1 0-1,1 0 1,0 0-1,0 0 1,0 1-1,0-1 1,-1 1-1,1 0 0,0-1 1,0 1-1,0 0 1,0 0-1,1 0 1,-1 1-1,0-1 1,0 0-1,0 1 1,1-1-1,-1 1 1,1-1-1,0 1 1,-1 0-1,-1 2 1,1 1-7,0-1 0,1 1 0,-1 0 0,1-1 0,-1 1 0,1 0 0,1 0 0,-1 0 1,1 0-1,0 6 0,1 1-5,0-1-1,0 1 1,1 0 0,1-1 0,0 0-1,0 0 1,1 0 0,9 19 0,2-10-169,0-1 0,1 0 0,34 30 0,24 28-4007,-52-43-469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45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 2401,'0'0'2129,"-4"33"-2177,4-19-976,0-1-1265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45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 3073,'-3'18'1513,"-5"24"12432,8-31-13926,-4 41 75,-2-1 0,-3 1 0,-1-1 0,-35 97 0,22-73-65,11-30 10,2 1 1,2 0 0,-2 47 0,5 141-1660,5-218 1293,2-1-916,0-1-3079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6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91 7299,'0'0'5795,"166"21"-5235,-45-21-208,19-6 161,9-6-177,3-1-176,-3 0-112,-3 0-48,-3 0-624,-14 0-1441,-20-2-1729,-26 2-816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46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2 185 3794,'0'0'5840,"-1"-1"-5694,1 0 0,0 1 0,0-1-1,0 0 1,0 0 0,0 0 0,0 0 0,0 1 0,0-1 0,0 0 0,0 0 0,1 0 0,-1 0 0,0 1 0,0-1 0,1 0 0,-1 0 0,1 0-1,0 0 1,8-6 37,1 0-1,0 1 0,0 0 0,21-7 0,29-18 554,-36 14-315,0 2 0,50-23 1,-60 32-357,1 1-1,-1 1 1,1 0 0,0 1-1,0 1 1,1 0 0,18 1 0,-25 2-23,1 0-1,0 1 1,-1 0 0,1 1 0,-1 0 0,0 1 0,0 0 0,0 0 0,-1 1-1,1 0 1,-1 1 0,0 0 0,0 0 0,-1 0 0,0 1 0,0 0 0,-1 1 0,6 8-1,-2-4-8,-1 1-1,0 0 1,-1 0-1,-1 1 1,0 0-1,0 1 0,-2 0 1,0-1-1,-1 2 1,5 27-1,-5 21-519,-4-21-7347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0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0 195 6451,'0'0'7275,"9"0"-6408,59 1 673,-14 1-1303,0-2 1,0-3-1,0-2 1,76-17-1,-129 22-351,0 0 0,1 0 0,-1 0-1,0-1 1,0 1 0,0 0 0,0 0 0,0-1 0,0 1 0,0-1 0,0 1-1,0-1 1,0 1 0,0-1 0,0 0 0,0 1 0,0-1 0,0 0 0,-1 0-1,1 0 1,0 0 0,-1 0 0,1 0 0,0 0 0,-1 0 0,1 0 0,-1 0-1,1 0 1,-1 0 0,0 0 0,0 0 0,1 0 0,-1 0 0,0 0 0,0-1 0,0-1-1,-1 1-119,0 0 0,0 1-1,0-1 1,0 0-1,-1 0 1,1 1 0,-1-1-1,1 1 1,-1-1-1,1 1 1,-1 0-1,0 0 1,1 0 0,-1 0-1,0 0 1,0 0-1,0 0 1,0 0 0,-2 0-1,-35-11-497,-128-43-1036,57 11 13510,121 209-10894,1-2-1510,-11-138-345,0-19 147,-1 0 0,1 0 0,-1 0 1,0 0-1,-1 0 0,0 0 0,-2 12 0,-7-12-4145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1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0 11541,'0'0'3983,"0"16"-3620,0 47 305,-3 0-1,-15 91 1,12-128-1050,0 1 0,-2-1 0,-17 38 0,18-50-653,-1 0 0,0 0 0,0-1 0,-1 0-1,-1-1 1,-1 0 0,-13 13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1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0 319 5763,'0'0'2182,"32"-9"-555,-7 2-1245,30-9 743,2 2 0,60-6 0,-115 20-1033,0 0 1,0 0-1,0 0 1,0 1-1,1-1 1,-1 1-1,0 0 1,0 0-1,0 0 1,0-1-1,0 2 1,0-1-1,-1 0 1,1 0-1,0 1 1,0-1-1,-1 1 1,1-1-1,-1 1 1,0 0-1,1-1 1,-1 1-1,0 0 1,0 0-1,0 0 1,0 0-1,0 0 1,0 0-1,-1 0 1,1 0-1,-1 3 1,5 11 22,-2 1 0,0 0 0,1 18 0,-3-23 109,3 42-499,-5 102 1,1-155-83,0 1 1,0 0 0,-1 0 0,1 0-1,0 0 1,-1 0 0,0 0 0,1-1-1,-1 1 1,0 0 0,0 0 0,0-1-1,0 1 1,0-1 0,0 1 0,-3 2-1,-4-2-5576</inkml:trace>
  <inkml:trace contextRef="#ctx0" brushRef="#br0" timeOffset="1">470 0 9156,'0'0'0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1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2897,'0'0'10264,"12"23"-9589,3 11-542,-2-5-29,0-1 0,35 52 0,-46-77-80,1 1 0,-1-1-1,1 0 1,0 1 0,0-1 0,0-1-1,0 1 1,0 0 0,0-1-1,1 0 1,-1 1 0,1-1 0,0-1-1,0 1 1,0 0 0,-1-1-1,1 0 1,0 0 0,1 0 0,-1-1-1,0 1 1,0-1 0,0 0 0,0 0-1,0 0 1,1-1 0,-1 1-1,6-3 1,-3 1 19,0-1 0,-1-1-1,1 1 1,-1-1 0,1 0-1,-1 0 1,0-1 0,-1 0 0,1 0-1,-1 0 1,0-1 0,0 0-1,-1 0 1,8-11 0,-4 2 40,-1 0 0,0-1 1,-2 0-1,1 0 0,-2 0 0,0 0 0,-1-1 1,0 1-1,-1-18 0,-2 33 339,0 5-612,0 15 188,0-10 62,-1 0 0,2 1 0,-1-1 0,2 1 0,2 14 0,-2-20-43,-1-1-1,1 1 1,0-1 0,0 1 0,0-1-1,0 0 1,1 0 0,-1 0 0,1 0-1,0 0 1,0 0 0,0-1 0,0 0-1,0 1 1,1-1 0,-1 0 0,6 2-1,11 3-13,0-1-1,0-1 0,0-1 1,1-1-1,0-1 0,-1 0 1,1-2-1,34-3 1,-50 3-29,0-1 0,0 0 1,0 0-1,0-1 1,0 1-1,0-1 0,0 0 1,-1 0-1,1-1 0,-1 1 1,0-1-1,1 0 1,-1 0-1,0-1 0,-1 1 1,1-1-1,-1 0 1,1 0-1,-1 0 0,0 0 1,-1 0-1,1-1 1,-1 1-1,0-1 0,0 0 1,0 0-1,0 0 0,-1 0 1,0 0-1,0 0 1,-1 0-1,1 0 0,-1 0 1,0-6-1,-16 13 240,13 0-206,1 0 1,-1 0 0,1 0 0,-1 0 0,1 1-1,0-1 1,0 1 0,0-1 0,0 1 0,0 0 0,0-1-1,1 1 1,0 0 0,-1 0 0,1 0 0,0 0-1,1 1 1,-1-1 0,0 4 0,0-3 2,0 0 1,1 0-1,-1 0 0,1-1 1,0 1-1,0 0 1,1 0-1,-1 0 1,1-1-1,0 1 0,0 0 1,0 0-1,0-1 1,1 1-1,-1-1 0,1 1 1,3 4-1,2-1 4,1 0-1,0-1 1,0 0-1,0 0 1,0-1 0,1 0-1,0-1 1,12 5-1,85 25-111,-75-25-9,226 48-4072,-88-31-1214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59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8516,'0'0'3919,"2"23"-3327,11 175 2647,-13 88-1294,-1-284-1939,1 0 0,1 0 0,-1-1 1,0 1-1,0 0 0,1 0 0,-1 0 0,1 0 0,-1 0 0,1 0 1,0 0-1,0-1 0,0 1 0,0 0 0,0 0 0,0-1 0,1 1 0,-1-1 1,0 0-1,1 1 0,-1-1 0,1 0 0,0 0 0,-1 1 0,1-1 1,0-1-1,0 1 0,-1 0 0,4 1 0,3 0 25,0-1-1,1 1 0,-1-1 1,1-1-1,11 0 1,-18 0-30,-1-2-533,0-1 1,-1 0-1,1 0 0,0 1 0,-1-1 0,0 0 0,1 0 1,-1 0-1,0 1 0,-1-1 0,0-4 0,1 0-2573,0-9-4418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00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1 142 7411,'0'0'3471,"25"-10"-3265,80-32 37,-99 40-167,0-1 1,0 0-1,1 0 1,-2 0 0,1-1-1,0 0 1,-1 0 0,1 0-1,-1-1 1,5-6 0,19-12 411,-23 19-402,1 1 0,0 0 0,1 1 0,-1 0 0,1 0 0,-1 0 0,1 1 0,-1 0 0,1 1 0,-1 0 0,9 0 0,67 0 1710,-81 38-2010,5-14-3,0-1-1,1 0 1,22 39-1,-19-42-1109,2 1-1,14 17 0,2-1-1940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2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1 205 5955,'0'0'5069,"14"-6"-3527,59 5-850,-53 2-640,1-1-1,37-4 0,-54 4-58,0-1 0,1 0-1,-1 0 1,0 0 0,1-1 0,-1 0 0,0 0-1,0 0 1,0 0 0,-1 0 0,1-1 0,-1 1 0,1-1-1,-1 0 1,0 0 0,0-1 0,0 1 0,3-5-1,-3 0-151,0-1-1,-1 0 0,0 0 0,0 0 0,-1 0 0,0 0 1,0 0-1,-1 0 0,0-1 0,-3-15 0,2 23 213,1 0 0,-1 1 0,1-1 0,-1 0 0,0 0 0,0 1-1,0-1 1,0 1 0,0-1 0,0 1 0,0-1 0,0 1 0,0-1 0,-1 1 0,1 0-1,-1 0 1,1 0 0,-1 0 0,1 0 0,-4-1 0,4 1 2,0 0 0,0 1 0,0 0 1,-1-1-1,1 1 0,0 0 0,0-1 1,0 1-1,0 0 0,-1 0 0,1 0 0,0 0 1,0 0-1,0 0 0,-1 1 0,1-1 1,0 0-1,0 0 0,0 1 0,0-1 0,0 1 1,0-1-1,-1 1 0,1 0 0,0-1 1,1 1-1,-1 0 0,0 0 0,0-1 0,0 1 1,0 0-1,1 0 0,-2 2 0,-2 5 114,0 1-1,1-1 0,1 1 0,-1 0 1,1 0-1,1 0 0,-1 0 1,1 17-1,4 81 813,-2-93-916,2 8-35,1-1-1,1 0 0,1-1 1,0 0-1,2 1 0,13 26 0,13 20-3572,-33-65 3381,11 19-5112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3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0 175 7796,'0'0'6779,"35"-4"-6168,112-13-259,-123 15-283,-10 1-41,1 0 1,-1 0-1,0-2 1,1 0-1,-1 0 1,-1-1-1,1-1 1,24-12-1,-36 16-40,0-1 0,0 1 0,0-1 0,0 0 0,0 1 0,0-1 0,0 0 0,-1 0 0,1 0 0,-1-1 0,1 1 0,-1 0 0,0-1 0,0 1-1,0-1 1,0 1 0,1-5 0,1-46 133,-4 34 2454,1 30-2212,-3 82-9,1-59-321,1 0 0,1 0 0,2 1 0,1-1 0,13 56 0,-3-47-336,15 54-1745,-15-33-2306,-11-12-3172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41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0 5298,'0'0'1086,"-15"33"-528,-47 110-107,53-120-343,2 1 0,1 0 0,0 1 0,2-1 0,1 1 0,1 0 0,1 33 0,0-4 135,-8 80 420,-7 0 1,-53 214-1,-106 593 2144,131-633-2269,-23 191 1356,34 1-661,69 305 104,22 152-949,-11-101-258,-40-766-124,15 109 11,-18-177-5,1 0 1,1-1-1,0 0 0,2 0 0,1 0 1,18 32-1,-21-44 5,1-1-1,0 0 1,0 0-1,0 0 1,1-1 0,0 0-1,1-1 1,-1 0 0,1 0-1,1-1 1,-1 0-1,17 6 1,7 0 55,-1-2 0,61 10 0,568 47 117,-501-54-154,350 26 8,1141 78 11,8-57-343,-1517-58 248,1850 53-537,128 150 496,-1 77-137,-1373-179-115,2052 149 124,-1742-183 339,-9 98-138,-183-6 24,4-42-931,-746-102 611,797 38-71,-841-52 266,122-6-674,-182 2 178,1 0 0,0-2 1,-1 0-1,0-1 1,0-1-1,0 0 0,0-2 1,19-10-1,-6-10-3065,-10-4-1897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07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12902,'0'0'5971,"-4"0"-5806,4 0-161,0 0-1,1 1 1,-1-1-1,0 0 1,0 0-1,1 0 1,-1 0-1,0 0 1,0 0-1,1 0 1,-1 0-1,0 1 1,0-1-1,0 0 1,1 0-1,-1 0 1,0 1-1,0-1 1,0 0-1,1 0 1,-1 0-1,0 1 1,0-1-1,0 0 0,0 0 1,0 1-1,0-1 1,0 0-1,0 0 1,0 1-1,0-1 1,1 0-1,-1 1 1,0-1-1,-1 0 1,1 0-1,0 1 1,0-1-1,0 0 1,0 0-1,0 1 1,0-1-1,0 0 1,0 0-1,0 1 1,0-1-1,-1 0 1,1 0-1,0 1 1,0-1-1,0 0 1,0 0-1,-1 0 1,1 0-1,0 1 1,0-1-1,-1 0 1,1 0-1,0 0 1,0 0-1,-1 0 1,1 0-1,0 1 1,0-1-1,-1 0 1,1 0-1,0 0 1,-1 0-1,37 25 309,55 22 111,159 40-25,-60-24-375,-155-50-72,-1 2 1,-1 2 0,41 27-1,-69-41 20,0 1 0,0-1 0,0 1 0,-1 1 0,1-1 0,-1 1 0,0 0-1,0-1 1,-1 2 0,0-1 0,4 7 0,-6-9 24,0-1 1,-1 1-1,1 0 0,-1-1 0,1 1 0,-1 0 1,0 0-1,0-1 0,0 1 0,0 0 1,-1-1-1,1 1 0,-1 0 0,1-1 0,-1 1 1,0 0-1,0-1 0,0 1 0,-1-1 1,1 0-1,0 1 0,-1-1 0,0 0 1,1 0-1,-1 0 0,0 0 0,-3 3 0,-10 7 48,-1 0-1,1-1 1,-2 0-1,-31 15 1,-82 28 60,42-18-213,-34 22-3508,79-34-1363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41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5492 0 9941,'0'0'5426,"-5"46"-3993,-46 498 1037,-113 754-330,5-589-1199,-14 65-478,56 9-437,84 404-99,33-946 42,0-218 34,1 22-20,-1 0 0,-3 1 0,-2-1 0,-12 52 1,14-84 8,-1-1 1,0 0 0,-1 0 0,0-1-1,-1 1 1,0-1 0,-1 0-1,0-1 1,-1 0 0,0 0 0,0 0-1,-1-1 1,-1-1 0,1 1-1,-1-1 1,-1-1 0,1 0 0,-1 0-1,-23 9 1,8-6-10,-1-2 1,-1 0-1,1-2 0,-54 6 1,-117-6 8,156-7 3,-171-3-42,-339-50 1,-497-69-1232,769 113-710,-491 44 0,287 34-1663,-17 2-664,189-37 1954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5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0 246 11429,'0'0'3797,"8"4"-3197,9 7 33,0 1 1,-1 1 0,19 18-1,-15-13-184,1 0 1,35 23-1,15-6-104,2-3 1,0-3 0,123 30-1,-74-23-183,51 14-134,3-7 0,226 26-1,418-16-415,1-48-146,-511-6 413,1703 24-135,-915-16 227,-940-7 103,-154 1-65,-1 0 1,0 0-1,1 1 0,-1 0 0,0-1 0,0 1 0,0 0 1,0 0-1,-1 1 0,1-1 0,0 1 0,-1-1 0,4 5 1,13 12 59,-8-13-53,-1-1 1,1-1-1,0 0 1,0 0-1,0-1 1,1 0-1,-1-1 1,1 0 0,-1-1-1,1-1 1,18 0-1,33 3 1418,-63-34-1340,15-151-121,-15 152 26,2-9-10,-3 1-1,-1 0 1,-1-1-1,-3 1 1,-14-57 0,3 46-25,1 5 27,1 0-1,2-1 0,2-1 1,3 0-1,-5-65 0,9 106-179,-5 12-366,-78 165-4116,30-92 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8868,'0'0'5709,"33"37"-4663,102 123-88,-125-148-859,0 1 1,-1 0 0,0 0-1,-1 1 1,-1 0-1,0 0 1,-1 1-1,-1 0 1,7 27 0,-8-26-24,6 34 35,-2-1 0,-2 2 0,-3-1-1,-2 1 1,-6 55 0,1-75-70,-1 1 0,-1-1 1,-16 44-1,12-49-22,3 1 0,0 1 1,1-1-1,2 1 0,-1 29 0,5-50-27,0-4 15,-1 1 0,1-1 1,1 0-1,-1 1 0,0-1 0,1 1 0,0-1 0,-1 0 1,3 4-1,-2-6-1,0 1-1,0-1 1,1 0 0,-1 1 0,0-1 0,1 0 0,-1 0 0,1 0-1,-1 0 1,1 0 0,0-1 0,-1 1 0,1 0 0,0-1 0,0 1-1,-1-1 1,1 1 0,0-1 0,0 0 0,2 0 0,102 9 355,167-8 1,-120-4-282,1350 68-105,-860 1-3061,-408-40-284,-6-1-1925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0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9700,'0'0'7508,"60"64"-6436,-49-21-463,-4 8-257,-7 9-208,0 7-16,0 14-96,0 0-32,-26 6-352,-7 0-1185,-5-10-2113,-3-13-2961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0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542 0 14118,'0'0'3010,"-247"77"-1954,180-10-720,8 14-255,10 6-81,12 4-113,7-4-1103,8-6-1537,-8-14-2162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1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0 11349,'0'0'5629,"-24"32"-4756,-77 106-457,95-129-401,-1 1-1,2 0 1,-1 0 0,1 0-1,1 1 1,-1-1 0,2 1-1,0 0 1,0 0 0,1 1-1,0-1 1,1 0-1,0 1 1,1-1 0,2 17-1,-1 9 56,-1-35-66,0 1-1,0 0 1,1 0 0,-1 0-1,1-1 1,-1 1-1,1 0 1,0-1 0,0 1-1,0-1 1,0 1 0,1-1-1,-1 1 1,1-1-1,-1 0 1,1 1 0,0-1-1,0 0 1,0 0-1,0-1 1,0 1 0,0 0-1,1-1 1,-1 1-1,1-1 1,-1 0 0,1 0-1,-1 0 1,1 0 0,5 1-1,7 1 3,0-1-1,1 0 1,-1-1-1,25-2 1,-16 1 30,1-1-26,0-1-1,0-1 1,0-1-1,-1-1 1,1-1-1,27-12 1,134-68 103,-131 58-53,-55 28-51,0 0-1,1 0 1,-1-1-1,0 1 1,1 0-1,-1 0 1,0 0-1,0 0 0,1 0 1,-1 0-1,0 0 1,1 0-1,-1 0 1,0 0-1,1 0 1,-1 0-1,0 0 1,0 0-1,1 0 0,-1 0 1,0 0-1,1 0 1,-1 0-1,0 0 1,0 1-1,1-1 1,-1 0-1,0 0 1,1 0-1,-1 0 0,0 1 1,0-1-1,0 0 1,1 0-1,-1 1 1,0-1-1,0 0 1,0 0-1,0 1 1,1-1-1,-1 0 0,0 1 1,0-1-1,0 0 1,0 0-1,0 1 1,0-1-1,0 0 1,0 1-1,0-1 1,0 0-1,0 1 0,0-1 1,0 1-1,-2 21-64,2-18 93,-19 98 75,11-65-76,1 0 1,-2 67-1,9-89-53,-1 10-32,2-1 1,6 40 0,-6-56-142,1 0 1,1 0-1,-1 0 0,1-1 1,1 1-1,-1-1 0,1 0 1,1 0-1,-1 0 0,1-1 1,10 12-1,39 26-3553,2-6-2143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4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2255 286 12870,'-52'-35'15,"6"2"0,-2 2 0,-1 3 0,-1 1 1,-102-38-1,98 48 323,-1 3-1,0 2 1,-113-10 0,129 20-79,0 2 0,1 2 0,-1 1 0,0 2 0,1 2 0,-66 20 0,50-6-144,2 2 0,0 2 0,2 3 0,1 1 1,-70 56-1,38-18 68,4 2 0,-82 97 0,103-100-130,2 4 1,4 1-1,3 3 0,4 1 0,2 3 0,4 1 1,4 2-1,3 1 0,3 1 0,5 1 0,3 2 1,4 0-1,3 0 0,4 1 0,6 127 0,3-189-67,1 1-1,2-1 1,0 0-1,2 0 1,1-1-1,0 0 1,2 0-1,1 0 1,15 25-1,-10-25 3,1-1 0,2-1-1,0-1 1,1 0 0,0-1-1,2-2 1,1 0 0,29 19-1,-1-5-54,1-3-1,2-2 0,1-2 1,1-3-1,1-2 1,114 25-1,-46-24-125,1-5 1,160 1-1,-148-16 193,175-20 1,-236 9 39,0-4 1,0-3-1,133-49 1,-146 40 68,-1-4 0,-1-2 0,-2-2 0,-1-4 1,-2-1-1,-1-3 0,-3-3 0,-2-1 0,69-83 0,-83 86-17,-3-3 0,-2 0-1,-2-2 1,-1-2 0,-3 0 0,-3-1-1,-1-2 1,-3 0 0,-2-1-1,-3 0 1,-2-1 0,5-60 0,-14 80-62,-1 1 0,-1-1 1,-2 1-1,-1 0 0,-2-1 1,-1 2-1,-2-1 1,-1 1-1,-1 0 0,-2 1 1,-2 0-1,-25-44 0,6 23-10,-3 2 0,-2 1 0,-2 2 0,-2 2 0,-1 2 0,-3 1 0,-2 3 0,-1 2 0,-2 2 0,-2 2 0,-1 3-1,-1 2 1,-1 2 0,-68-21 0,95 38-91,-1 2 1,0 1-1,0 1 0,-59-3 0,79 9-158,0 0 1,1 1-1,-1 0 1,0 0-1,0 1 0,1 0 1,-1 1-1,1 0 0,-1 0 1,1 1-1,0 0 0,1 1 1,-1 0-1,1 1 1,0-1-1,0 1 0,1 1 1,-9 8-1,2 3-1002,1 0 1,1 1-1,-10 22 1,21-39 1094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2.4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1 116 7027,'0'0'7401,"27"-19"-6342,-9 5-890,-7 5-94,0 0-1,1 1 1,0 1 0,0-1-1,0 2 1,1 0 0,0 0-1,1 1 1,-1 1-1,1 0 1,0 1 0,0 1-1,26-2 1,-16 4 55,8-1 25,1 1 1,-1 2 0,1 1-1,50 12 1,-76-13-148,0 0-1,0 0 1,0 1 0,0 0-1,-1 0 1,1 1 0,-1-1-1,0 1 1,0 1 0,-1-1-1,1 1 1,-1 0 0,0 0-1,0 1 1,0-1 0,-1 1-1,0 0 1,0 1 0,-1-1-1,1 0 1,-2 1 0,1 0-1,-1 0 1,1 0 0,-2 0-1,2 11 1,-2-12-7,0 0-1,0 0 0,-1 1 1,0-1-1,0 0 0,-1 0 1,0 0-1,0 0 0,0 0 1,0 0-1,-1 0 1,0-1-1,-1 1 0,1-1 1,-1 1-1,-5 7 0,1-5 16,0-1-1,-1 0 1,1-1-1,-1 0 0,-1 0 1,1 0-1,-1-1 0,0 0 1,-13 4-1,-15 8-8,-2-3 0,1-1-1,-2-2 1,0-1 0,0-2-1,0-2 1,-48 1 0,87-7-101,5 0-263,65-11-536,-54 7 886,0 1 1,0 0 0,20 0 0,-19 3-19,-1 1 1,1 0 0,0 1-1,-1 0 1,27 9-1,-33-8 19,0 1 0,0 0 0,0 1 0,-1 0 0,0 0 0,0 1 0,0 0 0,-1 1 0,1 0 0,7 9 0,-10-9-23,1 0 0,-1 0 0,0 1 1,-1 0-1,1 0 0,-2 0 1,1 1-1,-1-1 0,0 1 1,-1 0-1,0 0 0,0 0 1,-1 0-1,0 0 0,-1 17 1,-1-22 26,1-1 1,0 0 0,-1 1-1,1-1 1,-1 0 0,0 0-1,0 0 1,-1 1 0,1-1 0,-1 0-1,1 0 1,-1-1 0,0 1-1,0 0 1,0-1 0,-3 4-1,-1-1 16,0 0 1,-1 0-1,1 0 0,-1-1 0,0 0 0,-12 5 0,-7 0 54,0 0 0,-54 9 0,21-11-352,0-2 1,-76-3-1,85-3-1336,29 1-1349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2.7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522 0 12694,'0'0'6323,"-190"134"-5875,142-70-160,3 0-160,4 3-48,4-6-80,3 2 0,0-6-352,1 4-1073,3-4-1792,0-13-2098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3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1 13142,'0'0'2929,"-16"38"-2088,-50 124-364,56-138-427,1 0 0,1 0-1,1 1 1,1 0-1,1 0 1,1 0 0,2 1-1,0 0 1,2 27 0,0-48-50,0-3 2,0 0 0,0 1 0,0-1 0,1 0 0,-1 0 0,1 1 0,-1-1 1,1 0-1,0 0 0,-1 0 0,1 0 0,0 0 0,0 0 0,1 0 1,-1 0-1,0 0 0,1 0 0,-1-1 0,1 1 0,-1 0 0,1-1 0,0 0 1,0 1-1,0-1 0,0 0 0,0 0 0,0 0 0,0 0 0,0 0 1,0 0-1,3 0 0,7 1 12,0 0-1,0-1 1,0-1 0,24-1 0,-7 0 35,-3-1 10,0-1 0,-1-1-1,1-1 1,-1-2 0,0 0-1,-1-1 1,0-2 0,0-1 0,-1 0-1,0-2 1,-1 0 0,-1-2-1,38-33 1,-67 59 170,1 0-1,0 1 1,1 0 0,0 0-1,1 1 1,1-1 0,-1 1-1,2 0 1,-4 25 0,2-14-278,2 0 1,0 0-1,2 0 1,1 0-1,0 0 1,6 34 0,-2-44-321,1 0 1,0 0 0,1 0 0,0-1 0,1 0 0,1-1-1,0 1 1,13 14 0,24 23-4946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9.6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119 248 10677,'0'0'6277,"-11"-21"-5799,-30-65-427,40 84-54,-1 0 1,2 0 0,-1 0 0,0 0-1,0 1 1,0-1 0,1 0 0,-1 0-1,1-1 1,0 1 0,0 0 0,-1 0-1,1 0 1,1 0 0,-1 0-1,0 0 1,0 0 0,1 0 0,-1 0-1,1 0 1,0 0 0,-1 0 0,1 0-1,0 0 1,0 1 0,0-1 0,0 0-1,1 0 1,-1 1 0,0-1-1,1 1 1,-1-1 0,1 1 0,0 0-1,-1 0 1,4-2 0,2-2-5,4-3 14,-1 0 0,2 1 0,-1 0 0,1 1 0,0 1 0,0 0 0,1 0-1,0 1 1,-1 1 0,1 0 0,1 1 0,-1 0 0,0 1 0,18 1 0,-28 0 1,-1 0 0,0 0 0,0 0 1,0 1-1,1-1 0,-1 1 0,0-1 0,0 1 0,0 0 1,0 0-1,0 0 0,0 0 0,0 0 0,0 1 0,-1-1 0,1 1 1,0-1-1,-1 1 0,3 3 0,0-1 23,-2 1 0,1 0 0,0 0-1,-1 0 1,0 1 0,0-1 0,2 11 0,-1 7 120,0 1 0,-1 46 0,-2-59-118,-1 5-4,0 0-1,-2 1 0,1-2 1,-2 1-1,0 0 0,-1-1 1,-1 0-1,0 0 0,-1 0 1,-1-1-1,0 0 0,-10 13 1,-1-2 13,0-2 1,-2 0 0,-1-1-1,0-1 1,-35 25 0,51-42-51,3-1-28,0 0-1,-1 0 0,0-1 0,0 1 1,0-1-1,0 0 0,-8 3 0,11-29-1411,1 18 1377,0 1 1,0 0-1,1-1 1,-1 1-1,1 0 1,0 0-1,1 0 1,-1-1-1,1 1 1,0 1-1,4-7 1,-4 8 81,0 0 0,0 1 0,1-1 0,0 1 0,-1 0 0,1-1 0,0 1 0,0 0 0,0 1-1,0-1 1,0 0 0,1 1 0,-1 0 0,1 0 0,-1 0 0,0 0 0,1 0 0,5 1 0,1-2 37,0 1 1,0 0-1,0 1 1,0 1-1,0-1 0,0 1 1,13 4-1,-18-4-43,1 1-1,-1 1 0,0-1 0,-1 1 0,1 0 1,0 0-1,-1 0 0,1 0 0,-1 1 1,0 0-1,0 0 0,0 0 0,-1 0 1,6 9-1,-4-3 20,0 0 1,0 0-1,-1 1 0,0-1 1,-1 1-1,0 0 0,-1 0 1,0 0-1,-1 1 0,0-1 1,-1 0-1,0 1 1,-1-1-1,-2 13 0,1-19 25,1-1 1,-1 1-1,0-1 0,0 0 0,0 1 0,-1-1 0,1 0 1,-1-1-1,0 1 0,0 0 0,-1-1 0,1 1 0,-1-1 1,0 0-1,1 0 0,-1-1 0,-1 1 0,1-1 0,-7 3 1,-2 1 46,0 0 1,-1-1 0,1-1-1,-1 0 1,-20 2 0,33-6-106,-17 3 59,0-1 1,0-1 0,0-1-1,0 0 1,-20-4-1,35 4-164,0 0 0,0-1 0,0 0 0,0 0-1,0 0 1,1 0 0,-1 0 0,0 0 0,0-1-1,1 1 1,-1-1 0,1 0 0,-1 0 0,1 0-1,0 0 1,0 0 0,0 0 0,0-1 0,0 1-1,1-1 1,-1 1 0,0-1 0,1 0 0,0 1-1,0-1 1,0 0 0,0 0 0,0 0-1,1 0 1,-1 0 0,1 0 0,0 0 0,0 0-1,0 0 1,0 0 0,0 0 0,1 0 0,0-3-1,0 2-268,-1-1 0,1 1 0,1 0-1,-1 0 1,0 0 0,1 1-1,0-1 1,3-5 0,33-29-3814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18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684 152 6403,'0'0'4501,"-25"-21"-2762,-84-65-232,103 81-1356,-1 1 0,0-1-1,-1 2 1,1-1-1,-1 1 1,1 0-1,-1 0 1,0 1-1,0 0 1,0 1-1,0 0 1,0 0-1,-11 0 1,-3 0 185,-24-3 267,-1 3-1,-57 4 1,90-2-551,1 1 1,0 0 0,-1 1-1,1 1 1,0 0 0,0 1-1,1 0 1,0 0-1,0 2 1,0 0 0,0 0-1,-13 12 1,21-16-60,1 0 0,0 1 1,0-1-1,0 1 0,1-1 0,-1 1 0,1 0 1,0 0-1,0 0 0,1 0 0,-1 0 0,1 1 1,0-1-1,0 1 0,0-1 0,0 0 0,1 1 1,0-1-1,0 1 0,0-1 0,0 1 0,2 5 1,-1-3-13,1-1 0,0 1 0,1 0 0,-1-1 0,1 0 0,1 1 0,-1-1 0,1 0 0,0-1 0,0 1 0,1-1 0,0 0 0,8 7 1,22 14-16,2-1 0,1-3 0,1 0 1,44 16-1,-36-18-466,-1 3 1,65 44-1,-107-65 369,0 1 0,-1 0 0,1 0-1,-1 0 1,0 0 0,0 1 0,0-1 0,0 1-1,-1 0 1,0 0 0,1 0 0,-2 0 0,1 0-1,2 7 1,-4-9 99,1 1 1,-1-1-1,0 1 0,0-1 0,-1 1 1,1-1-1,0 1 0,-1-1 0,1 1 1,-1-1-1,0 1 0,0-1 0,0 0 1,0 1-1,0-1 0,0 0 0,-1 0 0,1 0 1,-1 0-1,0 0 0,1 0 0,-1 0 1,0-1-1,0 1 0,0-1 0,0 1 1,-4 1-1,-12 8 57,-2-1 0,1-1 0,-1-1 0,-1-1 0,1 0 0,-1-2 0,-32 5 0,-5-3 475,-93-1 0,150-6-505,-1 1-1,1-1 0,-1 0 0,1 0 0,-1 0 0,1-1 0,-1 1 1,1 0-1,-1 0 0,1-1 0,-1 1 0,1-1 0,0 1 1,-1-1-1,1 0 0,0 0 0,-1 1 0,1-1 0,0 0 1,0 0-1,0 0 0,0 0 0,0 0 0,0-1 0,0 1 1,0 0-1,0 0 0,0-1 0,1 1 0,-1 0 0,1-1 1,-1 1-1,1-1 0,-1 1 0,1-1 0,0 1 0,0-1 1,-1 1-1,1-1 0,0 1 0,1-1 0,-1 1 0,0-3 0,2-2-149,-1 0 0,1 1-1,0-1 1,0 1 0,0-1-1,1 1 1,0 0 0,0 0-1,0 0 1,1 0 0,6-6-1,16-12-948,1 2 0,1 0 0,1 2 0,40-19 1,53-24-2131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0:55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2683 588 10181,'0'0'387,"-17"-32"50,-62-103 721,70 122-819,-1-1 0,0 1 0,-1 0-1,0 1 1,-1 1 0,0 0 0,-27-19 0,13 16 257,0 0 1,-52-18-1,73 30-555,-84-28 383,0 4 0,-2 3 1,-126-14-1,-285 8 410,436 31-738,0 3-1,0 2 0,0 3 0,1 4 0,1 2 0,0 2 0,-80 36 0,84-29-68,2 3 0,1 2 0,1 2 0,1 3-1,-50 43 1,74-52-6,1 2 0,1 2-1,1 0 1,2 2 0,2 1-1,0 1 1,3 0 0,0 2-1,-15 39 1,17-25-12,3 0 1,2 1-1,2 0 0,2 1 0,2 0 1,3 1-1,2 0 0,3 0 0,9 86 1,3-56-5,3 0 1,4-1-1,4-2 0,3 0 1,48 102-1,-42-115-56,2-2-1,4-1 0,2-2 0,69 82 1,-70-101-7,2-1 0,1-2 1,2-2-1,2-2 1,2-2-1,59 32 1,-39-30-61,2-4-1,1-3 1,2-4 0,0-2 0,143 24 0,-90-30-41,1-6 1,226-9-1,-262-8 172,-1-3 0,0-4 0,-1-5 0,-1-3 0,-1-4 0,-1-4 0,-2-3 0,0-4 0,-3-4 0,-1-3 0,-3-4 0,-1-3 0,84-73 0,-89 61 43,-3-4 0,-3-3 1,-3-2-1,-3-3 0,-4-2 1,-2-3-1,-5-2 0,50-111 1,-77 140-48,-1-1 1,-4-1 0,-1 0 0,-3-1 0,8-88-1,-17 106 13,-2-1 0,-2 1-1,-1-1 1,-2 1-1,-2-1 1,-1 1 0,-2 1-1,-1 0 1,-20-46-1,11 44 33,-2 0 0,-2 1-1,-1 2 1,-2 0 0,-1 2-1,-2 1 1,-1 1 0,-41-33-1,6 13 77,-1 2-1,-3 4 0,-108-53 1,83 53-139,-2 4 0,-2 4 1,-1 5-1,-2 4 0,-113-17 1,143 35-368,1 3 0,-2 3 1,1 3-1,0 3 0,0 3 0,1 3 1,-1 4-1,-96 28 0,86-11-1329,-106 52 1,-72 53-5113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34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12054,'0'0'2385,"216"0"-1425,-44 0 529,40 3-849,27 0-304,4 1-144,-8-4-176,-38 0-16,-29 0-1184,-41 0-1810,-41-7-3120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34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14375,'0'0'5538,"82"41"-5394,-49 22 320,1 11-95,-8 7-177,-7 6-64,-8 0-112,-7-3-16,-4-3-80,-4-14-769,-41-3-1120,-15-21-2865,-3-19-4594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35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508 7 7091,'0'0'1345,"-32"-2"125,-109-2-24,123 4-1223,0 1 0,0 1 0,0 0 0,0 2 0,0 0 0,1 1 0,-1 1 0,1 0 0,-16 10 0,9-6 15,14-6-83,0 1-1,0 0 1,1 0 0,0 1 0,-14 11 0,20-14-130,0 0 0,0 0 0,1 0 1,-1 0-1,1 1 0,0-1 0,0 1 0,0-1 0,0 1 0,1 0 1,-1 0-1,1 0 0,0 0 0,0 0 0,1 0 0,-1 0 0,1 7 1,-1-5-16,1 0 0,0 0 0,1 0 0,0 0 0,0 0 0,0 0 1,0 0-1,1-1 0,0 1 0,0 0 0,6 9 0,-3-9 14,0-1 0,0 1 0,0-1 0,1 0-1,0-1 1,0 1 0,0-1 0,0 0 0,10 3 0,79 39 137,-58-29-210,0 1 1,57 38 0,-91-55 23,-1 1 0,1-1 0,-1 1 0,1 0 1,-1 0-1,0 0 0,0 0 0,0 0 0,0 1 0,0-1 0,0 1 1,0-1-1,-1 1 0,0 0 0,1-1 0,-1 1 0,0 0 0,1 4 1,-3-5 12,0-1 1,0 0-1,1 0 1,-1 0-1,0 0 1,0 0-1,0 0 1,0 0-1,-1 0 1,1-1-1,0 1 1,0 0-1,0-1 1,-1 1-1,1 0 1,0-1 0,-1 0-1,1 1 1,0-1-1,-1 0 1,1 0-1,-1 0 1,1 0-1,-2 0 1,-4 2-1,-64 8-125,-1-2 0,-125-3 0,179-9-2027,15-15-1840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36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 14551,'0'0'4594,"-142"251"-4434,142-157-64,0 4-16,0-4-80,0 0-64,0-10-1153,0-10-2416,-11-24-2690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3:59:36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11269,'0'0'112,"261"0"-96,-127 0-16,-22 0 64,-30 0-64,-29 10-1793,-27 3-3537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01:25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220 71 6147,'0'0'1011,"-34"2"-907,-105 5 326,135-7-253,0 0 1,0 0 0,0 1 0,0 0-1,0 0 1,-1 0 0,1 0 0,-4 2 0,8-2-151,-1-1-1,1 0 1,0 0 0,-1 0 0,1 1 0,0-1 0,-1 0 0,1 1 0,0-1 0,0 0 0,-1 0 0,1 1 0,0-1 0,0 1 0,-1-1 0,1 0 0,0 1-1,0-1 1,0 0 0,0 1 0,0-1 0,0 1 0,0-1 0,-1 0 0,1 1 0,0-1 0,0 1 0,1-1 0,-1 0 0,0 1 0,0-1 0,0 1 0,0-1-1,0 0 1,0 1 0,0-1 0,1 1 0,-1 0 0,3 1 62,-1 1-1,1 0 1,-1-1-1,1 0 1,0 0-1,0 1 0,0-2 1,5 4-1,16 5 239,1-1 0,0-1 0,0-1 0,0-1 0,47 4-1,140 1 890,-182-11-1087,1471 8 689,-1140-8-910,890-63-658,-1130 53 653,-60 6 63,0-2 1,63-16 0,-123 22 17,0-1 1,0 0-1,0 0 1,0 1 0,0-1-1,0 0 1,0 0 0,-1 0-1,1 0 1,0 0 0,-1-1-1,1 1 1,0 0-1,-1 0 1,0 0 0,1 0-1,-1-1 1,0 1 0,1 0-1,-1 0 1,0-1 0,0 1-1,0 0 1,0-1 0,0 1-1,0 0 1,-1 0-1,1-1 1,0 1 0,-1 0-1,1 0 1,-1 0 0,1-1-1,-1 1 1,1 0 0,-2-2-1,-3 0-140,1 0 1,-1-1-1,0 1 0,0 1 0,0-1 0,0 1 0,0 0 1,-1 0-1,1 0 0,-1 1 0,1 0 0,-1 0 0,1 1 1,-10-1-1,3 0-161,-190-10-3499,167 10 3096,-114-3-3135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2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693 259 10341,'0'0'8612,"-30"16"-8538,13-7-55,-5 2 14,0 1 1,0 1-1,1 0 1,1 2-1,0 1 1,1 0-1,1 2 1,-18 22 0,-42 62 409,-80 140 0,120-175-268,4 2-1,2 1 1,-31 104-1,52-135-38,1 0 0,2 1 0,-5 59 1,14-122-75,1 1 0,2-1 0,0 1 1,1 0-1,14-37 0,56-116-4,-48 117-33,32-70-23,6 1 0,101-145-1,-129 219-10,3 2 0,2 1 0,2 2 0,1 3 0,3 1 0,2 2 0,71-45 0,-117 84 33,2-1 1,-1 1-1,0 0 1,1 1-1,-1-1 1,1 1-1,0 0 1,-1 1-1,1-1 1,0 1-1,9-1 0,-14 3-20,1-1-1,-1 1 1,0-1-1,1 1 1,-1 0-1,0 0 0,1-1 1,-1 1-1,0 0 1,0 0-1,0 0 1,0 0-1,0 1 0,0-1 1,0 0-1,0 0 1,0 1-1,0-1 1,-1 0-1,1 1 0,0-1 1,-1 0-1,1 1 1,-1-1-1,1 3 0,9 48 4,-8-42 4,13 113 140,-3 215 1,-11-196-47,0 329-126,-11-379 35,3-33 394,9-84-402,0-1 0,2 0 1,0 1-1,2 0 1,17-46-1,63-125-222,-76 175 196,31-64-126,3 3-1,59-83 1,-80 134 114,0 1 0,2 1-1,1 2 1,1 0 0,1 2 0,2 0 0,0 3 0,34-20 0,-53 35 21,0 1 0,1 1 1,0 0-1,0 1 0,1 0 1,-1 0-1,1 1 0,0 1 1,0 1-1,24-1 0,-33 2 12,-1 0-1,1 0 0,-1 1 1,1-1-1,-1 1 0,1 0 0,-1 0 1,0 1-1,1-1 0,-1 0 1,0 1-1,0 0 0,0 0 0,0 0 1,0 0-1,-1 0 0,5 5 1,-3-2 0,1 1 1,-1 1-1,0-1 1,0 0-1,-1 1 1,0 0-1,0 0 1,2 7-1,2 16 10,-1 0-1,-1 1 1,0 37-1,-4-59-7,5 491 141,-9-274-127,1-166-175,1 52-496,1-104 362,1 0 1,-1 0-1,2 0 0,0 0 0,0 0 1,0-1-1,1 1 0,0-1 0,0 1 1,5 7-1,-6-13-71,-1 0 1,1 0-1,0 0 1,-1 0-1,1-1 0,0 1 1,0 0-1,0-1 0,0 0 1,1 1-1,-1-1 0,3 1 1,23 1-6452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3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13126,'0'0'4626,"298"-11"-4242,-118 11-368,-11 0-16,-23 0-64,-39 0-800,-34 0-1681,-33 0-897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3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9620,'0'0'7252,"321"55"-6836,-192-50-416,1-5-880,-1 0-2034,-5 0-3745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19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4 401 5683,'0'0'10362,"-2"26"-6318,1-22-3995,1 0 0,-1 0 0,1 0 0,0 0-1,0 0 1,1 0 0,-1 0 0,1 0 0,0 0 0,0 0-1,1 0 1,-1 0 0,1-1 0,-1 1 0,1 0 0,0-1-1,1 0 1,3 5 0,-1-4-52,0 1-1,0-2 1,0 1 0,1 0-1,0-1 1,-1 0 0,1-1-1,1 1 1,-1-1 0,11 2-1,-2 0-84,0-1-1,1 0 0,-1-1 1,0-1-1,1 0 1,-1-2-1,1 1 0,30-7 1,-41 6 75,0 0 1,0 0 0,-1-1 0,1 0 0,0 0 0,0 0-1,-1-1 1,0 1 0,1-1 0,-1 0 0,0 0-1,0-1 1,-1 1 0,1-1 0,-1 0 0,0 0-1,0 0 1,0 0 0,0-1 0,-1 1 0,1-1 0,-1 1-1,0-1 1,-1 0 0,1 0 0,-1 0 0,0 0-1,0 0 1,0-10 0,-1 0 51,0-49 861,0 63-881,-1 1-1,1 0 1,0-1-1,0 1 1,0 0-1,0 0 1,0-1-1,0 1 1,-1 0-1,1-1 1,0 1 0,0 0-1,0 0 1,-1-1-1,1 1 1,0 0-1,0 0 1,-1 0-1,1 0 1,0-1-1,-1 1 1,1 0-1,0 0 1,0 0-1,-1 0 1,1 0-1,0 0 1,-1 0 0,1-1-1,0 1 1,-1 0-1,1 0 1,0 0-1,-1 1 1,1-1-1,0 0 1,-1 0-1,1 0 1,0 0-1,-1 0 1,1 0-1,0 0 1,0 0-1,-1 1 1,1-1-1,0 0 1,-1 0 0,1 0-1,0 1 1,0-1-1,0 0 1,-1 0-1,1 1 1,0-1-1,-2 6-21,0 0 1,1 0-1,-1 0 0,1 0 0,1 0 0,-1 0 0,1 0 1,0 0-1,1 1 0,-1-1 0,1 0 0,1 0 0,-1 0 0,1 0 1,0-1-1,0 1 0,0 0 0,1-1 0,0 1 0,0-1 1,1 0-1,-1 0 0,1 0 0,0-1 0,0 1 0,1-1 0,0 0 1,-1 0-1,9 5 0,4-2-11,0-1 1,0 0-1,1-1 1,-1 0-1,1-2 1,0 0-1,1-1 1,-1-1-1,36-2 1,-46 1 4,3-1-18,0 1 0,0-1 1,0-1-1,0 0 0,0 0 1,0-1-1,-1 0 0,1-1 0,-1-1 1,0 1-1,0-1 0,-1-1 1,1 0-1,-1-1 0,0 1 0,-1-2 1,0 1-1,12-14 0,-9 6 36,-1 0 0,0 0 0,-1-1 0,-1 0 0,0-1 1,-1 0-1,-1 0 0,-1 0 0,0-1 0,3-31 0,-7 45-7,10-101 33,-10 95-24,-1-1-1,0 0 1,-1 0 0,0 1-1,-1-1 1,0 0 0,-5-14-1,5 22 23,0 0 0,0 1 0,0-1 0,0 0-1,0 1 1,0 0 0,-1-1 0,1 1-1,-1 0 1,0 0 0,0 0 0,1 1 0,-1-1-1,-1 1 1,1-1 0,0 1 0,0 0 0,0 0-1,0 1 1,-1-1 0,-3 0 0,5 1-34,0-1 0,0 1 1,1 0-1,-1 0 0,0 0 0,0 0 1,0 0-1,0 0 0,1 1 0,-1-1 1,0 1-1,0-1 0,0 1 1,1 0-1,-1-1 0,1 1 0,-1 0 1,0 0-1,1 0 0,-1 0 0,1 0 1,0 1-1,-1-1 0,1 0 0,0 1 1,0-1-1,0 1 0,0-1 1,0 1-1,0 0 0,0-1 0,1 1 1,-1 0-1,0-1 0,1 1 0,-1 0 1,1 3-1,0 0-21,0 0 0,1 0 0,0 0 0,0 0 0,0 0 0,0 0 0,1-1 0,0 1 1,0 0-1,0-1 0,0 0 0,1 1 0,0-1 0,0 0 0,0 0 0,0 0 0,1-1 0,-1 1 0,1-1 0,0 0 0,8 5 0,11 7 34,0-2-1,50 21 0,-36-17-61,-6-2-288,52 33-1,-73-42 267,-2 1 0,1-1 0,-1 2 0,0-1 0,0 1-1,-1 1 1,0-1 0,-1 1 0,9 16 0,-13-21 62,-1 0 1,1-1-1,-1 1 0,0 0 0,-1 0 1,1 0-1,0 0 0,-1-1 0,0 1 1,0 0-1,0 0 0,-1 0 0,1 0 1,-1 0-1,0 0 0,0 0 1,0-1-1,-1 1 0,1 0 0,-1-1 1,0 1-1,0-1 0,0 0 0,0 1 1,-4 2-1,-5 13 66,11-19-60,-1 0 0,1 1 0,0-1 0,-1 1 1,1-1-1,0 0 0,-1 1 0,1-1 0,0 1 0,0-1 1,-1 1-1,1-1 0,0 1 0,0-1 0,0 1 1,0-1-1,0 1 0,0-1 0,0 1 0,0-1 0,0 1 1,0-1-1,0 1 0,0-1 0,0 1 0,0-1 0,0 1 1,0-1-1,1 1 0,-1-1 0,0 1 0,0-1 0,1 1 1,-1-1-1,0 1 0,1-1 0,-1 0 0,0 1 1,1-1-1,-1 0 0,1 1 0,0-1 0,23 2-214,-18-2 233,17-1 13,0-2-1,-1-1 1,1 0 0,-1-2 0,0-1 0,-1 0 0,0-1 0,0-2 0,-1 0 0,0-1 0,0-1 0,-2-1 0,1-1 0,-2 0 0,0-1 0,20-23-1,-32 32 6,-1 0-1,0-1 0,0 1 0,0-1 0,-1 0 0,0 1 0,0-2 0,-1 1 1,0 0-1,0 0 0,-1-1 0,1-7 0,-2 9 8,1 1 0,-1-1 0,-1 1 0,1-1 1,-1 1-1,0 0 0,0-1 0,-1 1 0,1 0 0,-1 0 0,0 0 0,0 0 0,-1 0 0,0 0 0,0 1 1,0-1-1,-4-4 0,-33-27 872,40 36-813,-4 3-225,2 2 110,1-1-1,-1 0 0,1 1 1,0-1-1,0 1 1,0-1-1,1 1 0,-1 0 1,1-1-1,0 1 0,0-1 1,1 1-1,-1 0 1,1-1-1,0 1 0,1-1 1,-1 0-1,1 1 0,0-1 1,0 0-1,0 0 0,0 0 1,1 0-1,-1 0 1,1 0-1,0-1 0,0 0 1,1 1-1,-1-1 0,1 0 1,-1-1-1,1 1 0,7 3 1,32 10-216,45 9 0,-61-18 42,1 1-1,-1 0 1,0 2 0,-1 1-1,47 29 1,-69-38 173,0 1 0,0 0 0,-1 0 1,0 0-1,0 0 0,0 1 0,0-1 0,0 1 0,0 0 1,-1 0-1,0 0 0,0 0 0,0 0 0,0 0 1,-1 1-1,0-1 0,0 1 0,0-1 0,0 1 1,-1-1-1,1 1 0,-1 0 0,0-1 0,-1 1 1,1-1-1,-1 1 0,0-1 0,0 1 0,0-1 0,-1 0 1,1 1-1,-1-1 0,0 0 0,-1 0 0,1 0 1,-1 0-1,1-1 0,-1 1 0,-5 4 0,-16 13 65,16-15 5,0 0 0,1 1 0,0 0 0,-8 10 0,16-11-420,9-6-496,-4 0 639,14-2-992,0 0 0,0-1 0,0-1 0,0-1 1,-1-1-1,33-14 0,27-13-3461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4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2405 99 7860,'0'0'400,"-57"-14"-32,-1-2-108,-11-3 323,-1 2 0,-1 4 1,-106-7-1,-269 20 524,409 5-842,-1 0 0,2 3 0,-1 1-1,1 1 1,1 2 0,0 2-1,1 1 1,0 2 0,1 1 0,1 2-1,1 1 1,-55 47 0,71-53-41,0 1 0,1 0 0,1 1 0,0 1 0,1 0 0,1 0 0,1 1 0,1 0 0,0 1 0,2 0 0,0 0 0,1 1 0,-3 25 0,-1 26 378,3 0 0,5 115 0,0-31-118,-4-78-285,-3-1-1,-4 1 1,-3-2-1,-41 120 1,-141 284 23,172-420-172,-269 669 844,256-610-792,6 1 0,5 1-1,5 2 1,-8 164 0,25 47-219,6-325 60,-1-6 12,1-1 0,0 1 0,-1-1 0,1 0 0,0 1 0,0-1 0,1 1 0,-1-1 0,0 1 0,1-1 0,0 0 0,-1 1-1,1-1 1,0 0 0,0 0 0,0 1 0,0-1 0,1 0 0,-1 0 0,1 0 0,-1-1 0,1 1 0,0 0 0,-1 0 0,1-1 0,0 1 0,4 1 0,11 2-448,0 0 0,0-2 0,0 0 0,0-1 0,1 0 0,-1-2 0,29-1 0,-6 0-669,5 1-1776,80-10 1,-61-4-1489,65-23 0,-128 37 4391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5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288 129 10597,'0'0'3196,"55"-21"-2326,182-64-507,-221 80-268,0 0 1,1 1 0,0 1 0,-1 0 0,1 2 0,1 0 0,26 1-1,-10 1 280,-29-1-316,4 0 7,0 0-1,-1 0 1,1 1-1,0 0 1,0 0-1,-1 1 1,9 2-1,-14-2-67,-1-1 0,1 1 0,-1 0 0,1-1-1,-1 1 1,0 0 0,0 0 0,0 0 0,0 1-1,-1-1 1,1 0 0,0 1 0,-1-1 0,0 1-1,1 0 1,-1-1 0,0 1 0,-1 0-1,1 0 1,0-1 0,-1 1 0,1 0 0,-1 0-1,0 0 1,0 3 0,1 6-33,-1 0 0,0 1 0,0-1-1,-5 24 1,3-30 35,0 1-1,0-1 1,-1 0-1,0 0 1,0 0-1,0 0 1,-1 0-1,0-1 1,0 1 0,-1-1-1,-5 5 1,-31 26 144,-1-3 1,-2-1 0,-78 41 0,69-42 6,1 2 0,-78 64 0,124-92-157,0 1 0,1 0 0,0 1 0,0-1 0,0 1 0,1 0 0,0 1 0,0-1 0,1 1-1,0-1 1,-3 12 0,5-14-13,-1 1-1,2-1 1,-1 1-1,1-1 1,-1 0-1,1 1 1,1-1-1,-1 1 1,1-1 0,0 1-1,0-1 1,1 0-1,0 0 1,0 0-1,0 1 1,0-2-1,1 1 1,5 8-1,6 2 48,-1-1 1,2 0-1,0-1 0,1-1 1,20 12-1,-18-12-7,-1 0 1,0 1-1,-1 1 1,18 19 0,-33-33-26,0 1 1,0 0-1,0-1 0,-1 1 1,1 0-1,0-1 1,-1 1-1,1 0 1,-1 0-1,1 0 1,-1 0-1,1-1 0,-1 1 1,1 0-1,-1 0 1,0 0-1,1 0 1,-1 0-1,0 0 1,0 0-1,0 0 0,0 0 1,0 0-1,0 0 1,0 0-1,0 0 1,0 0-1,0 0 1,-1 0-1,1 0 0,-1 1 1,-1 0-3,0-1-1,0 0 1,0 0 0,0-1-1,0 1 1,0 0 0,0-1 0,0 1-1,-1-1 1,1 0 0,0 0-1,0 0 1,0 0 0,-3 0 0,-85 2 177,23 0-67,-95-9-1,149 5-192,1-1 0,-1 0 0,1 0 0,0-1-1,0-1 1,0 0 0,0 0 0,-10-8 0,16 10-264,1-1-1,0 1 1,0-1 0,1 0 0,-1-1 0,1 1 0,0-1-1,0 0 1,0 0 0,1 0 0,-1 0 0,1-1 0,0 1-1,1-1 1,0 0 0,0 0 0,0 0 0,-1-9 0,1-34-6162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5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27 316 6259,'0'0'6494,"10"-37"-5721,-10 37-773,13-47 346,26-61-1,-36 102-290,0 1 0,0-1 0,1 1 0,-1-1 0,2 1 0,-1 0 1,0 1-1,1-1 0,0 1 0,0 0 0,0 0 0,1 0 0,-1 1 0,1 0 0,0 0 0,0 0 0,0 1 0,0 0 0,0 0 0,0 0 0,1 1 0,9-1 0,7-3 141,51-8 388,1 2 0,0 4 0,144 6-1,-123 2-127,-86-2-404,1 1-1,-1 0 1,0 1 0,0 0 0,0 1 0,0 0-1,14 5 1,-21-5-48,-1-1-1,1 1 1,0 0 0,-1 0-1,1 0 1,-1 0 0,0 1-1,1-1 1,-1 1-1,0-1 1,-1 1 0,1 0-1,0 0 1,-1 0 0,0 0-1,1 0 1,-1 0-1,0 0 1,-1 0 0,1 0-1,0 1 1,-1-1 0,0 0-1,0 0 1,0 1-1,-1 3 1,1-1 5,0 0 0,-1 0 0,0 0 0,0-1 0,-1 1 0,1 0 0,-1-1 0,0 0 0,-1 1 0,0-1 0,1 0 0,-2 0 0,1 0 0,0 0 0,-1-1 0,-6 7 0,-7 4 86,-1-1 0,1-1 0,-24 13 0,15-9 12,-225 132 623,-103 72 58,335-207-748,2 0 0,-1 1 0,2 1 0,-24 28 0,36-40-36,1 1 1,-1 0 0,1 0 0,0 0 0,1 0 0,-1 0 0,1 1 0,0-1 0,0 1 0,1 0 0,-1 0-1,1-1 1,1 1 0,-1 0 0,1 0 0,0 0 0,0 0 0,1 0 0,-1 0 0,2-1 0,-1 1 0,4 10-1,-3-12 5,0 0 0,0-1-1,0 1 1,1-1 0,-1 0-1,1 0 1,0 1 0,0-2-1,0 1 1,1 0-1,-1-1 1,1 1 0,-1-1-1,7 3 1,61 20 125,-61-23-115,107 25 101,2-6-1,184 9 0,97 16-2304,-386-44 1616,0 1 0,-1 0 0,0 0 0,1 2-1,-1-1 1,-1 2 0,1 0 0,-1 0 0,15 10 0,-26-14 208,1-1 0,-1 1-1,1 0 1,-1-1 0,0 1 0,1 0 0,-1 0-1,0 0 1,0 0 0,0 0 0,-1 0-1,1 0 1,0 0 0,0 3 0,0 25-7590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6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153 304 8100,'0'0'7961,"31"-44"-7281,104-139-117,-129 176-514,1 0 1,-1 1 0,1-1-1,0 1 1,0 0-1,1 1 1,15-9-1,-17 12 10,0 0 0,0 0 0,0 1 0,1 0 0,-1 0 0,12-1 0,-2 1 66,80-6 307,-96 8-435,1-1 1,0 1-1,-1-1 0,1 0 1,0 1-1,-1-1 1,1 1-1,-1 0 0,1-1 1,-1 1-1,1-1 0,-1 1 1,0 0-1,1-1 1,-1 1-1,0 0 0,1-1 1,-1 1-1,0 0 0,0 0 1,0-1-1,0 1 1,0 0-1,0 0 0,0-1 1,0 1-1,0 0 0,0 0 1,0-1-1,0 1 1,0 0-1,0 0 0,-1-1 1,1 2-1,-1 7-25,1 7 25,-2 0-1,0-1 1,0 1 0,-1-1 0,-1 1 0,-1-1-1,0-1 1,-1 1 0,-1-1 0,0 0 0,-1 0-1,0-1 1,-1 0 0,-15 17 0,-24 24 66,-2-3 1,-95 76-1,-2 0-13,138-118-47,-1 2 0,2-1 0,-1 1 0,2 0 0,-1 1 0,2-1 0,-9 20 0,14-28-5,-1 0-1,1 0 1,0 1 0,0-1 0,0 0 0,0 1 0,0 0 0,1-1 0,-1 1-1,1-1 1,0 1 0,0-1 0,1 1 0,-1-1 0,1 1 0,-1 0 0,1-1-1,0 0 1,0 1 0,1-1 0,-1 0 0,1 1 0,0-1 0,0 0-1,0 0 1,0 0 0,0-1 0,0 1 0,1-1 0,0 1 0,-1-1 0,1 0-1,0 1 1,4 1 0,10 4-3,1 0 0,1-1 0,-1 0 0,1-2 0,28 5 0,105 7-25,-106-13 10,488 11-3261,-487-15 2438,137 0-3783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7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856 0 11493,'0'0'4360,"-58"2"-3034,-192 15-694,232-14-581,1 0 0,0 1 0,0 1 0,1 1 0,-1 0 0,1 1 0,0 1 0,1 1 0,0 0 0,0 1 0,1 0 0,-15 15 0,-1-2 62,0 1 37,0 1-1,2 1 1,1 1 0,1 2-1,-43 61 1,57-71-137,1 1 0,0 1 1,2-1-1,0 2 0,2-1 0,0 1 0,2 0 1,0 1-1,1-1 0,1 1 0,1 28 1,1-35-15,1-1 0,1 1 1,1-1-1,0 1 0,8 28 0,-7-37 1,0-1-1,0 1 0,1-1 0,0 0 0,0 0 1,0 0-1,1-1 0,0 1 0,0-1 1,0 0-1,1-1 0,0 1 0,0-1 0,12 6 1,13 6-1,2-1 1,0-1 0,0-2 0,2-2-1,-1 0 1,1-3 0,0-1 0,1-1-1,62-1 1,-91-4 6,0 0-1,0 0 1,-1 0-1,1-1 1,0 0-1,0 0 1,-1-1-1,1 0 1,0 0-1,-1-1 1,0 1-1,0-2 1,0 1-1,0 0 1,0-1-1,-1 0 1,1-1-1,-1 1 1,0-1-1,0 0 1,-1 0-1,0-1 1,1 1-1,-2-1 1,1 0-1,-1 0 1,0 0 0,4-12-1,-1 3-31,-1 0-1,0-1 1,-1 1 0,-1-1-1,-1 0 1,0 0 0,-1 0-1,0 0 1,-2-1 0,0 1-1,-1 0 1,0 0 0,-1 0 0,-8-24-1,4 26-145,-1 0-1,0 0 0,-1 1 1,0 0-1,-15-16 1,-65-60-2076,23 25-1048,15 1-3144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07.9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760 285 8452,'0'0'7163,"25"-39"-6712,7-14-159,47-57 0,-72 103-218,-1 0 0,1 0 0,0 1 0,1 0 0,-1 1 0,1 0 0,0 0 0,1 0 0,-1 1 0,1 0 0,0 1 0,0 0 0,0 1 0,0-1 0,0 2 0,1-1 0,-1 1 0,15 1 0,-1-2 113,246-3 1202,-162 7-953,-71-2-132,71 9 0,-94-7-228,0 1 0,0 0 0,-1 1 0,1 1 0,-1 0-1,0 0 1,-1 1 0,21 14 0,-28-17-59,-1 1 0,1-1 1,0 1-1,-1-1 0,0 1 0,0 0 0,0 0 0,0 1 0,-1-1 1,1 1-1,-1-1 0,0 1 0,-1 0 0,1-1 0,0 6 1,1 7-5,-1-1 1,-1 1 0,-1 20 0,-1-15 3,0 5 40,-1-1 1,-2 1-1,0-1 1,-2 0-1,-1 0 1,-14 33-1,-77 151 327,23-55-180,-63 229 156,31 8-147,45-154-164,-94 235 1,99-338-63,-43 112 32,89-212-17,2-1-1,1 2 1,1-1 0,2 1-1,0 44 1,5 93-31,0-172 25,-1 1 1,1-1 0,0 0 0,0 1-1,-1-1 1,1 1 0,-1-1 0,1 0-1,-1 1 1,1-1 0,-1 0-1,0 0 1,0 0 0,0 1 0,0-1-1,0 0 1,0 0 0,0 0 0,0 0-1,0-1 1,0 1 0,0 0-1,-1 0 1,1-1 0,0 1 0,-1 0-1,1-1 1,0 1 0,-1-1 0,1 0-1,0 0 1,-3 1 0,-54 1-210,42-3 144,-34 2-100,0-2 0,0-2 0,1-3 0,-91-22-1,77 9-962,-105-48 0,123 44-2131,-52-34 0,9-8-8081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1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1132 1 11749,'0'0'2620,"-55"2"-1414,-174 18-563,219-19-603,0 1-1,1 0 1,-1 1-1,1 0 1,0 0 0,0 1-1,0 0 1,0 1-1,1 0 1,-1 0-1,-8 8 1,-465 403 2047,354-299-2146,123-113-111,0 0 1,0 0 0,0 0-1,0-1 1,-1 0 0,1 0-1,-1-1 1,-8 3 0,-27 1-4059,18-6-385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2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41 7587,'0'0'7148,"-8"-10"-6716,6 7-382,-22-23 113,11 24-23,6 21 107,4 4-119,1 0 0,1 1 0,1-1 0,2 0 1,0 1-1,1-1 0,1 0 0,2-1 0,0 1 0,1-1 0,1 0 0,1 0 0,23 37 0,-13-27-238,143 213 434,-137-212-1260,0-2-1,2-2 1,1 0-1,1-2 0,40 29 1,-10-21-4656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4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11557,'0'0'3202,"400"0"-2258,-260 0-512,-16 5-240,-23 0-192,-5-5-16,-23 0-592,-16 0-1457,-35 0-976,-22 10-417,-11 10 97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5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3794,'0'0'10324,"22"101"-9379,52-85 127,10-6-575,29-5-497,16-5-32,23 0-1537,11 0-960,12-46-2722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0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169 612 11333,'0'0'9052,"-7"-9"-8561,-24-27-173,31 36-316,-1 0 0,0 0 0,1 1 0,-1-1 0,1 0-1,-1 0 1,1 1 0,0-1 0,-1 0 0,1 1 0,-1-1 0,1 0 0,-1 1 0,1-1 0,0 1 0,-1-1 0,1 1 0,0-1 0,0 1 0,-1-1 0,1 1 0,0-1 0,0 1 0,0-1 0,0 1 0,-1-1 0,1 1 0,0 0 0,0-1-1,0 1 1,0-1 0,0 1 0,0-1 0,1 1 0,-1-1 0,0 2 0,-4 26 83,4 142 19,0-170-251,0 32 147,-1 3 45,3 49-12,-2-82-47,1 0 0,0 0 0,0 0 0,-1 0 0,2 0 0,-1-1 0,0 1 0,0 0 0,0 0 0,1-1 0,-1 1 0,1-1 0,-1 1 1,1-1-1,0 0 0,-1 0 0,1 0 0,0 0 0,0 0 0,0 0 0,0 0 0,0 0 0,0-1 0,0 1 0,0-1 0,0 1 0,4-1 0,9 2-76,0-1-1,29-2 0,-24 0 71,-12 1-3,0 0 0,0-1 0,0 0 0,0 0 0,0-1 0,0 0 0,0 0 0,0-1 0,-1 0 0,1 0 0,-1-1 0,9-6 0,-11 7 29,-1-1-1,0 0 1,0 0-1,0 0 1,0-1-1,-1 1 0,1-1 1,-1 0-1,0 0 1,-1 0-1,1 0 1,-1-1-1,0 1 1,0-1-1,-1 1 1,0-1-1,0 0 1,1-7-1,-1 0 9,0 0-1,-1 1 1,0-1 0,-1 0 0,-1 0-1,0 1 1,0-1 0,-2 1-1,1 0 1,-1 0 0,-1 0-1,-6-12 1,5 16 3,0 0 0,0 0 0,0 0 0,-1 1 0,0-1 0,-1 2 0,1-1 1,-1 1-1,-1 0 0,1 1 0,-1 0 0,0 0 0,0 1 0,0 0 0,-19-5 0,9 5 43,-1 0 0,0 1-1,1 1 1,-1 1 0,0 1 0,-34 3 0,50-2-67,1 0 0,-1 0 0,0 0 0,0 0 0,1 1 0,-1-1 0,1 1 0,-1 0 0,1 0 0,0 1 0,0-1 0,0 1 0,0-1 0,0 1 0,1 0 1,-1 0-1,1 0 0,0 0 0,0 0 0,0 1 0,0-1 0,0 1 0,1-1 0,-3 8 0,3-8-5,0 1 0,1-1 0,-1 0-1,1 1 1,-1-1 0,1 0 0,0 1 0,0-1 0,0 0 0,1 1 0,-1-1-1,1 0 1,0 1 0,0-1 0,0 0 0,0 0 0,1 0 0,-1 0 0,1 0-1,0 0 1,0 0 0,0 0 0,0-1 0,0 1 0,0-1 0,1 1-1,-1-1 1,5 2 0,5 3-12,1-1-1,0-1 0,1-1 1,-1 1-1,1-2 0,0 0 1,0-1-1,0 0 0,17-1 1,133-6-322,45-27 140,-145 19 154,1 3-1,87-3 1,-151 14 54,0 0 1,-1 0-1,1 0 0,0 0 0,-1-1 1,1 1-1,0 0 0,-1 0 0,0 1 1,1-1-1,-1 0 0,1 0 0,-1 0 1,0 0-1,0 0 0,0 0 0,0 0 1,0 1-1,0-1 0,0 0 1,0 2-1,-1 38 109,1-32-64,0-4-36,0 0 0,0 0 0,0 0 0,1 0 0,0 0-1,0 0 1,0 0 0,0 0 0,1 0 0,0-1 0,0 1 0,0 0 0,5 6-1,-4-8-9,1 0 0,-1 0 0,0 0 0,1-1-1,0 1 1,0-1 0,-1 0 0,1 0-1,1 0 1,-1-1 0,0 1 0,0-1 0,1 0-1,-1 0 1,0-1 0,8 1 0,18 1 0,0-1 1,0-1 0,0-2-1,0-1 1,0-1-1,0-1 1,-1-2 0,0-1-1,0-2 1,-1 0 0,-1-2-1,49-28 1,-75 39 20,-1 1 0,1-1 0,-1 1 0,1-1 0,0 1 0,-1-1 0,1 1 0,0-1 0,-1 1 0,1 0 0,0 0 0,0-1 0,-1 1 0,1 0 0,0 0 0,0 0 0,0-1 0,-1 1 0,1 0 0,0 0 0,0 0 0,0 1 0,0-1 0,0 0 0,0 17 620,-1-1-839,-1-10 192,1-1 0,0 0 1,1 0-1,-1 0 0,1 0 0,0 0 0,1 0 0,-1 0 1,1 0-1,3 7 0,-3-10-1,0 1 1,0-1-1,0 1 1,1-1-1,-1 0 1,1 0-1,-1 0 1,1 0-1,0-1 1,0 1-1,0-1 1,0 1-1,0-1 1,0 0-1,0 0 1,0 0-1,6 0 1,6 1-109,0 0-1,0-1 1,0-1-1,0 0 1,0-1-1,0-1 1,0 0-1,-1-1 1,1 0-1,-1-2 1,0 1-1,23-12 1,-28 11 23,-1 1-1,1-1 1,-1 0 0,-1-1 0,1 0-1,-1 0 1,0-1 0,0 0 0,-1 0-1,0-1 1,0 1 0,-1-1 0,0 0-1,-1-1 1,1 1 0,-1-1 0,-1 0 0,0 0-1,0 0 1,2-18 0,-2 14 2067,-3 26-1462,0-2-557,0 0-1,0 0 1,1 0-1,5 20 1,-4-27 38,0-1-1,0 0 1,1 1 0,0-1 0,-1 0 0,1 0-1,0-1 1,0 1 0,0-1 0,1 1-1,-1-1 1,1 0 0,-1 0 0,1 0 0,0-1-1,0 0 1,-1 1 0,1-1 0,0 0-1,0-1 1,7 1 0,8 1-168,0-2-1,1 0 1,23-4 0,-33 3 50,0 0 91,1-1 0,-1 0 0,0 0 0,0-1 0,0-1 0,-1 1 0,1-2 1,-1 1-1,0-1 0,0-1 0,0 1 0,-1-1 0,0-1 0,0 0 0,-1 0 0,1 0 0,-2-1 0,1 0 1,-1-1-1,0 1 0,-1-1 0,0 0 0,5-13 0,-10 22 52,0 0-1,0-1 1,1 1 0,-1 0 0,0-1-1,0 1 1,0 0 0,0 0 0,1 0-1,-1-1 1,0 1 0,0 0-1,1 0 1,-1 0 0,0-1 0,0 1-1,1 0 1,-1 0 0,0 0-1,1 0 1,-1 0 0,0 0 0,1 0-1,-1 0 1,0 0 0,0-1-1,1 1 1,-1 0 0,0 1 0,1-1-1,-1 0 1,0 0 0,1 0-1,-1 0 1,0 0 0,1 0 0,-1 0-1,0 0 1,0 0 0,1 1-1,-1-1 1,0 0 0,0 0 0,1 0-1,-1 1 1,0-1 0,0 0 0,0 0-1,1 1 1,-1-1 0,0 0-1,0 0 1,0 1 0,0-1 0,1 1-1,13 19-257,-11-16 338,5 8-102,8 13 24,1-1 1,33 35-1,-42-52-34,0 0 0,1 0 0,-1 0 0,1-1 0,0-1 0,1 0 0,-1 0 0,1-1 0,0 0 0,21 5 0,21-1-1136,1-2 0,0-2 0,93-6 0,-132 2 805,8-1-392,-1 0 0,1-2 0,-1 0 1,0-1-1,0-2 0,37-14 1,-51 18 757,-1-1 0,0 0 1,0 0-1,0-1 0,0 0 1,0 0-1,-1 0 0,0-1 1,0 0-1,0 0 0,-1 0 1,1-1-1,-1 1 0,0-1 1,-1 0-1,0 0 0,0 0 1,0 0-1,0-1 0,-1 1 1,0-1-1,-1 0 0,1 0 1,0-13-1,-2 14 406,0-1 1,0 0-1,0 0 0,-1 0 0,0 0 0,-1 1 1,1-1-1,-1 0 0,0 1 0,-1 0 0,0-1 1,0 1-1,0 0 0,-6-7 0,3 6-127,-1 0-1,0 0 1,0 1-1,-1 0 0,1 1 1,-1-1-1,-1 2 1,1-1-1,0 1 0,-10-3 1,1 1-123,0 1 0,0 0 0,0 1 0,-1 1 0,1 1 0,-1 1 0,0 0 0,-17 2 0,30 0-176,0 0-1,0 0 0,0 0 0,0 1 0,0 0 0,1 0 1,-1 0-1,1 1 0,-1-1 0,1 1 0,0 0 1,0 1-1,0-1 0,0 0 0,1 1 0,0 0 1,-1 0-1,1 0 0,1 0 0,-1 1 0,0-1 1,1 1-1,0-1 0,0 1 0,-1 5 0,-3 6-8,1 1 1,1 0-1,0-1 0,1 1 0,1 1 0,0 20 0,2-32-3,0 0 0,0 0-1,0 0 1,1 0 0,0 0-1,0 0 1,1 0-1,0 0 1,0 0 0,0-1-1,0 1 1,5 7 0,-3-9-1,0 0 1,0 0 0,0 0 0,0-1 0,1 1-1,-1-1 1,1 0 0,0 0 0,0-1-1,0 0 1,0 0 0,1 0 0,8 2 0,7 1-29,0 0 0,0-2 0,0 0 0,1-2 1,-1 0-1,31-4 0,-37 2-45,0-1 0,0-1 0,0 0-1,0-1 1,-1 0 0,0-1 0,0-1-1,0-1 1,24-15 0,-24 11-14,-1-1 0,0-1 0,-1 0 0,0-1 0,-1 0 0,-1 0 1,0-1-1,-1-1 0,-1 0 0,-1 0 0,0 0 0,0-1 0,-2 0 0,0 0 0,2-23 0,3-27 386,-3 0 0,-3-110 0,-4 146-219,0 21 12,1-13 206,-1 1-1,-1-1 0,-1 1 1,-1 0-1,-11-42 1,13 63-239,1 0 1,0 0 0,0 0 0,0 0-1,0 0 1,-1 0 0,1 0 0,-1 0 0,1 0-1,0 0 1,-1 1 0,0-1 0,1 0-1,-1 0 1,1 1 0,-1-1 0,0 0 0,0 1-1,1-1 1,-1 0 0,0 1 0,0-1-1,0 1 1,1-1 0,-1 1 0,-2-1 0,2 2-41,0-1 1,0 1-1,0-1 1,0 1 0,0 0-1,0 0 1,0-1 0,0 1-1,0 0 1,1 0-1,-1 0 1,0 0 0,1 0-1,-1 0 1,0 0-1,1 0 1,-1 2 0,-18 55-281,18-57 294,-7 37 16,2 0-1,1 0 1,2 1-1,2-1 1,1 1-1,2-1 1,2 0-1,9 44 1,-1-33-787,1 0 0,3-1 0,2-1 1,1-1-1,45 76 0,-36-77-5810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5.4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1188 158 8564,'0'0'6552,"-36"-24"-5959,-125-72-255,150 90-328,0 1-1,-1 0 1,0 1-1,0 0 1,0 1-1,-1 0 1,1 1-1,-1 0 0,1 1 1,-1 1-1,-21 1 1,-7 0 7,-493-5 123,455 4-48,78 0-75,0 0 1,0 0-1,0 1 0,-1-1 1,1 0-1,0 1 0,0-1 0,0 1 1,0-1-1,0 1 0,0 0 0,0 0 1,0-1-1,0 1 0,0 0 0,0 0 1,0 0-1,0 0 0,1 0 0,-1 0 1,0 0-1,1 0 0,-1 0 1,1 0-1,-1 0 0,1 0 0,-1 3 1,-7 39 601,7-31-447,-58 328 2356,7-41-1745,36-146-440,7 245-1,10-282-266,18 407 133,-5-217-160,-13-285-52,1 64 30,4-1 1,26 137 0,-26-197-60,0 0 0,2 0 0,1 0 1,0-1-1,2-1 0,1 0 0,0 0 1,2-1-1,0 0 0,2-2 0,0 0 0,1 0 1,30 24-1,-16-18-183,2-1-1,40 21 1,-60-38 21,1-1-1,-1 0 1,1 0-1,0-2 1,1 1-1,-1-2 1,1 0-1,0-1 1,16 1-1,-30-3 120,0 0-1,0 0 0,0 0 1,0 0-1,0 0 0,0 0 1,0 0-1,-1 0 0,1-1 1,0 1-1,0 0 0,0 0 1,0-1-1,0 1 0,-1-1 1,1 1-1,0-1 0,0 1 1,-1-1-1,1 1 0,0-1 1,-1 0-1,1 1 0,0-1 1,-1 0-1,1-1 0,2-26-2127,-3 16 1199,0-59-5730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5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 11573,'0'0'7991,"2"-6"-7591,6-18-307,-9 34-115,0 0 0,0-1-1,1 1 1,3 17 0,-1 9 24,-2 325-1093,0-122-5899,0-167 2358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6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46 11429,'0'0'8788,"0"-46"-8660,0 82-64,0 24 256,0 22 113,0 4-305,0 5-128,0-15-32,-11-10-593,-1-11-607,1-14-2114,11-21-2096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17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13 11621,'0'0'4557,"35"-3"-3778,-15 1-670,9-2 8,1 2 1,0 0-1,-1 3 1,1 0-1,0 2 1,40 9-1,1 4 96,-19-5-48,56 19 0,-95-25-158,0 0 0,0 0 0,0 2-1,-1-1 1,0 2 0,0 0 0,-1 0 0,0 1-1,12 12 1,-19-16-16,1 1 0,-1 0 0,-1 0 0,1 1 0,-1-1 0,0 1 0,-1-1-1,1 1 1,-1 0 0,-1 0 0,2 9 0,2 81-11,-5-91 24,0 47 62,-21 530 783,-128 606-228,81-750-201,50-360-324,-4 0 0,-3-1 0,-49 106-1,69-172-145,-1-1-1,-1 0 0,0 0 0,0-1 1,-1 0-1,-16 16 0,18-22 14,1 1 1,-1-1-1,1 0 1,-1 0-1,0-1 1,-1 0-1,1 0 1,-1 0-1,1-1 1,-1 0-1,0 0 0,0-1 1,-12 2-1,-120-2-960,132-2 602,1 0 1,-1 0 0,0-1-1,1 1 1,-1-2 0,1 1 0,-1-1-1,1 0 1,0 0 0,0 0-1,1-1 1,-1 0 0,1 0 0,-1 0-1,1-1 1,1 0 0,-7-7-1,6 7-236,-30-31-5143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37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1600 31 8964,'0'0'843,"-64"-5"-731,-208-15 294,53 15 113,192 6-515,1 0 26,-1 2 0,0 1 1,1 1-1,-49 15 1,73-19 345,-15 1 2553,12 1-2796,1 0 0,0 0 0,-1 0 0,1 0 0,1 1-1,-1 0 1,1 0 0,-1 0 0,1 0 0,-4 8 0,-28 54 332,25-45-297,-138 351 1687,105-252-1237,-27 70 182,-184 530 1196,200-539-1684,9 3 1,7 2 0,9 2-1,-8 264 1,28 521-178,11-638-102,-3-317-42,2 0 0,0 0 0,1-1 0,0 1-1,2 0 1,9 28 0,-10-38 7,1-1 0,0 1 0,0-1 0,1 0 0,0 0 0,0-1 0,0 1 0,1-1 0,0 0 0,0-1 0,1 1 0,0-1 0,0 0 0,0-1 0,14 7 0,5-1 50,0 0 0,1-2 0,0-1 0,0-1 0,0-1 0,36 1-1,176-4 99,-126-5-173,343 6-325,-230-1-1239,-3-2-3435,-167 0-526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38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366 213 7379,'0'0'7745,"2"-25"-6995,-1 10-663,-1 6-55,0 0 0,1 0 0,1 0-1,-1 0 1,1 0 0,4-10 0,-4 15-20,-1 0-1,1 0 0,1 1 1,-1-1-1,0 1 0,1-1 0,0 1 1,0 0-1,0 0 0,0 0 1,0 0-1,1 1 0,-1-1 0,1 1 1,0 0-1,0 0 0,-1 0 1,1 1-1,8-3 0,33-7 185,0 2 0,88-7 0,93 11 331,-213 5-506,0 1 0,-1 0 0,1 0 0,-1 2 0,0-1 0,1 2-1,-1 0 1,-1 0 0,17 8 0,-23-9-31,0 0 1,1 1-1,-1-1 0,-1 1 1,1 0-1,0 0 0,-1 1 1,0-1-1,0 1 0,0 0 0,-1 0 1,0 1-1,0-1 0,0 1 1,0-1-1,-1 1 0,0 0 1,0 0-1,-1 0 0,2 10 1,-1-8 10,-1 0 0,-1 1 1,1-1-1,-1 1 0,0-1 1,-1 1-1,0-1 0,-1 0 1,0 1-1,0-1 0,0 0 1,-1 0-1,0 0 0,-1-1 1,0 1-1,0-1 0,-1 0 1,1 0-1,-2 0 0,1-1 1,-1 1-1,0-1 0,0-1 1,0 1-1,-1-1 0,0 0 1,-13 7-1,-16 9 60,-1-2 0,-1-1 0,0-2-1,-74 19 1,-169 24 59,142-34-512,137-25 330,1 1-1,0-1 1,0 0 0,-1 1-1,1-1 1,0 1 0,-1-1-1,1 1 1,0 0 0,0-1-1,0 1 1,0 0 0,0 0-1,-2 2 1,3-3 31,0 1 0,-1 0 0,1-1 0,0 1 0,0-1 0,0 1 0,0 0 0,0-1 0,0 1 0,0 0 0,0-1 0,0 1-1,0 0 1,0-1 0,0 1 0,0 0 0,0-1 0,0 1 0,1 0 0,-1-1 0,0 1 0,1-1 0,-1 1 0,0 0 0,1-1 0,-1 1 0,1-1 0,-1 1 0,1-1 0,-1 1 0,1-1 0,-1 0 0,2 1 0,52 33-363,-14-11 326,-9-3 74,-1 1 0,-2 2-1,0 0 1,26 30 0,-45-42-5,0-1 0,0 1 0,-1 1 1,-1 0-1,0 0 0,0 0 0,-2 1 0,1 0 1,-1 0-1,-1 0 0,-1 1 0,0-1 0,2 25 1,-3-14 11,1 42 30,-3-62-15,-1 0 1,1 1-1,-1-1 0,1 0 0,-1 0 0,0 1 0,-1-1 1,1 0-1,-1 0 0,0 0 0,-4 6 0,1-5 45,-1 0 0,0 0-1,0 0 1,0 0 0,-1-1-1,1 0 1,-1-1-1,0 0 1,0 0 0,0 0-1,-9 2 1,-9 2 89,-1-2 0,-28 4 0,-161-2 156,163-8-321,41 1-41,0 0 0,0-1-1,0-1 1,0 0-1,0 0 1,1-1 0,-1 0-1,1-1 1,-20-10 0,25 11-135,0 0 0,0 0 0,0-1 0,1 0 0,-1 0 1,1 0-1,0-1 0,1 1 0,-1-1 0,1 0 0,-1 0 1,1 0-1,1 0 0,-1-1 0,1 1 0,0-1 0,0 1 1,1-1-1,-1 0 0,0-8 0,1-43-4669,1 4-2854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39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0 192 9716,'0'0'6251,"47"-31"-6056,160-94 13,-194 119-170,0 0 0,1 1 0,-1 1 1,1 0-1,0 1 0,0 0 0,1 1 0,-1 1 0,1 0 0,-1 1 0,23 2 0,6 0 36,-19-2-16,-12-1-33,-1 1 0,1 0 0,-1 1 0,20 3 0,-29-3-26,1-1 0,-1 1-1,1 0 1,-1 0 0,0 0 0,0 0-1,1 1 1,-1-1 0,0 1 0,0-1-1,0 1 1,0 0 0,-1-1 0,1 1-1,0 0 1,-1 0 0,1 0 0,-1 0-1,0 1 1,0-1 0,0 0 0,0 1-1,0-1 1,0 0 0,0 1 0,0 2-1,0 7-6,1 0 0,-1-1-1,-1 1 1,0 0-1,-1 0 1,0-1 0,-1 1-1,-1 0 1,1-1-1,-2 0 1,1 1-1,-2-1 1,1-1 0,-11 18-1,-5 2 49,-1-1 0,-2-1 0,-35 35-1,18-21-48,-62 60 63,66-69-42,1 3 0,2 0 0,-47 68 0,74-95-3,1 0 0,1 0-1,0 0 1,0 1 0,1 0 0,-3 15 0,5-23-4,1 1-1,-1 0 1,1 0 0,-1-1 0,1 1-1,0 0 1,0 0 0,1-1 0,-1 1 0,0 0-1,1 0 1,-1-1 0,1 1 0,0 0 0,0-1-1,0 1 1,1-1 0,-1 1 0,0-1-1,1 0 1,-1 0 0,1 1 0,0-1 0,0 0-1,0 0 1,0-1 0,0 1 0,0 0 0,4 1-1,9 2 15,1 0-1,-1-2 0,1 0 0,0 0 1,1-2-1,-1 0 0,18-1 1,-22 0-3,480 1 259,-418-1-1161,0-4 0,0-3 1,122-27-1,13-27-5498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39.7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0 207 9492,'0'0'5157,"56"-34"-4983,-56 34-174,235-135 187,-225 130-146,0-1 1,0 2 0,1-1 0,-1 1 0,1 1 0,0 0-1,0 0 1,1 1 0,-1 1 0,0 0 0,0 0 0,1 1-1,14 2 1,9 1 160,-7-4-2,-16 0-27,0 0-1,-1 1 1,1 1-1,16 3 1,-26-4-153,1 0 0,-1 1 0,0 0 1,0 0-1,0 0 0,0 0 0,1 0 1,-1 0-1,-1 0 0,1 0 0,0 1 1,0-1-1,0 1 0,-1 0 0,1-1 1,-1 1-1,1 0 0,-1 0 0,0 0 1,0 0-1,0 0 0,0 0 0,0 0 1,0 0-1,0 0 0,-1 1 0,1 2 1,0 4 10,0-1 1,-1 1-1,0 0 0,0 0 1,-1 0-1,0 0 1,-1-1-1,0 1 1,0-1-1,-1 1 1,0-1-1,-1 0 1,1 0-1,-1 0 1,-1 0-1,0-1 0,-11 13 1,-6 5 181,-2-1 0,-1-1 1,-40 28-1,12-10 123,7-3-47,-128 115 529,168-146-790,1-1-1,-1 1 0,1 0 1,1 1-1,-8 13 0,11-19-28,0 0-1,0 0 0,0 0 0,1 0 1,-1 0-1,1 0 0,-1 1 1,1-1-1,-1 0 0,1 0 1,0 1-1,0-1 0,0 0 0,1 0 1,-1 1-1,0-1 0,1 0 1,-1 0-1,1 0 0,0 0 1,0 0-1,0 0 0,0 0 0,0 0 1,0 0-1,1 0 0,-1 0 1,2 1-1,10 5-5,0 0 0,1-1 0,0-1 0,0 0 0,0-1 0,1-1 0,24 5 0,0 1 4,103 24-379,114 35-1583,-226-59 1583,-1 2-1,0 0 1,-1 2 0,-1 2-1,0 0 1,30 25 0,-44-30-693,-1 0 1,-1 1-1,17 23 1,20 40-5180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0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768 29 11365,'0'0'5509,"-48"-7"-4316,-12-2-913,-90-3 0,142 12-250,-1 0-1,0 1 1,1 1-1,-1-1 1,1 1-1,-1 1 1,1-1-1,0 1 1,0 1-1,0 0 1,0 0-1,-12 9 1,19-13-27,-37 26 178,0 2-1,2 2 1,-64 66-1,78-71-132,1 2 0,0 0-1,3 1 1,0 1 0,1 1 0,-14 37 0,24-47-48,2 1 1,0-1 0,1 1 0,1 0 0,0 0-1,2 0 1,1 0 0,0 0 0,5 24 0,-4-37-8,1-1 0,0 1 0,1-1 0,0 0 0,0 0 0,0 0 0,1-1 0,0 1 0,0-1 1,0 0-1,1 0 0,0 0 0,1-1 0,-1 1 0,1-1 0,0-1 0,0 1 0,0-1 0,1 0 1,10 5-1,7 2 11,0-1 1,1-1-1,0-1 0,40 7 1,-38-10 62,-1-1 1,1-1 0,0-1-1,0-1 1,52-6-1,-75 4-53,-1 0-1,1 0 0,-1 0 1,1 0-1,-1-1 0,0 1 1,0-1-1,1 0 0,-1 0 1,0 0-1,-1 0 0,1-1 0,0 1 1,-1-1-1,1 1 0,-1-1 1,0 0-1,0 0 0,0 0 1,0-1-1,0 1 0,-1 0 1,0-1-1,1 1 0,-1-1 1,1-5-1,1-9-2,0-1 0,-2 1 0,0-1 0,-2-19 0,1 14-33,0 12-36,0-1 0,-1 1 0,0-1 0,-1 1 0,0 0 1,-1 0-1,-1 0 0,0 0 0,0 1 0,-1 0 1,-1-1-1,0 2 0,0-1 0,-1 1 0,-1 0 1,1 0-1,-12-10 0,-37-33-937,8 7-1251,4-3-3557,24 13-4274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0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12758,'0'0'224,"57"0"184,418 1 2257,-275 9-1220,346 60 0,-512-64-1335,-6-2 19,1 2 1,-1 0 0,53 21-1,-74-24-125,-1 0 1,1 0-1,-1 1 0,0 0 0,0 0 0,0 0 0,-1 1 1,0-1-1,0 1 0,0 1 0,0-1 0,-1 1 1,0 0-1,0 0 0,0 0 0,-1 0 0,0 1 0,0-1 1,-1 1-1,0 0 0,2 8 0,1 27-10,-1 0 1,-2 0-1,-4 42 1,0 4 80,-31 305 280,6-162-128,-3 260 154,-3 39-173,14-355-168,-41 172 1,-77 224 249,121-473-274,4 0 1,4 1-1,6 115 0,2-167-11,0-46-9,0-1 1,0 1-1,0-1 1,-1 0 0,1 1-1,0-1 1,0 1-1,-1-1 1,1 0-1,0 1 1,-1-1 0,1 0-1,0 1 1,-1-1-1,1 0 1,-1 0-1,1 1 1,0-1-1,-1 0 1,1 0 0,-1 0-1,1 1 1,-1-1-1,1 0 1,-1 0-1,1 0 1,-1 0 0,1 0-1,-1 0 1,1 0-1,-1 0 1,1 0-1,-1 0 1,1 0 0,0-1-1,-1 1 1,1 0-1,-1 0 1,0-1-1,-8 1-58,-23 1-140,-1-2 1,1-2-1,-1-1 1,1-1 0,0-2-1,1-1 1,-32-12-1,-74-33-3595,-187-101-1,181 69-746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1.2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170 0 19913,'0'0'1057,"-40"217"-241,14-101-688,-5 7-48,-1 4-80,6-6-16,12-15-992,14-24-1634,0-30-1760,6-27-1024,22-25-1665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02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7716,'0'0'1395,"64"6"-200,-27-3-913,438 34 2115,-134-17-1769,60 4-699,-172-18-4878,-682-7 4253,-520 3 2910,940-1-1820,3-2 455,0 3 0,-42 6-1,70-8-803,1 1-1,-1-1 0,1 0 0,-1 1 0,1-1 1,0 1-1,-1-1 0,1 1 0,0 0 1,-1-1-1,1 1 0,0 0 0,0 0 0,0 0 1,-2 2-1,3-3-28,-1 1 0,1-1 0,0 1 0,0 0 0,0-1 0,0 1 0,-1-1 0,1 1 0,0 0 0,0-1 1,0 1-1,0 0 0,0-1 0,0 1 0,1-1 0,-1 1 0,0 0 0,0-1 0,0 1 0,1-1 0,-1 1 0,0-1 0,0 1 0,1 0 0,0 0 0,1 2 36,1 0 1,0-1-1,0 1 0,0-1 0,0 1 1,0-1-1,1 0 0,-1 0 0,1 0 1,6 2-1,54 15 588,1-2 0,98 12 0,145 1-162,539 6-686,-846-36 40,-13 0-254,-535-18-993,-22 0 1577,565 18-61,16 3-42,128 36 233,30 7 237,-69-29-446,191 8 0,-117-23-4277,-175-3 3889,0 0-1,-1-1 1,1 1 0,0 0 0,0 0-1,-1-1 1,1 1 0,0 0 0,-1 0-1,0 0 1,1 0 0,-1 0 0,1 0 0,-1 0-1,0 0 1,-1-1 0,-40-19-4780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1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1465 208 11157,'0'0'1409,"-57"-23"-105,0 0-979,1-2-60,-2 3 0,-1 2 0,0 3-1,-90-14 1,-7 9 1046,-217-3 1,370 26-1299,1-1 1,0 1-1,0-1 1,0 1-1,0 0 1,0 0 0,1-1-1,-1 1 1,0 1-1,0-1 1,0 0-1,1 0 1,-1 1-1,1-1 1,-1 1 0,1-1-1,-1 1 1,1 0-1,0-1 1,0 1-1,0 0 1,-1 3 0,-19 48 156,20-48-148,-36 137 650,-25 207 0,42-224-370,-115 1062 1267,50-170-374,46-362-608,38-610-557,2 0 1,2-1-1,2 1 1,2-1-1,1 0 1,19 54-1,-10-54 9,2-1-1,1 0 1,2-2-1,2 0 0,2-2 1,58 68-1,-64-85-55,2-1 0,0 0 0,1-2 0,1-1 0,1-1 0,0 0 0,1-2 0,1-2 0,0 0-1,1-2 1,57 16 0,-22-16-452,1-3-1,0-2 1,0-4-1,1-2 1,66-9-1,-80 3-767,0-2 1,-1-2-1,0-2 1,-1-3-1,82-36 1,52-45-5597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1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0 12758,'0'0'8068,"23"66"-7604,-23 5-64,-17 10-288,0 10-80,6 6-32,0 14-480,5 16-385,6 20-527,0 5-1970,0 0-1728,0-11-5171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2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0 14519,'0'0'7507,"-62"233"-6947,23-132-352,10 11-96,13 14-79,4-4-33,12 0-225,0-16-527,0-15-673,0-20-1296,28-30-3666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2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7924,'0'0'4330,"53"-12"-3343,2-1-843,286-54 1867,-245 54-1256,1 5 0,166 5 0,-256 3-729,-1 1 0,0-1 0,1 1 0,-1 1 0,0-1 0,1 1 0,-1 0 0,0 1 0,0-1 0,-1 1 0,1 1 0,-1-1 0,1 1 0,-1-1 0,7 8 0,-6-4-6,0 0 0,-1 0-1,0 1 1,0-1 0,-1 1-1,0 0 1,0 0 0,-1 1-1,0-1 1,2 10 0,0 13 72,0 0 1,-2 1-1,-2 0 1,-1-1-1,-4 41 1,-2-34 66,-2 0 1,-1-1-1,-1 0 0,-3-1 1,-16 35-1,-18 55 187,11-3-185,5 2 1,6 1-1,-15 222 1,29 391 19,14-452-131,-3 275-268,0-530 210,0 0 1,-3 0-1,0 0 1,-2 0-1,-2 0 1,-1-1 0,-1 0-1,-18 41 1,7-24-237,14-33 291,0-1 0,0 0 0,-1 0 0,-18 24-1,22-34-331,0 0-1,-1-1 0,1 0 0,-1 1 0,0-1 1,0-1-1,0 1 0,-1 0 0,1-1 1,-1 0-1,1 0 0,-1-1 0,0 1 0,1-1 1,-1 0-1,0 0 0,0 0 0,0-1 0,-7 0 1,11 0 176,0 0 0,0 1 1,0-1-1,0 0 1,0-1-1,0 1 0,0 0 1,0 0-1,1 0 0,-1 0 1,0-1-1,0 1 1,0 0-1,0-1 0,1 1 1,-1-1-1,0 1 1,0-1-1,1 1 0,-1-1 1,0 0-1,1 1 1,-2-2-1,-11-40-4202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3.2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 15639,'0'0'4290,"332"-16"-4290,-208 16-224,-29 11-640,-21 4-1089,-41-5-640,-10-5-1297,-23 5-1105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3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9668,'0'0'9237,"78"102"-9045,18-72-192,11-5-352,6-15-753,10-10-1984,-4 0-1617,16 0-5091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3.9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2077 188 11317,'0'0'1558,"-61"-19"104,-207-62-488,207 63-898,-1 4 0,-1 2 0,-95-6-1,99 13-127,-508-15 989,562 20-1144,0 0-1,-1 1 1,1-1-1,0 1 1,0 1-1,-1-1 1,1 1 0,0-1-1,1 2 1,-1-1-1,0 0 1,0 1 0,1 0-1,0 0 1,-6 5-1,4-2 7,0 1-1,0 0 1,0 1-1,1-1 0,0 1 1,0 0-1,1 0 0,-4 11 1,-1 7 56,1 1 0,1 0 0,2 0 0,1 0 0,-1 32 0,-5 170 652,6-72 93,-36 224 1,-190 1028 1251,189-1045-1654,-33 244 181,-36-7-409,89-514-157,-1-3-13,4 1 0,4 0 0,-6 128 0,19-202-49,1 0 0,1 1-1,0-1 1,0 0 0,1 0 0,1 0-1,0 0 1,8 19 0,-8-24-21,1 0 1,0 0-1,1-1 1,0 1-1,-1-1 1,2 0-1,-1 0 1,0-1-1,1 1 1,0-1-1,0-1 1,0 1-1,1-1 1,11 4-1,6 2-330,0-2 0,0-1-1,1 0 1,0-2-1,50 2 1,-23-6-1024,-1-2-1,54-9 1,77-31-4611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4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490 0 9604,'0'0'5739,"-21"5"-5454,4-1-210,6-3-30,0 2 0,1-1-1,-1 1 1,0 1 0,1 0-1,0 1 1,0 0 0,0 0-1,1 1 1,-1 0 0,-13 13-1,7-5 126,2 1-1,0 1 1,1 0-1,0 1 1,-13 25-1,19-29-133,1 0 0,1 1 0,0 0-1,1 0 1,0 1 0,2-1 0,-1 1 0,0 20 0,2-16-15,1-1 0,0 1 1,2 0-1,0 0 0,1 0 1,0-1-1,2 0 0,0 0 1,1 0-1,1 0 0,16 29 1,100 209 162,-106-211-179,-2 0 0,-1 2 1,13 87-1,-26-125 6,0-2-25,0-1 0,0 0 0,-1 1 0,0-1 1,-2 13-1,2-17 13,0-1 0,-1 1 0,0-1 0,1 1 0,-1-1 0,0 1 0,0-1 0,0 0 0,0 1 0,0-1 1,0 0-1,0 0 0,0 0 0,0 0 0,-1 0 0,1 0 0,0 0 0,-1 0 0,1 0 0,-1 0 0,1-1 0,-1 1 0,1-1 0,-1 1 0,1-1 0,-1 0 0,-2 1 1,-50 4 221,0-1 1,-65-6-1,32 1-515,85 1 279,-4 0-286,0 0 0,0 0 1,0 0-1,0-1 0,0 0 0,-11-3 1,15 3 90,0 0 1,0-1 0,0 1 0,0 0 0,1-1 0,-1 1 0,1-1-1,-1 1 1,1-1 0,0 0 0,-1 0 0,1 0 0,0 0 0,0 1-1,0-1 1,0 0 0,1-1 0,-1 1 0,0 0 0,1 0 0,0 0-1,-1-3 1,-2-53-6274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4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 12950,'0'0'3025,"360"-10"-3025,-213 46-96,-7-1-144,-21 1-1553,-41-6 81,-38-5-2002,-40-4-1392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1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 13910,'0'0'5592,"9"-5"-5218,-1 1-367,2 0 0,-1 1 0,0 0 0,1 0 0,-1 1 0,1 0 1,0 1-1,0 0 0,11 0 0,107 8 98,-45-1-102,-13-4 21,-4-2-184,1 3 0,67 13-1,-132-15 159,0-1-1,1 1 1,-1-1-1,0 1 1,1 0-1,-1 0 0,0 0 1,0 0-1,0 0 1,0 0-1,0 1 1,0-1-1,0 1 1,0-1-1,-1 1 0,1 0 1,0 0-1,-1 0 1,0 0-1,1 0 1,-1 0-1,0 0 1,0 0-1,0 0 0,1 4 1,-1 3 23,1-1-1,-2 1 1,1 0-1,-1 0 1,-2 15 0,1 7 220,-1 36 110,0-34-233,4 58 0,-2-88-116,1-1 1,0 0-1,0 1 0,0-1 0,0 0 1,0 0-1,1 1 0,-1-1 1,0 0-1,1 0 0,0 0 0,-1-1 1,1 1-1,0 0 0,0-1 0,0 1 1,0-1-1,0 1 0,0-1 1,1 0-1,-1 0 0,0 0 0,1 0 1,-1-1-1,1 1 0,-1-1 0,1 1 1,-1-1-1,1 0 0,-1 0 1,1 0-1,2 0 0,3 0 16,0 0-1,0-1 1,-1 1-1,1-2 1,0 1 0,0-1-1,-1 0 1,1-1-1,9-4 1,-7 1 9,0-1 0,-1 0 0,0-1 0,0 1-1,0-2 1,-1 0 0,0 0 0,12-19 0,-9 10 42,0 0-1,-2-2 0,0 1 1,6-22-1,-10 26 332,-4 12 24,-1 5-38,3 23-401,-1-17 13,1 1 1,-1-1-1,2 0 0,-1 0 0,1 0 0,0 0 0,1-1 0,0 0 0,0 1 0,1-2 1,-1 1-1,1-1 0,1 0 0,-1 0 0,10 6 0,-5-6-47,0 0 0,0 0 0,0-1 0,1 0 1,0-1-1,0-1 0,0 0 0,0 0 0,1-1 0,16 1 0,-2-2-242,1 0 0,-1-2 1,1 0-1,-1-2 0,0-1 0,0-2 0,44-14 0,-63 17 247,0 0-1,1 0 0,-2-1 0,1-1 0,0 1 0,-1-1 0,0-1 1,0 1-1,0-1 0,-1 0 0,0-1 0,0 0 0,-1 0 0,1 0 0,-1 0 1,-1-1-1,0 0 0,0 0 0,0 0 0,-1 0 0,0-1 0,-1 1 0,0-1 1,0 1-1,-1-1 0,0 0 0,-1-13 0,1 18 72,-1 1 1,-1 0-1,1-1 0,0 1 1,-1 0-1,0 0 0,0 0 1,0-1-1,0 1 0,0 0 1,0 0-1,-4-4 0,4 6-10,0 0-1,0 0 1,0 0 0,0 0-1,0 0 1,-1 1-1,1-1 1,0 0 0,-1 1-1,1-1 1,0 1-1,-1-1 1,1 1-1,-1-1 1,1 1 0,-1 0-1,1 0 1,-1 0-1,1 0 1,-1 0-1,1 0 1,-1 0 0,1 1-1,0-1 1,-1 0-1,1 1 1,-1-1 0,1 1-1,0 0 1,-1-1-1,-1 3 1,-1-1-16,1 0 1,0 1-1,0 0 1,0 0-1,0 0 1,0 0-1,1 0 0,-1 0 1,1 1-1,0-1 1,0 1-1,0 0 1,1-1-1,-1 1 1,1 0-1,0 0 0,0 0 1,0 0-1,0 5 1,-2 13-35,1 0 1,1 28 0,2-42 14,-2-4-22,1-1 0,1 0 0,-1 1 0,0-1 0,1 0 0,0 1 0,0-1 0,0 0 0,0 0 0,0 1 0,1-1 0,0 0 0,-1 0 0,1-1 0,0 1 0,0 0 0,1-1 0,-1 1 0,0-1 0,1 1 0,4 2 0,-1-2-431,0 0 1,0 0 0,1 0-1,-1 0 1,1-1 0,0-1 0,0 1-1,0-1 1,13 1 0,38-1-4498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5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556 33 7780,'0'0'5237,"-46"-8"-4912,-142-15-213,185 22-107,0 1-1,0 0 0,0 0 1,-1 0-1,1 0 0,0 1 1,0-1-1,0 1 0,0 0 1,0 0-1,0 0 0,0 0 1,0 1-1,0-1 1,0 1-1,1-1 0,-1 1 1,-3 3-1,4-2 2,0 0 0,1-1 0,-1 1 0,1 0 0,0 0 0,0 0 0,0 0-1,0 0 1,1 0 0,-1 0 0,1 5 0,-3 6 11,-2 12 0,1-1-1,1 1 1,1 0 0,1-1 0,1 1-1,2 0 1,7 45 0,0-34-9,1 0 1,2-1-1,1 0 1,30 55-1,46 69 102,66 137 23,-141-264-156,-1 0-1,-2 1 1,-1 1 0,-2-1-1,-2 1 1,-1 1-1,1 41 1,-6-73 13,1 0 1,-1 1-1,0-1 0,-1 0 1,1 0-1,-1 0 0,0 0 1,0 0-1,0 0 0,0-1 1,-1 1-1,1 0 0,-1-1 1,0 1-1,-4 5 0,3-7 11,0 0-1,-1 1 0,1-1 1,-1 0-1,0-1 0,0 1 1,0-1-1,0 1 0,0-1 1,0 0-1,0-1 1,0 1-1,0-1 0,-7 0 1,-16 2 200,-1-1 1,0-2 0,0-1-1,0-1 1,0-1 0,1-1-1,0-2 1,0-1 0,0-1-1,1-1 1,1-1 0,0-1-1,0-2 1,1 0 0,1-2-1,-25-21 1,39 29-141,0 1-1,1-2 1,0 1 0,1-1 0,0 0 0,0-1 0,1 1-1,0-2 1,-7-15 0,10 18-44,1 1 0,0-1 0,0 0 0,1 0 0,-1 1-1,2-1 1,-1 0 0,1 0 0,0 0 0,1 0 0,0 0 0,0 0 0,1 0 0,5-14 0,-4 15-25,0 1 0,0 0 0,1-1 0,0 1 0,0 1 0,1-1 0,0 1 1,0 0-1,0 0 0,0 0 0,7-4 0,74-42-195,-80 47 180,278-117-1714,-199 89 593,153-80 0,-219 101 1099,-1-1 1,0-1-1,0 0 1,28-29 0,-39 34 45,0 0 0,-1-1 0,0 1 0,0-1 0,-1-1 1,0 1-1,-1-1 0,0 1 0,0-1 0,-1-1 0,4-18 0,-4 7-10,-1 0 0,-1 0 0,-2-31-1,0 42-36,-1 0-1,1 1 0,-2-1 0,1 1 1,-2 0-1,1 0 0,-2 0 1,1 0-1,-7-10 0,-7-3-968,0 1 1,-2 1-1,0 1 0,-34-26 0,-18-10-5473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45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1791 3 9845,'0'0'464,"47"0"752,160 0-85,-121-1-490,-46 0-152,49 4 0,-77-1-350,0 0-1,0 0 0,-1 1 0,1 1 0,-1 0 0,0 0 0,17 10 0,-10-1 31,-2 0-1,0 1 0,0 1 0,-1 0 0,-1 1 0,-1 0 0,12 20 1,-22-32-141,3 6 39,0-1 0,-2 1-1,1-1 1,-1 2 0,0-1-1,-1 0 1,0 1 0,-1-1-1,0 1 1,0 15-1,0 18 275,-4 54-1,0-52 50,0-19-245,-1-1-1,-1 1 1,-1-1 0,-10 30 0,-44 101 440,7-20-40,-147 610 757,156-564-1123,7-10-120,-19 227 0,19 178 74,-34 279-27,62-798-122,-2-1 0,-3-1 0,-34 94-1,40-135 10,0 0-1,-1-1 0,0 0 0,-1 0 0,-1-1 1,-1 0-1,0 0 0,0-1 0,-2-1 0,1 0 0,-2-1 1,1 0-1,-1-1 0,-1 0 0,0-2 0,0 1 1,-17 5-1,-4-2-87,0-1 0,-1-2 0,0-2-1,-70 5 1,-159-9-587,147-5 330,-382 2-3241,166 0-3376,148 0-283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08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974 15 2673,'0'0'9679,"7"-7"-9708,-7 7 56,0 0 1,1 0-1,-1-1 1,0 1-1,0 0 1,0 0-1,0 0 0,0 0 1,1 0-1,-1 0 1,0 0-1,0 0 1,0-1-1,0 1 1,0 0-1,0 0 1,0 0-1,1 0 1,-1 0-1,0-1 0,0 1 1,0 0-1,0 0 1,0 0-1,0 0 1,0-1-1,0 1 1,0 0-1,0 0 1,0 0-1,0 0 1,0-1-1,0 1 0,0 0 1,0 0-1,0 0 1,0 0-1,0-1 1,-1 1-1,1 0 1,0 0-1,0 0 1,0 0-1,0 0 1,0-1-1,0 1 0,0 0 1,0 0-1,-1 0 1,1 0-1,0 0 1,0 0-1,0 0 1,0 0-1,0-1 1,-1 1-1,1 0 1,0 0-1,0 0 1,0 0-1,0 0 0,-1 0 1,1 0-1,0 0 1,-31 2 119,0 0 1,1 3-1,0 0 1,-54 18-1,-116 52 282,190-71-413,-54 23 56,0 2 0,-73 48 0,104-55-313,1 2 0,0 1 0,2 1 0,1 2 0,-35 43 0,55-59-260,-20 20-1028,5-20-2508,7-11-450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08.9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8404,'0'0'6325,"9"3"-5690,-6-2-581,1 1-1,-1 0 0,1-1 0,-1 1 1,0 0-1,0 1 0,0-1 0,0 1 1,0-1-1,0 1 0,-1 0 0,1 0 1,-1 0-1,0 0 0,0 1 0,0-1 0,0 0 1,0 1-1,-1 0 0,0-1 0,1 1 1,0 7-1,45 240 1719,10 46-1271,-44-249-626,2-1 0,2 0-1,2-1 1,29 49-1,45 55-3281,-52-96-632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0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1149 39 512,'0'0'8031,"3"-6"-7629,8-17 25,-8 17 1804,-5 6-2007,-56-1 465,23-1-258,-1 2-1,1 1 0,-1 2 0,1 1 0,-67 18 1,41 1 58,1 4 0,1 1 1,-59 40-1,-155 121 716,200-136-995,8 0-131,45-35-71,0-2 0,-1 0 1,-23 12-1,44-28-103,-1 0 0,0 0-1,1 0 1,-1 0 0,1 1 0,-1-1 0,1 0 0,-1 0 0,1 1-1,-1-1 1,1 0 0,-1 1 0,1-1 0,-1 0 0,1 1 0,-1-1-1,1 1 1,-1-1 0,1 1 0,0-1 0,-1 1 0,1-1 0,0 1-1,0-1 1,-1 1 0,1-1 0,0 1 0,0-1 0,0 1-1,0 0 1,0-1 0,-1 1 0,1-1 0,0 1 0,0 0 0,1-1-1,-1 1 1,0-1 0,0 1 0,0 0 0,1 0-217,1 0-1,-1 0 1,0 0 0,0-1 0,1 1-1,-1 0 1,0-1 0,1 1-1,-1-1 1,1 0 0,-1 1 0,1-1-1,-1 0 1,0 0 0,1 0 0,1 0-1,34 0-2592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1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179 249 11157,'0'0'4463,"-5"19"-3748,-58 190 743,-9 30-633,61-195-783,3-1 0,1 1-1,-1 70 1,5-55-119,1-14 895,6-49-388,5-30-166,56-164-50,2-8-188,-46 120-14,76-292-80,-83 312 141,5-15 131,-18 78-187,-1 2-17,0 1-1,0-1 1,0 1-1,0 0 0,0-1 1,1 1-1,-1 0 1,0-1-1,0 1 0,0 0 1,0-1-1,0 1 1,1 0-1,-1-1 0,0 1 1,0 0-1,1 0 1,-1-1-1,0 1 0,1 0 1,-1 0-1,0-1 1,0 1-1,1 0 1,-1 0-1,0 0 0,1 0 1,-1 0-1,1-1 1,-1 1-1,0 0 0,1 0 1,-1 0-1,0 0 1,1 0-1,-1 0 0,0 0 1,1 0-1,-1 0 1,1 0-1,0 1 0,-1 6-129,-1 64 120,4 0 0,2-1 0,22 102 0,7-59-15,5-2 0,86 173 0,-105-242-169,-2-8-478,-3 0 0,-1 1 0,12 44 1,-25-64-1809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1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1505,'0'0'10906,"0"0"-10861,1 0 0,-1 0 0,0 0 0,0 0 0,0 0-1,0 0 1,0 0 0,1 0 0,-1 0 0,0 0 0,0 0 0,0 0 0,0 0 0,0 0 0,1 0 0,-1 0-1,0 0 1,0 0 0,0 0 0,0 0 0,0 0 0,0 0 0,1-1 0,-1 1 0,0 0 0,0 0 0,0 0-1,0 0 1,0 0 0,0 0 0,0-1 0,0 1 0,0 0 0,0 0 0,0 0 0,1 0 0,-1 0 0,0 0-1,0-1 1,0 1 0,0 0 0,0 0 0,0 0 0,0 0 0,0 0 0,0-1 0,0 1 0,-1 0 0,1 0 0,0 0-1,0 0 1,0 0 0,0-1 0,430 22 2150,-299-12-2074,-85-8-671,-43-1 334,-16 0-1006,-20-4 957,0 0 0,1-2 0,0-2 0,-34-12 0,-22-4-56,-98-16-162,175 39 510,9 1 16,98 0-6769,-56 0 3356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2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294 56 7299,'0'0'4923,"-5"-4"-4339,-14-13-189,18 16-357,1 1-1,-1-1 1,0 1 0,1-1 0,-1 1 0,0 0-1,0-1 1,0 1 0,0 0 0,1 0 0,-1-1-1,0 1 1,0 0 0,0 0 0,0 0 0,0 0 0,1 0-1,-1 0 1,0 0 0,0 0 0,0 1 0,0-1-1,0 0 1,1 1 0,-1-1 0,0 0 0,0 1-1,0-1 1,1 1 0,-1-1 0,0 1 0,1-1 0,-1 1-1,0-1 1,1 1 0,-1 0 0,1-1 0,-1 1-1,1 0 1,-1 0 0,1-1 0,0 1 0,-1 0-1,1 1 1,-3 1 163,-11 18 226,1 1 1,1 0-1,1 1 0,1 0 1,1 0-1,-7 26 0,-28 154 484,29-126-657,-7 29-147,-40 217 184,63-319-289,-1-4-1,0 1 0,0-1 1,0 1-1,0 0 0,0-1 1,0 1-1,0-1 0,-1 1 0,1-1 1,0 1-1,0-1 0,0 1 0,0-1 1,-1 1-1,1-1 0,0 1 0,0-1 1,-1 1-1,1-1 0,-1 1 0,1-1 1,0 0-1,-1 1 0,1-1 0,-1 1 1,0 0 454,1-7-368,2-7-90,1 0 1,1 0-1,0 0 0,0 1 1,1 0-1,1 0 0,0 0 1,1 0-1,11-14 0,8-18 35,11-24 45,-4-2 1,-3-1-1,-2-2 1,18-80-1,5-140-102,-50 290 29,-1 0 0,0 1 0,1-1 0,0 1-1,-1 0 1,1-1 0,0 1 0,0-1 0,0 1 0,1 0 0,-1 0-1,0 0 1,1 0 0,0 0 0,-1 0 0,4-3 0,-4 5 19,-1 3-259,0 542 641,1-511-393,2-1 0,2 1 1,1-1-1,18 60 1,61 123 23,-84-213-161,0-1 1,0 0-1,1 0 1,-1 0-1,1 0 1,-1 0 0,1 0-1,0 0 1,0-1-1,0 1 1,0 0-1,0-1 1,0 0 0,0 1-1,0-1 1,0 0-1,1 0 1,-1 0-1,1-1 1,-1 1 0,4 0-1,5 0-1735,-1 0 0,1-1-1,20-2 1,1 0-2424,-15 2-1515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3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2 128 656,'0'0'7454,"0"0"-7375,0-1 0,0 1-1,0 0 1,0 0 0,0 0-1,0 0 1,0 0-1,0 0 1,0-1 0,0 1-1,0 0 1,0 0 0,0 0-1,0 0 1,1 0 0,-1 0-1,0-1 1,0 1 0,0 0-1,-1 0 1,1 0-1,0 0 1,0 0 0,0-1-1,0 1 1,0 0 0,0 0-1,0 0 1,0 0 0,0 0-1,0 0 1,0-1-1,0 1 1,0 0 0,0 0-1,-1 0 1,1 0 0,0 0-1,0 0 1,0 0 0,0 0-1,521 14 1944,-480-13-2120,-40-1 55,-4 0-592,-20-3 543,0 0 0,0-1 0,0-2 0,1 0 0,0-1 0,-27-14 0,-9-1-104,-99-41 92,175 61 588,-1 2 0,0 0 0,21 3 1,231 43 280,-159-14-5756,-85-22 463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15.0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111 412 14038,'0'0'3575,"-3"30"-3356,-55 364 491,55-376-697,-39 271 121,41-269-156,1-16 254,-2-27-169,1-1 0,1 1 0,1 0 0,1-1 0,1 1 0,1 0 0,7-25-1,10-16-75,32-68 0,-31 81 25,149-312 33,-150 325-65,2 1-1,2 1 0,2 1 0,0 2 1,3 0-1,0 2 0,40-30 0,-69 60 20,43-29-107,-42 29 120,1 0 1,-1-1 0,0 1-1,0 0 1,1 0-1,-1 1 1,1-1 0,-1 0-1,0 1 1,1-1 0,-1 1-1,1 0 1,0 0-1,-1 0 1,1 0 0,-1 0-1,4 2 1,1 10-24,-2 16-27,-1-1-1,-1 1 1,-2 0-1,-2 45 1,-1-9 22,2 602 262,-1-647-252,1 0 0,0 0 1,2 0-1,0 0 1,1 0-1,0-1 0,2 1 1,0-1-1,10 21 1,-14-36-11,0-1 1,1 1 0,-1-1 0,1 0 0,-1 1-1,1-1 1,0 0 0,0 0 0,0 0 0,0-1-1,0 1 1,0 0 0,1-1 0,-1 1 0,0-1 0,1 0-1,-1 1 1,1-1 0,0-1 0,-1 1 0,1 0-1,0-1 1,-1 1 0,1-1 0,0 0 0,0 0 0,0 0-1,-1 0 1,1 0 0,0-1 0,0 1 0,-1-1-1,1 0 1,-1 1 0,1-1 0,0-1 0,-1 1-1,4-2 1,6-4 60,0 0-1,-1-1 1,1 0 0,-1-1-1,-1 0 1,10-12-1,72-85 169,-6-5-1,101-169 1,-12 17-96,-161 243-84,24-31 61,-36 48-71,0 1 0,0 0-1,0 0 1,1 0 0,-1 0 0,0 0 0,1 1 0,0-1 0,-1 1-1,1-1 1,0 1 0,0 0 0,-1 0 0,1 1 0,0-1-1,5 0 1,-7 1-25,0 0 0,0 0 0,0 0 0,0 0 1,0 1-1,0-1 0,0 0 0,0 1 0,0-1 0,0 1 0,0-1 0,0 1 0,0 0 0,0-1 0,0 1 0,-1 0 0,1 0 0,0-1 0,-1 1 0,1 0 0,0 0 0,-1 0 0,1 0 0,-1 0 0,1 0 0,-1 0 0,1 0 1,-1 0-1,0 1 0,11 25-36,-1 1 1,-1-1 0,-2 2 0,0-1 0,2 43 0,4 155 54,14 380-245,3-350-3858,-13-151-716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2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0 143 11925,'0'0'1193,"5"30"-286,-2-12-731,6 40 450,28 97-1,-34-148-730,13 32 2432,-16-39-2260,1 1-1,-1-1 1,0 0 0,1 1-1,-1-1 1,0 1 0,1-1-1,-1 0 1,1 0 0,-1 1-1,1-1 1,-1 0 0,0 0-1,1 1 1,-1-1 0,1 0-1,-1 0 1,1 0 0,0 0-1,-1 0 1,1 0 0,-1 0-1,1 0 1,-1 0 0,1 0-1,0 0 1,0-1 22,0 1 0,1-1 1,-1 0-1,0 0 0,0 0 0,0 0 0,0 0 1,0 0-1,0 0 0,0 0 0,0 0 1,0-1-1,0 1 0,0-2 0,89-175 868,-1-1-1508,-83 169 493,1 0 0,-1 0 0,2 0 0,12-12 0,-19 20 41,1 0 1,-1 1 0,0 0-1,1-1 1,-1 1-1,1 0 1,-1 0 0,1 0-1,0 0 1,0 0-1,-1 0 1,1 0 0,0 1-1,0-1 1,0 0 0,0 1-1,0 0 1,-1-1-1,1 1 1,0 0 0,0 0-1,0 0 1,0 0 0,0 1-1,0-1 1,0 0-1,0 1 1,0 0 0,0-1-1,-1 1 1,1 0 0,0 0-1,0 0 1,-1 0-1,1 0 1,-1 0 0,4 3-1,0 3 13,0 1-1,0 0 0,0 0 0,-1 0 0,0 0 1,-1 1-1,0-1 0,0 1 0,-1 0 1,0 0-1,1 17 0,1 18 22,-2 47 0,-2-80 1,0 76 49,0-86 71,2-1-72,-1 0 0,0 0 0,0-1 0,1 1 0,-1 0 0,0 0 0,0 0 0,0-1 0,1 1-1,-1-1 1,0 1 0,0-1 0,0 1 0,0-1 0,0 0 0,0 0 0,0 1 0,0-1 0,0 0 0,0 0-1,0 0 1,-1 0 0,1 0 0,0 0 0,-1 0 0,1 0 0,0 0 0,0-3 0,3-1 71,25-36-147,2 2-1,2 0 0,1 3 1,2 1-1,75-57 0,-106 88-15,1 1 0,-1-1 0,1 1 0,0 0-1,0 1 1,0-1 0,0 1 0,1 1 0,-1-1 0,1 1-1,-1 0 1,1 0 0,-1 1 0,1 0 0,11 1-1,-16 0 20,0 0-1,0 0 0,0 1 0,0-1 1,0 1-1,0-1 0,0 1 0,-1 0 1,1-1-1,-1 1 0,1 0 0,-1 0 1,0 0-1,1 0 0,-1 1 0,0-1 1,-1 0-1,1 0 0,0 1 0,-1-1 1,1 0-1,-1 1 0,1 2 0,6 63-41,-6-64 50,0 55-128,5 46-86,-5-95-463,0 0 0,2-1 0,-1 1 0,1-1 0,0 0-1,1 0 1,0 0 0,7 11 0,9 1-4766,8-7-2943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2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307 297 12966,'0'0'1353,"-33"47"-577,-105 160-475,125-185-263,1 1 0,1 0 0,1 0 0,1 1 0,1 1 0,-7 37 0,9-19 133,2 1 0,1 48-1,4-59-42,-2 0 1,-1 0-1,-2-1 0,-14 61 1,0-61 1069,17-34-1160,1-1 0,-1 0 0,1 0 0,0 0 0,0 0 1,0 0-1,0 1 0,0-1 0,1 0 0,-1 0 0,1 0 1,0 0-1,2-3 0,-1-1 12,10-25-30,1 1 0,2 0 0,1 1 0,1 1 1,2 1-1,28-34 0,-16 19 52,92-136 32,-9-6 0,102-225 0,-214 407-144,3-7 128,-1 0 0,2 1-1,-1 0 1,12-14 0,-17 22-83,1 0 0,0 0 0,0 0 0,0 0-1,0 0 1,0 1 0,0-1 0,0 0 0,0 0 0,0 1 0,0-1 0,0 0 0,0 1 0,0-1-1,0 1 1,1 0 0,-1-1 0,0 1 0,0 0 0,1 0 0,-1 0 0,0 0 0,0 0 0,1 0 0,-1 0-1,0 0 1,0 0 0,1 1 0,-1-1 0,0 0 0,0 1 0,0-1 0,1 1 0,-1 0 0,0-1 0,0 1-1,0 0 1,0-1 0,0 1 0,0 0 0,0 0 0,-1 0 0,1 0 0,0 0 0,0 0 0,-1 0-1,1 0 1,0 0 0,-1 1 0,1-1 0,-1 2 0,21 34 5,-3 2-1,-1 1 1,-2 0 0,16 68-1,24 185 197,-32-156-166,-1-27-32,51 147 0,-73-256-9,1 0 1,-1 0-1,0 0 1,0 0 0,1 0-1,-1 0 1,0 0 0,1 0-1,-1 0 1,1 0 0,0 0-1,-1 0 1,1 0 0,0 0-1,-1-1 1,1 1-1,0 0 1,0 0 0,0-1-1,0 1 1,-1 0 0,1-1-1,0 1 1,2 0 0,-1-2 7,-1 1 1,0-1 0,0 0-1,0 0 1,0 1 0,0-1-1,0 0 1,0 0 0,0 0-1,0 0 1,0 0 0,0-1-1,0 1 1,-1 0 0,1 0 0,0 0-1,-1-1 1,1 1 0,-1 0-1,0-1 1,1-1 0,36-90-7,5 2 0,3 2 1,5 2-1,3 2 0,4 3 1,3 2-1,116-118 0,-156 177-13,-15 14 2,1 0 0,1 1 0,-1 0 0,1 0 0,0 0 0,0 1 0,0 0 0,1 1 0,15-8 0,-23 12 9,0 0 0,1 0 0,-1-1 0,1 1 1,-1 0-1,0 0 0,1 0 0,-1-1 0,1 1 0,-1 0 0,1 0 0,-1 0 0,0 0 0,1 0 0,-1 0 0,1 0 0,-1 0 0,1 0 0,-1 0 1,0 0-1,1 0 0,-1 0 0,1 0 0,-1 0 0,1 1 0,-1-1 0,0 0 0,1 0 0,-1 0 0,1 1 0,-1-1 0,0 0 0,1 1 0,-1-1 1,0 0-1,1 1 0,-1-1 0,0 0 0,0 1 0,1-1 0,-1 0 0,0 1 0,1 1-7,4 13-2,-1 2 0,0-1-1,-2 0 1,1 1 0,-2 0-1,0-1 1,-3 30 0,1-11 26,0 149 102,4 239 12,0-377-265,2-1 0,2 0 0,2-1 1,1 0-1,3 0 0,1-1 1,30 61-1,-21-70-1734,-1-22-2265,-5-10-2693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3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845 1 11093,'0'0'1793,"-321"81"-561,237 10-303,5 5-641,6-5-160,11-10-64,11-15-32,6-10-32,12-16-384,5-9-785,-1-21-1056,7-10-1472,5 0-865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3.4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7299,'0'0'10389,"73"-20"-10357,-34 81 256,12 25-48,0 20-64,-1 16-160,-5 4-32,12-4-336,-1-16-1361,6-9-1232,5-27-3074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3.7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 12838,'0'0'3009,"333"-36"-2929,-165 36-80,12 5-80,1 0-608,-13 5-1137,-38 1-1616,-51 4-3347</inkml:trace>
  <inkml:trace contextRef="#ctx0" brushRef="#br0" timeOffset="1">119 355 10149,'0'0'2289,"287"0"-881,-90 0-1184,22 0-224,1 0-464,-6-5-1537,-12-21-2257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4.1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13110,'0'0'4591,"10"38"-4038,-9-34-535,13 48 252,3 0 0,1-1 0,3 0 0,28 47 0,381 646 549,-350-585-1915,-41-53-3058,-32-76 69,-6-17-1915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4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687 12 5426,'0'0'13167,"5"-8"-12623,-5 9-544,0-1 1,0 0-1,-1 0 1,1 0-1,0 0 1,0 0-1,0 0 1,0 0 0,0 0-1,0 0 1,0 0-1,-1 0 1,1 0-1,0 0 1,0-1-1,0 1 1,0 0 0,0 0-1,0 0 1,0 0-1,0 0 1,-1 0-1,1 0 1,0 0 0,0 0-1,0 0 1,0 0-1,0 0 1,0 0-1,0-1 1,0 1-1,0 0 1,0 0 0,0 0-1,0 0 1,-1 0-1,1 0 1,0 0-1,0 0 1,0-1-1,0 1 1,0 0 0,0 0-1,0 0 1,0 0-1,0 0 1,0 0-1,0-1 1,0 1-1,0 0 1,1 0 0,-1 0-1,-16 9 125,2 2 0,-1-1 0,-15 17 1,-8 5 77,-59 46 37,-10 6-419,-189 191 1,286-264-190,0 1-1,1 1 1,0-1 0,-11 23-1,17-28-281,0 1 0,0-1 0,1 1 0,0 0 0,0 0 0,0 9 0,1 11-4243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4.8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715 1 10917,'0'0'3746,"-354"136"-2434,258-34-639,17 14-513,17 6-64,17-16-96,11-15-304,12-15-1057,11-20-1040,-1-26-2818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6:25.2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12758,'0'0'2737,"304"340"-1600,-152-189-801,11 7-336,-11-7-528,-17-9-1457,-28-15-2882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20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6403,'0'0'2756,"52"-1"-1465,346-3 2724,-291 4-3216,0 6 0,-1 4 0,144 32 0,495 136 296,284 62-824,535 55-230,3-46-652,-1173-189 218,94 13-1159,-389-56-473,-213-23 595,-184-34 0,166 19 984,-914-94-2734,650 84 1374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20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6531,'0'0'1982,"95"12"523,799 99 1036,-403-56-2437,4892 218 1844,-4880-273-2905,-143 0-32,-143-3-6,-201 2 1,-1-1 1,1 0-1,-1 0 0,22-8 1,-35 9-4,0 0 1,0 1-1,0-1 0,0-1 1,0 1-1,0 0 1,0 0-1,0-1 0,0 1 1,-1-1-1,4-2 1,-5 3-4,0 1 1,1-1 0,-1 0-1,0 1 1,1-1-1,-1 0 1,0 1 0,0-1-1,0 0 1,0 0 0,1 1-1,-1-1 1,0 0 0,0 0-1,0 1 1,-1-1 0,1 0-1,0 1 1,0-1 0,0 0-1,0 0 1,-1 1 0,1-1-1,-1-1 1,-1 0-8,-1-1-1,1 0 1,-1 0-1,0 1 1,0 0-1,0-1 0,0 1 1,0 0-1,-1 1 1,1-1-1,-1 0 1,1 1-1,-8-2 1,-85-19-421,-180-19-1,270 40 419,-1015-72-2986,-18 59-1774,541 14 1376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3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445 100 17688,'0'0'315,"-31"-15"-67,-99-46 43,122 57-103,-1 0-1,1 1 1,-1 0 0,1 1 0,-1-1 0,0 2-1,0-1 1,0 1 0,0 1 0,0 0-1,0 0 1,0 1 0,0 0 0,-10 2 0,13-1-143,-1 1 0,1 0 0,0 0 0,0 0 0,0 1 0,1-1 0,-1 2 0,1-1 1,0 0-1,0 1 0,0 0 0,1 0 0,0 0 0,-6 11 0,0 2-53,2 0-1,1 0 1,0 1 0,1 0-1,1 1 1,1-1 0,0 1-1,2 0 1,0 39-1,2-54-13,0 0 0,1 1-1,-1-1 1,2 0 0,-1 0-1,0 0 1,1 0-1,0 0 1,0 0 0,0 0-1,1-1 1,0 1 0,0-1-1,0 1 1,0-1-1,1 0 1,-1 0 0,1-1-1,0 1 1,0-1 0,1 0-1,-1 0 1,0 0-1,1-1 1,0 1 0,0-1-1,0 0 1,0-1 0,0 1-1,0-1 1,0 0-1,0 0 1,1-1 0,-1 1-1,0-1 1,0 0 0,1-1-1,-1 1 1,0-1-1,0 0 1,1 0 0,-1-1-1,6-2 1,-3 0 14,0-1 0,-1-1-1,1 1 1,-1-1 0,0-1 0,-1 1 0,0-1-1,0 0 1,0 0 0,-1-1 0,0 0 0,8-15-1,-2 1 17,-1-2-1,0 1 0,9-39 1,-16 49 292,0-1 1,0 0 0,0-28 0,-3 41 0,0 29-287,0-5-26,1 0 0,6 43 0,-4-56 11,-1 0 0,1-1 0,1 0-1,0 1 1,0-1 0,1-1-1,0 1 1,1-1 0,9 12 0,-6-10-38,1 0 0,0-1 0,0 0 0,1-1 0,1 0 0,-1-1 0,1 0 0,0 0 0,1-1 0,0-1 0,0 0 0,0-1 0,0-1 1,1 0-1,-1 0 0,1-1 0,0-1 0,-1-1 0,1 0 0,21-2 0,-26 1-19,1-1-1,-1 0 1,0 0-1,1-1 1,-1 0-1,0 0 1,-1-1-1,1 0 1,-1-1-1,0 0 1,0 0-1,0-1 1,0 0-1,-1 0 1,0-1-1,-1 0 1,1 0-1,-1 0 1,-1-1-1,1 0 1,-2 0-1,1-1 1,-1 1-1,0-1 1,0 0-1,-1 0 1,-1 0-1,1 0 1,-2-1 0,2-9-1,-3 18 60,2-12-4,-1 0 1,0 0-1,-1 0 1,0 0-1,-3-18 0,2 29 15,1 0 0,-1-1 0,1 1-1,-1 0 1,0 0 0,0 0-1,0-1 1,0 1 0,0 0 0,-1 0-1,1 1 1,0-1 0,-1 0-1,0 0 1,1 1 0,-1-1 0,0 1-1,0-1 1,0 1 0,0 0-1,0 0 1,0 0 0,0 0 0,0 0-1,-1 0 1,1 1 0,0-1-1,0 1 1,-1-1 0,1 1 0,0 0-1,-1 0 1,1 0 0,0 0-1,-1 0 1,-3 2 0,5-2-14,0 0 0,0 1 0,0-1 0,0 1 1,1-1-1,-1 1 0,0-1 0,0 1 0,1 0 0,-1-1 0,1 1 0,-1 0 1,0-1-1,1 1 0,-1 0 0,1 0 0,0 0 0,-1-1 0,1 1 1,0 0-1,-1 0 0,1 0 0,0 0 0,0 0 0,0 0 0,0 0 1,0 0-1,0-1 0,0 1 0,0 0 0,0 0 0,1 2 0,-1-1-5,0 0-1,0 0 0,1 1 0,-1-1 0,1 0 1,-1 1-1,1-1 0,0 0 0,0 0 0,0 0 1,0 0-1,1 0 0,2 3 0,10 6 17,2 0 0,0-2 0,0 0 0,0 0 0,34 11 0,-31-13 15,0 0 0,-1 2 0,0 1 0,29 18 0,-42-23-20,0 0-1,0 0 1,0 0 0,0 0-1,-1 1 1,0-1 0,0 1-1,0 0 1,-1 0 0,0 1 0,0-1-1,-1 1 1,0 0 0,0-1-1,0 1 1,-1 0 0,1 13-1,-1-8 4,0 1-1,-1 0 1,-1-1-1,0 1 1,0-1 0,-1 1-1,-1-1 1,0 0-1,-1 0 1,-10 22-1,-11 25 27,23-56-34,1 1 0,0 0 0,0 0 1,0-1-1,1 1 0,-1 0 1,1 0-1,0 0 0,0 0 0,0 0 1,1-1-1,-1 1 0,1 0 0,1 4 1,-1-7-3,0 0 1,1 0 0,-1 0 0,0 0 0,0 0 0,0-1 0,1 1 0,-1 0-1,0-1 1,0 1 0,1-1 0,-1 0 0,1 1 0,-1-1 0,0 0-1,1 0 1,-1 0 0,3 0 0,35 0-44,-26-1 39,7 0 36,1-1-1,-1-1 1,0-1-1,0-1 0,0 0 1,-1-2-1,0 0 1,0-1-1,0-1 1,17-12-1,-17 9 19,0 0 0,-1-2-1,0 0 1,-2-1 0,1 0 0,-2-2-1,0 0 1,25-37 0,-35 44 48,1-1 1,-2 0-1,0-1 1,0 1-1,-1-1 1,0 0-1,-1 0 1,0 0-1,0-14 0,-2 22-58,0 0 0,-1 1 0,1-1 0,-1 0-1,1 0 1,-1 0 0,0 1 0,0-1-1,-1 1 1,1-1 0,-1 1 0,0-1-1,-4-5 1,4 7-22,0 0 1,0 1-1,0-1 0,-1 0 0,1 1 0,0 0 1,-1-1-1,1 1 0,-1 0 0,0 0 0,1 0 1,-1 1-1,0-1 0,1 1 0,-1-1 0,0 1 0,0 0 1,1 0-1,-1 0 0,0 1 0,-4 0 0,6-1-17,-1 1-1,1 0 0,0-1 0,-1 1 1,1 0-1,0 0 0,-1 0 0,1 0 1,0 0-1,0 1 0,0-1 0,0 0 1,0 0-1,0 1 0,0-1 0,0 0 1,1 1-1,-1-1 0,1 1 0,-2 2 1,-8 34-8,9-37 8,-2 15 1,0 0-1,1 0 0,1 0 1,0 0-1,1 0 1,1 1-1,4 19 1,-4-27-10,1 0 0,1-1 0,0 1 0,0-1 0,1 0 0,0 0 0,0 0 0,1 0 0,0-1 1,0 0-1,1 0 0,0 0 0,0 0 0,11 8 0,-2-4-257,1-1 0,0-1 0,1 0 0,0-1 0,0 0 0,0-2 0,20 6 0,6-2-3056,81 9-1,-24-12-3236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21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4978,'0'0'6395,"94"0"-4802,-32 0-1239,757 6 3595,431 35-1912,196 3-1622,-943-35-362,-83-3-42,43-1-56,-376-5-54,-517-27-1170,86 1 204,320 25 909,-324-5-2611,118 20-2098,70 12-1677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7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664 13 5330,'0'0'5374,"4"-3"-4337,11-7-380,-10 12-236,-14 14-149,-130 178 1361,104-144-1533,-349 567 512,361-570-940,3 2-1,1 0 1,-19 83-1,18-11-6291,19-98 895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1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997 1 5426,'0'0'5763,"-14"19"-5331,-232 281 1014,74-119-1278,-205 238-616,358-393 143,6-7-348,-1-1 0,-1 0 0,0-1 0,-1-1 0,-27 21 0,14-25-2082,6-10-2118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1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 8612,'0'0'4375,"6"-4"-3972,-6 4-398,1-1 0,0 0 0,0 1 0,0-1 0,0 1 0,1-1 0,-1 1 0,0-1 0,0 1 0,0 0 0,0 0 0,0-1 0,0 1 0,1 0 0,-1 0 0,0 0 0,0 0 0,0 0 0,0 1 0,1-1 0,-1 0 0,0 0 0,0 1 0,0-1 0,0 1 0,0-1 0,0 1 0,0-1 0,0 1 0,0 0 0,0 0 0,0-1 0,0 1 0,-1 0 0,1 0 0,0 0 0,1 1 0,30 54 239,-14-22-72,154 238 812,50 93-794,-206-332-336,66 112-1718,-70-129 567,0 0 0,1-1 0,21 21 0,16 2-4098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2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25 6243,'0'0'6662,"0"-6"-6022,-1-12-536,-1 31 154,-7 35 415,-5 3-124,-3 3-367,3 2 0,2 0 1,-8 95-1,20 90-3474,5-183-1606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2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9268,'0'0'5891,"337"-25"-5875,-224 20-16,-12 5-176,-22 0-576,-23 0-929,-33 0-1217,-23 10-3697</inkml:trace>
  <inkml:trace contextRef="#ctx0" brushRef="#br0" timeOffset="1">18 219 6035,'0'0'6899,"84"50"-6835,17-40 240,34 0-304,23-10-752,-12 0-3650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3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139 252 1121,'0'0'4791,"5"-15"-4143,15-43-298,-10 39 7,-2 18 1472,-7 2-1715,0 0 1,0 0-1,-1 0 0,1 0 0,0 0 0,-1 0 1,0 0-1,1 1 0,-1-1 0,1 0 0,-1 0 1,0 1-1,0-1 0,0 0 0,0 0 0,0 1 1,0 0-1,-5 28 419,-1-1 1,-1 0-1,-17 43 1,-11 43-35,-42 327 109,52-271-576,17-136 42,6-46 165,10-58-56,16-16-39,48-112-1,-20 61-123,-1-3 190,117-225-1,-162 351-97,2 0 0,0 0 0,0 1 0,1 0 0,18-18 0,-24 28-90,1 1 0,-1 0 0,0-1 0,1 1 0,-1 0 0,1 1 0,-1-1-1,1 1 1,0-1 0,-1 1 0,1 0 0,-1 0 0,1 1 0,-1-1 0,1 1-1,-1 0 1,1 0 0,-1 0 0,1 0 0,-1 0 0,0 1 0,0-1 0,1 1 0,-1 0-1,-1 0 1,1 0 0,0 1 0,0-1 0,3 5 0,1 5-6,-1 1 0,0 0 0,0 1 0,-2 0 0,1 0 0,-2 0 0,0 0 0,2 22 0,1 122 142,-6-152-145,0 710-61,0-702-126,1 0 0,0 0 0,1-1 0,1 1 0,0-1 0,0 0 0,10 23 0,-10-30-196,-1-1-1,1 0 0,0 0 1,1 0-1,-1 0 1,1 0-1,0 0 0,0-1 1,0 0-1,1 0 0,-1 0 1,1-1-1,0 1 0,0-1 1,1 0-1,-1-1 0,0 1 1,1-1-1,11 3 1,18-2-3651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44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6339,'0'0'3041,"383"30"-3041,-276-20 0,0-5-704,-6-5-1233,-16 0-4802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186 621 608,'0'0'4834,"3"-20"-4095,1-3-129,4-39-442,-6 0 5975,-9 69-6132,-12 15 11,1 1 1,0 0 0,2 1-1,1 1 1,0 1 0,2 0-1,1 0 1,2 2 0,0-1-1,2 1 1,-9 50 0,5 20-39,3 1 0,5 114 0,4-211 149,0-5-55,3-62 51,2 1 1,3 0 0,3 0-1,32-102 1,-8 46 281,6 1 1,4 2-1,91-164 1,-123 259-382,0 1 0,33-39 0,-41 54-38,0 1 0,0 0 0,1 0 1,0 1-1,-1-1 0,2 1 0,-1 1 1,0-1-1,1 1 0,-1 0 0,1 0 1,0 1-1,0 0 0,11-2 0,5 2-13,0 0 0,-1 1 0,30 4 0,-45-3-9,-1 1 0,1 0 0,-1 1 0,1 0 0,-1 0-1,0 0 1,0 1 0,0 0 0,0 0 0,-1 0 0,1 1 0,-1-1 0,0 1 0,0 1 0,8 7 0,-5 1-343,1 1 0,-2-1 0,0 1 0,0 1 0,-2-1 0,0 1 0,0 0 0,-1 0 0,-1 0 0,-1 1 0,0-1 0,-1 1 1,-2 29-1,1 45-3301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1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21 6723,'0'0'6675,"-45"-20"-6771,101 20-144,23 0 240,28 25 0,22-5-288,1 0-2706,-12-4-431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4.0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362 104 12310,'0'0'7139,"-23"-17"-6720,-75-52-347,95 67-67,0 0 0,0 0 0,-1 0 1,1 0-1,-1 1 0,1-1 0,-1 1 1,1 0-1,-1 0 0,0 1 0,-5-1 0,7 1-1,0 0-1,1 1 0,-1-1 1,0 1-1,0-1 0,0 1 1,0 0-1,1 0 0,-1-1 1,0 2-1,1-1 0,-3 1 1,-3 3 5,-4 1 1,-1 1 1,1 1 0,0 0 0,1 1 0,0 0 0,1 0 0,-1 1 0,2 1 0,-1-1 0,2 1 0,-1 1-1,2-1 1,-1 1 0,2 0 0,-1 1 0,2-1 0,0 1 0,0 0 0,1 0 0,1 1 0,-2 13 0,4-26-17,0 1 0,0-1 1,0 1-1,0-1 1,0 1-1,0-1 1,0 1-1,0-1 0,1 1 1,-1-1-1,1 1 1,-1-1-1,1 1 1,-1-1-1,1 0 0,0 1 1,0-1-1,0 0 1,0 1-1,0-1 0,0 0 1,2 2-1,0-2-9,-1 0-1,1-1 0,0 1 0,0-1 1,0 1-1,0-1 0,0 0 1,0 0-1,5-1 0,13 0 48,-12 1 33,-31 0-12391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2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 4882,'0'0'8575,"12"19"-8239,93 168 0,-94-165-321,-1 2 0,-1-1 1,-1 1-1,-1 1 1,-1-1-1,-1 1 0,2 40 1,-7-8 149,0-56 123,0-12 179,0 2-447,-1-9 15,1-1 1,0 1-1,1-1 0,1 1 1,1 0-1,1 0 0,0 0 1,1 0-1,1 0 0,12-24 0,-5 21-35,1 0-1,0 1 0,1 1 0,2 0 0,-1 1 0,2 1 0,33-24 0,-37 30-13,1 2-1,1 0 1,-1 0-1,2 1 1,-1 2-1,1-1 1,0 2-1,0 0 1,1 1-1,-1 1 1,26-2-1,-23 4-85,-2 0-42,1 0 1,0 2 0,0 0 0,27 5 0,-40-5-160,0 1-1,-1 0 1,1 0 0,-1 0-1,1 1 1,-1 0 0,0 0 0,0 0-1,0 1 1,-1 0 0,1 0-1,-1 0 1,0 0 0,0 1-1,0-1 1,-1 1 0,1 0-1,3 8 1,13 40-4565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2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391 168 6915,'0'0'6587,"-39"-23"-6061,-126-68-406,160 88-118,0 0 0,-1 0 1,1 1-1,-1 0 1,0 0-1,1 1 0,-1-1 1,0 1-1,0 1 0,0-1 1,-6 1-1,9 0-2,1 1 0,0 0 0,-1 0 0,1 0 0,0 0 0,0 0 1,-1 0-1,1 0 0,0 1 0,0-1 0,1 1 0,-1 0 0,0 0 0,-2 2 0,-4 4-5,1 0-15,0 1 1,0-1 0,1 2-1,0-1 1,0 1-1,1-1 1,0 1-1,1 1 1,0-1-1,1 1 1,0-1 0,1 1-1,0 0 1,0 0-1,1 0 1,1 0-1,0 0 1,0 0 0,1 0-1,3 11 1,-3-18 24,1 0 0,0 0 0,-1-1 0,1 1 0,1 0 0,-1-1 1,1 0-1,-1 0 0,1 0 0,0 0 0,0 0 0,0 0 0,0-1 1,1 1-1,-1-1 0,1 0 0,-1 0 0,1 0 0,0-1 0,0 1 0,0-1 1,0 0-1,0 0 0,7 0 0,14 3 103,-1-1 0,48-2 1,-55-1-69,-11 0-17,-1 0 0,0 0 0,1-1 0,-1 0 0,0 0 0,1 0 0,-1 0 0,0-1 0,0 0 0,0 0 0,0-1 0,0 1 0,-1-1 0,1 0 0,-1 0-1,0-1 1,0 1 0,0-1 0,0 0 0,0 0 0,-1 0 0,0 0 0,0-1 0,0 0 0,0 1 0,-1-1 0,0 0 0,0 0 0,0 0 0,1-7 0,3-14 27,-2 0 0,0-1 1,-2 1-1,-2-50 0,0 48-124,0 24-30,0 1 0,0 0 0,0-1 0,-1 1 0,1 0 1,-1-1-1,0 1 0,-2-6 0,2 8-79,1 0 1,-1 0-1,0 0 0,0 0 0,0 0 1,0 0-1,0 0 0,0 0 1,0 0-1,0 0 0,-1 1 0,1-1 1,0 0-1,0 1 0,-1-1 1,1 1-1,0-1 0,-1 1 0,1 0 1,-1 0-1,-1-1 0,-15 1-4421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2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1 6867,'0'0'7481,"-6"6"-7326,-10 18-95,1 0 1,1 1-1,1 0 1,1 1-1,-10 31 1,1-5 16,-44 107-21,-83 310 0,143-441 416,13-43 678,8-19-1073,2 1-18,2 1-1,0 1 0,3 1 1,41-45-1,-52 62-73,0 2 0,1-1 0,0 2 0,1 0 0,0 0 0,1 2 0,0 0 0,0 0 0,0 1 0,1 1 0,0 1-1,33-7 1,-7 7-68,79 1-1,-105 5 73,1 0 0,-1 1 0,0 1 0,0 0-1,0 1 1,0 0 0,24 12 0,-31-11-10,-1 0 0,-1 1 1,1 0-1,-1 0 0,0 0 0,0 1 0,-1 0 0,0 1 0,0-1 0,-1 1 0,0 0 0,0 1 1,-1-1-1,0 1 0,0 0 0,-1 0 0,0 0 0,-1 0 0,0 1 0,-1-1 0,0 1 1,0-1-1,-1 16 0,0-20 11,-1 0 1,1 0-1,-1 0 0,-1-1 1,1 1-1,0 0 1,-1-1-1,0 1 0,0-1 1,-1 0-1,1 0 1,-1 1-1,0-2 0,0 1 1,0 0-1,0-1 1,-1 1-1,1-1 1,-1 0-1,0 0 0,0 0 1,0-1-1,0 1 1,-1-1-1,1 0 0,-8 2 1,-13 4 94,1 0 0,-1-2 1,-46 5-1,71-11-85,-69 8-130,0-4-1,-89-6 0,156 3 1,-1-1 0,0 0 0,0-1 0,0 1-1,0 0 1,0-1 0,1 0 0,-1 1 0,0-1 0,1 0 0,-1-1-1,0 1 1,1 0 0,-1-1 0,1 1 0,0-1 0,-1 0-1,1 0 1,0 0 0,0 0 0,0 0 0,1 0 0,-1-1-1,0 1 1,1 0 0,0-1 0,-2-3 0,-7-38-4021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3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0 814 5218,'0'0'5125,"50"-8"-4527,163-31-232,-198 36-329,0-1 1,0-1-1,-1 0 1,0-1-1,0 0 1,0-2-1,-1 1 1,0-2-1,0 0 1,-1 0-1,0-1 1,12-13 0,-9 8 26,11-10 27,-1-1-1,-1-1 1,-2-2 0,0 0 0,-2-1-1,20-42 1,-28 47 6,-1-2 0,-1 1 1,-1-1-1,-1-1 0,-2 0 0,-1 0 0,-1 0 1,1-43-1,-5 50 51,1 13-45,-1 1-1,0 0 0,0-1 0,-1 1 0,0-1 1,-3-10-1,3 16-75,0 0 1,0 0-1,0 0 0,0 0 1,0 0-1,-1 1 1,1-1-1,-1 0 0,1 1 1,-1-1-1,0 1 1,0-1-1,0 1 1,0 0-1,0-1 0,0 1 1,0 0-1,0 1 1,0-1-1,0 0 0,0 1 1,-1-1-1,1 1 1,0-1-1,-3 1 1,-14-2 6,0 0 1,0 2 0,0 0 0,-29 4-1,39-3-34,1 1 0,-1 1 0,1-1 0,-1 1 0,1 0 0,0 1 0,0 0 0,0 1 0,1-1 0,0 1 0,-12 11 0,8-6-10,1 1 0,0 0 0,1 1-1,0 0 1,1 1 0,1 0 0,0 0 0,0 0 0,1 1 0,1 0 0,0 0 0,-2 16-1,1 6-36,1 0-1,3 1 0,2 65 0,1-92 41,0-1 0,0 1-1,1-1 1,0 1 0,1-1-1,0 0 1,0 0 0,1 0 0,0-1-1,0 1 1,1-1 0,8 10-1,-4-7 7,1 0 0,0 0-1,1-1 1,0-1-1,1 0 1,0 0-1,18 9 1,-3-5-13,0 0 0,1-3 1,0 0-1,0-1 0,1-2 0,0-1 1,45 3-1,-68-8 4,168 5-153,-154-6 161,0-2-1,-1 0 1,1-1 0,0-1-1,-1 0 1,32-14 0,-4-5 29,-2-3 0,-1-1 1,77-64-1,-63 29 181,-57 62-210,1-1-1,0 1 1,0 0 0,-1-1 0,1 1-1,0 0 1,0 0 0,-1 0-1,1 0 1,0 0 0,0 1 0,-1-1-1,1 0 1,0 1 0,-1-1-1,1 1 1,0 0 0,-1 0 0,1-1-1,-1 1 1,1 0 0,-1 0-1,1 1 1,-1-1 0,0 0 0,0 0-1,2 2 1,2 6 0,-1 0-1,0 0 1,0 0 0,-1 1 0,0-1-1,0 1 1,-1 0 0,-1 0-1,0 0 1,0 0 0,-1 0 0,-1 15-1,1-9-10,0-1 0,1 0-1,1 1 1,6 25 0,-8-40 5,1 1 1,0-1-1,-1 0 0,1 1 1,0-1-1,0 0 1,0 0-1,0 0 0,0 0 1,0 0-1,0 0 0,0 0 1,0 0-1,0 0 1,1 0-1,-1 0 0,0-1 1,0 1-1,1-1 0,-1 1 1,1-1-1,-1 1 0,0-1 1,3 0-1,41 0-78,-23-1 107,-10 1 6,1-2 0,-1 1 0,0-2 0,1 1 0,-1-2 0,0 0 1,-1 0-1,1-1 0,-1 0 0,13-9 0,13-10 26,54-45 1,-17 11-8,-52 41-20,-15 11-38,0 0 0,1 0 0,0 1-1,0 0 1,0 0 0,0 1 0,1 0 0,-1 0-1,1 1 1,0 0 0,17-2 0,-24 8 0,1 1 1,-1 0-1,0 0 1,0 1 0,0-1-1,-1 0 1,1 1-1,-1-1 1,0 1-1,0 6 1,1-3 3,5 18 10,0-2-1,2 1 0,0-1 1,2 0-1,1-1 0,15 23 1,-22-39-6,0 1 0,1-1-1,-1-1 1,2 1 0,-1-1 0,1 0 0,0 0 0,0-1 0,1 0-1,-1 0 1,1-1 0,0 0 0,0 0 0,1-1 0,-1 0 0,1 0-1,0-1 1,0 0 0,-1-1 0,19 1 0,-17-2 14,0 0-1,0 0 1,0-1 0,0-1 0,0 0-1,0 0 1,0-1 0,-1 0-1,1-1 1,-1 0 0,0 0 0,0-1-1,0 0 1,-1-1 0,0 0 0,9-8-1,-3 3 3,0 1-1,-1-2 1,-1 0-1,0 0 1,-1-1-1,0-1 1,-1 0-1,0 0 1,-1-1-1,-1 0 1,0 0-1,-2-1 0,1 0 1,-2-1-1,0 1 1,-1-1-1,-1 0 1,0 0-1,0-33 1,-3 40-44,1 7 47,-1 0 0,0 0-1,0 0 1,0 0 0,0 0-1,-1 0 1,1 0 0,-1 0-1,0 0 1,-1-3-1,0 4-7,1 1-1,0 0 0,-1 0 1,1 0-1,-1 1 0,1-1 0,-1 0 1,1 0-1,-1 1 0,1-1 0,-1 1 1,0 0-1,1-1 0,-1 1 1,0 0-1,1 0 0,-1 0 0,0 0 1,0 0-1,-1 1 0,-1-1-13,0 2-1,0-1 1,1 0 0,-1 1-1,1 0 1,-1-1-1,1 1 1,-1 1 0,1-1-1,0 0 1,0 1-1,0 0 1,0 0 0,1 0-1,-1 0 1,1 0-1,0 0 1,0 0 0,0 1-1,0 0 1,0-1-1,-1 6 1,-4 6-19,2 0 1,-1 0-1,2 0 0,-5 25 0,7-21-20,0 0 0,1 0 0,1 0 0,3 24 0,-2-36 33,0 1 1,1-1-1,-1 0 0,2 1 0,-1-1 0,1 0 0,0 0 0,1 0 0,-1-1 1,1 1-1,1-1 0,9 11 0,0-3-142,1 0 0,1-1 1,0 0-1,1-1 0,36 18 0,-42-25-666,1 0 0,0-1 1,-1-1-1,1 1 0,1-2 0,18 2 0,5-3-4059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4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66 1553,'0'0'13446,"-28"-66"-14471,28 96 257,0 21-1489,0 20-1505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20 476 8244,'0'0'4613,"2"-9"-3928,4-19-714,-13 55 190,-10 68 147,16-80-296,0 0-9,0 0 0,1 0 0,2 15 1,-2-26-4,1 0 1,0 0-1,0 0 0,0-1 1,0 1-1,1 0 1,-1 0-1,1-1 1,0 1-1,0-1 1,0 0-1,1 1 1,-1-1-1,1 0 1,0-1-1,3 4 0,7 2 10,-1 0 0,2-1 0,-1-1-1,1 0 1,0-1 0,0 0 0,1-1-1,-1 0 1,1-2 0,22 2 0,13 0 51,90-7 0,-127 2-55,0-1 0,1-1 1,-1 0-1,0 0 0,-1-1 0,1-1 1,-1 0-1,22-13 0,-2-3 57,50-43-1,-78 61-48,0 1 0,-1-1-1,1 0 1,-1 0 0,0-1 0,0 1-1,0-1 1,0 1 0,-1-1-1,0 0 1,1 0 0,-1 0 0,2-8-1,-4 11-2,1 23-569,0-17 558,1 0-1,-1-1 1,1 1 0,0 0-1,0-1 1,0 1-1,0-1 1,1 0-1,0 0 1,0 0-1,0 0 1,0 0-1,0-1 1,1 0-1,0 1 1,0-1-1,0 0 1,0-1-1,0 1 1,0-1-1,1 0 1,6 3 0,10 3 10,0-2 0,0 0 0,37 6 0,11-3 44,1-3 0,122-6 1,-183 0-45,1-2 0,-1 1 0,0-1 0,1 0 0,-1-1 0,0 0 0,0-1 0,-1 0 0,1 0 0,-1-1 0,0 0 0,0 0 0,0-1 0,-1 0 0,0 0 0,0-1 0,0 0 0,-1 0 0,0-1 0,0 0 0,-1 0 0,0 0 0,-1 0 0,7-17 0,-1-1 48,-1 0 1,-1-1-1,-2 0 0,0 0 1,-2-1-1,-1 0 1,0-37-1,-3 46 6,0-11 108,0 0 0,-2 1 0,-1-1-1,-7-30 1,7 51-125,1 1 1,-1 0-1,0 0 0,-1 0 0,0 0 0,0 0 0,-1 1 1,0-1-1,0 1 0,-1 1 0,0-1 0,0 1 1,0 0-1,-1 0 0,0 1 0,0 0 0,-1 0 1,-9-5-1,14 9-38,0-1 1,0 1-1,0-1 1,0 1-1,0 0 1,0 0-1,0 1 1,0-1-1,0 0 1,0 1 0,0 0-1,0 0 1,-1 0-1,1 0 1,0 0-1,-4 2 1,5-1-14,0 0 0,0 0 0,0 0 0,0 0 0,0 1 0,0-1 0,1 0 0,-1 1 0,1 0 0,-1-1 0,1 1 0,0 0 0,-1 0 0,1-1 0,0 1 0,0 0 0,-1 4 0,-2 8-26,1-1-1,1 0 0,0 1 1,1-1-1,1 26 1,0-32 43,0 45-17,-1 5 18,8 60-1,-5-96-1,2-1 1,0 0-1,1 0 0,2-1 1,0 1-1,15 29 0,102 145-14,-32-53 23,-91-140-29,0-1 0,0 1 0,-1 0 0,1 0 1,0 0-1,-1 0 0,1 1 0,-1-1 0,1 0 1,-1 0-1,1 0 0,-1 0 0,0 0 0,0 1 1,1-1-1,-1 0 0,0 0 0,0 1 0,0-1 1,0 0-1,-1 2 0,-21 0-198,13-3 274,-24 1-66,-64-4-188,89 2-126,0-1-1,0 1 0,0-2 1,0 1-1,1-1 0,-1 0 1,1 0-1,0-1 1,0 0-1,-7-5 0,-22-25-3894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5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166 214 14070,'0'0'2108,"-26"36"-1705,26-36-403,-106 153 64,101-147-68,1 1-1,0 0 1,1 1 0,-1-1 0,1 1-1,1-1 1,0 1 0,0 0 0,0 0-1,1 0 1,0 0 0,0 0 0,1 0-1,2 15 1,-1 2-41,-2-1-3,0-13 31,1 0-1,0 0 1,0 0-1,5 20 1,-5-29 19,1 0-1,-1 0 1,1 0-1,0 0 1,-1 0-1,1 0 1,0 0-1,0 0 1,1-1-1,-1 1 1,0 0-1,0-1 1,1 1 0,-1-1-1,1 0 1,0 1-1,-1-1 1,1 0-1,0 0 1,0 0-1,-1 0 1,1 0-1,0 0 1,0-1-1,0 1 1,0-1 0,0 1-1,0-1 1,0 0-1,0 1 1,3-2-1,2 1 48,0 0-1,0-1 1,0 0-1,0-1 1,-1 0-1,1 0 1,-1 0-1,1-1 1,-1 0-1,0 0 1,0 0-1,7-6 1,6-5 11,-1-2 1,20-22-1,-4 5-15,154-156 87,26-23-67,-205 205-52,-7 6-8,-1 0-1,1 0 1,-1 0-1,1 0 1,-1 0 0,0 0-1,0 0 1,1-1-1,-1 1 1,0 0 0,0-1-1,0 1 1,0-1-1,0 1 1,-1-1-1,1 1 1,0-1 0,-1 0-1,1 1 1,0-4-1,0 29-105,2 1 0,0-1 1,12 40-1,-7-35 99,0 5 9,2 0 1,2-1 0,30 62-1,-32-77-81,1-1-1,0 0 1,1-1-1,0 0 1,1-1-1,1 0 1,1-1-1,20 15 1,-28-25 42,0 1 1,0-2-1,0 1 0,0-1 1,0 0-1,1-1 1,0 1-1,-1-2 1,16 3-1,72-4 20,-73-1 33,-7-1-4,1 0 0,-1-1 0,1-1 1,-1-1-1,0 0 0,0-1 0,-1-1 0,0 0 1,0-1-1,22-16 0,4-6 35,-1-2 1,36-39 0,-67 65 17,-1-1 0,0-1 0,0 1 0,-1-1 0,0 0 0,-1-1 0,1 1 0,-2-1 0,1 0 0,-1-1 0,0 1 0,-1-1-1,0 1 1,-1-1 0,0 0 0,1-13 0,-3 20 557,-1 24-736,-6 50-94,4 119 1,3-187 179,1 0 0,-1 0 0,0 0 0,1-1 1,0 1-1,0 0 0,0 0 0,0 0 1,0 0-1,0-1 0,1 1 0,-1 0 1,1-1-1,0 1 0,-1-1 0,1 0 0,1 0 1,-1 0-1,0 0 0,4 3 0,-2-3 7,0 0-1,0-1 0,0 1 0,0-1 1,0 0-1,0 0 0,1 0 1,-1-1-1,0 1 0,0-1 0,1 0 1,-1-1-1,7 0 0,-8 0 26,-1 1 0,1-1 0,-1-1 0,1 1 0,-1 0 0,0 0 0,1-1 0,-1 1 0,0-1-1,0 0 1,0 0 0,0 0 0,0 0 0,-1 0 0,1 0 0,-1 0 0,1 0 0,-1-1 0,0 1 0,0-1 0,0 1 0,0-1 0,1-2-1,2-7-7,-1 0-1,-1 0 1,3-23-1,-1-9-232,-3 1 0,-7-75 0,5 110 220,-1 0 0,0 0 0,0 0 0,-1 1 0,0-1 0,0 1-1,-1 0 1,0-1 0,0 2 0,0-1 0,-1 0 0,-7-6 0,-6-4 7,0 0 0,-33-22 0,-10-9-28,61 48 24,0 0 0,0 0 0,0-1 0,0 1 1,-1 0-1,1 0 0,0 0 0,0 0 0,0 0 1,0 0-1,0 0 0,0-1 0,-1 1 1,1 0-1,0 0 0,0 0 0,0 0 0,0 0 1,0-1-1,0 1 0,0 0 0,0 0 0,0 0 1,0 0-1,0 0 0,0-1 0,0 1 0,0 0 1,0 0-1,0 0 0,0 0 0,0-1 1,0 1-1,0 0 0,0 0 0,0 0 0,0 0 1,0-1-1,0 1 0,0 0 0,0 0 0,1 0 1,-1 0-1,0 0 0,0 0 0,0-1 1,0 1-1,0 0 0,0 0 0,0 0 0,1 0 1,-1 0-1,14-4-193,26 4 142,-33 0 30,50-1 37,-34-1 8,0 1 0,0 1-1,-1 1 1,1 2-1,-1 0 1,1 1-1,-1 1 1,26 10 0,-28-7-10,-1 2 1,0 0-1,-1 1 1,0 1-1,21 19 1,-31-24-8,-1 0 1,0 0-1,0 1 0,-1 0 1,0 0-1,0 0 1,-1 1-1,0 0 0,0 0 1,-1 1-1,0-1 1,-1 1-1,3 15 0,19 197 61,-6-31 96,-17-139 21,-2-51 11,0-13 1165,2-31-1237,2 1-1,1-1 0,3 1 1,1 1-1,2-1 0,2 2 1,27-62-1,-24 68-131,1 1 0,1 1 0,2 0-1,1 1 1,2 2 0,1 0 0,1 1 0,56-47 0,-69 66-14,0 0 0,1 1 1,0 0-1,0 1 1,0 1-1,1 0 1,0 1-1,0 1 1,1 0-1,-1 0 1,1 2-1,0 0 1,0 0-1,0 2 1,17 0-1,-24 1-37,0 0 0,0 0 0,0 1-1,-1 0 1,1 0 0,-1 1 0,1 0 0,-1 0-1,0 1 1,0 0 0,0 0 0,-1 0 0,1 1-1,-1 0 1,0 0 0,-1 1 0,1 0 0,-1 0-1,6 9 1,0 0-748,-1 1 0,-1 0-1,0 0 1,-1 1 0,-1 0 0,-1 1-1,7 28 1,-4 15-5680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6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0 124 4386,'0'0'8431,"4"-4"-7471,-4 4-957,1 0 0,-1-1 1,1 1-1,-1 0 0,0-1 0,1 1 0,-1 0 1,1-1-1,-1 1 0,1 0 0,-1 0 0,1 0 1,-1 0-1,1-1 0,-1 1 0,1 0 0,-1 0 1,1 0-1,-1 0 0,1 0 0,-1 0 0,1 0 1,-1 0-1,1 0 0,-1 1 0,1-1 1,-1 0-1,1 0 0,-1 0 0,1 1 0,-1-1 1,0 0-1,1 0 0,-1 1 0,1-1 0,-1 0 1,0 1-1,1-1 0,-1 0 0,0 1 0,1-1 1,-1 1-1,0-1 0,1 1 0,13 37 200,2 69 156,-13-85-315,0 2-18,5 65 142,-7-88-117,-1-1 0,1 1 0,-1-1-1,1 1 1,0-1 0,0 1 0,-1-1 0,1 0-1,0 1 1,0-1 0,0 0 0,-1 0-1,1 0 1,0 1 0,0-1 0,0 0-1,-1 0 1,1 0 0,0 0 0,0 0 0,0-1-1,0 1 1,1 0 0,23-4 822,-19 1-785,0-1 0,0 1 0,-1-1 0,1 0-1,-1 0 1,0-1 0,0 0 0,-1 0 0,1 0 0,4-8 0,2 0-36,113-155 247,-7 9-232,-115 158-87,0 0 0,0-1 0,0 2 1,0-1-1,1 0 0,-1 0 0,0 1 1,0-1-1,0 1 0,1 0 1,-1-1-1,0 1 0,1 0 0,-1 0 1,0 1-1,0-1 0,1 0 0,-1 1 1,0 0-1,0-1 0,0 1 0,0 0 1,0 0-1,3 2 0,0 1 6,-1 1 0,1 0 0,-2 0 0,1 0 0,0 1 0,-1-1 0,0 1 0,0 0 0,-1-1 0,0 1-1,3 11 1,0 5-48,-2 0-1,1 24 0,-2-25 57,0 0-1,7 27 1,-9-46 8,1-1 1,0 1-1,-1 0 1,1-1-1,0 1 0,0-1 1,0 1-1,0-1 1,0 1-1,0-1 0,0 1 1,0-1-1,1 0 1,-1 0-1,1 0 0,-1 0 1,1 0-1,-1 0 1,1 0-1,-1 0 0,1 0 1,0-1-1,-1 1 1,3 0-1,47 1 136,-29-3-24,12 2-52,0-1-1,-1-2 1,1-2 0,-1 0 0,1-3-1,-1 0 1,39-16 0,262-131 47,-332 153-120,-1 0 0,1 0 0,0 0 0,0 0 1,0 1-1,1-1 0,-1 1 0,0-1 0,0 1 0,0 0 0,0 0 0,0 0 0,1 0 0,-1 0 1,0 0-1,0 0 0,0 1 0,0-1 0,0 1 0,0 0 0,0 0 0,0-1 0,0 1 1,0 1-1,0-1 0,2 2 0,2 3-13,-1-1 0,0 1 1,0 0-1,0 1 0,6 12 0,0-2 50,206 278-701,-172-235-1339,-28-14-4712,-16-39 678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7:58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811 1 3858,'0'0'1440,"-287"0"-1440,101 25-1904,11 41 735,12 20-192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07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895 0 9220,'0'0'3522,"-338"315"-3506,248-224 0,11 0-16,6-15 0,0-10-224,-6-11-849,0-19-1408,-5-16-1649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5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262 87 12118,'0'0'7483,"-28"-7"-7246,-4-1-194,-54-8 0,83 16-32,0 0 1,-1 1 0,1-1-1,0 1 1,-1-1 0,1 1-1,0 0 1,0 0 0,-1 1-1,1-1 1,0 1-1,0-1 1,1 1 0,-1 0-1,0 0 1,1 0 0,-1 1-1,1-1 1,-1 0 0,1 1-1,0 0 1,0-1 0,0 1-1,1 0 1,-1 0-1,1 0 1,-1 0 0,1 1-1,-1 2 1,-2 4 34,-3 7-22,1 0 1,0 1 0,2 0-1,0 0 1,1 0 0,1 0-1,1 1 1,0-1 0,1 1-1,1-1 1,4 21 0,-4-32-21,1 0 1,-1 0-1,2 0 0,-1 0 1,1-1-1,-1 1 0,2-1 1,-1 0-1,1 0 1,0 0-1,0 0 0,1-1 1,10 11-1,-6-9-2,1 1 1,0-2-1,0 1 1,0-1-1,1-1 1,0 0-1,19 6 1,3-2-151,0-2 0,0-1 0,1-2 0,64 0 0,-91-4 124,0 0 0,-1 0 0,1-1 0,-1 0 0,1 0 0,-1-1 0,0 1 0,1-1 0,-1-1 0,0 1 1,0-1-1,0 0 0,-1-1 0,1 1 0,-1-1 0,0 0 0,0-1 0,0 1 0,0-1 0,-1 0 0,0 0 0,0 0 0,0-1 0,0 1 1,-1-1-1,0 0 0,0 0 0,-1 0 0,0 0 0,0-1 0,0 1 0,1-13 0,0-1 22,-1-1-1,-1 1 0,0-1 1,-2 1-1,0-1 1,-1 1-1,-1 0 0,-1-1 1,-8-21-1,8 30 43,0 1-1,-1 0 1,-1 0-1,1 0 1,-2 1-1,1 0 1,-2 0-1,1 1 1,-1 0-1,-1 0 1,1 1-1,-2 0 1,1 0-1,-1 1 1,0 0-1,-20-9 1,25 13-1,0 1 0,0 0 1,-1 0-1,1 0 0,-1 0 0,1 1 1,-1 0-1,0 0 0,0 1 1,1 0-1,-1 0 0,0 0 0,0 0 1,1 1-1,-1 0 0,0 0 1,-6 3-1,8-2-35,0 0-1,0 0 1,1 1 0,-1 0 0,1 0-1,-1 0 1,1 0 0,0 0 0,0 0-1,0 1 1,0 0 0,1 0 0,0-1-1,-1 1 1,1 1 0,1-1 0,-1 0-1,1 0 1,-1 1 0,1-1 0,0 6-1,-1-3-3,0 0-1,1 0 0,0 0 0,0 1 1,1-1-1,0 0 0,0 0 0,0 1 0,1-1 1,0 0-1,1 0 0,0 0 0,0 0 0,0 0 1,1 0-1,0-1 0,0 1 0,1-1 1,-1 0-1,2 0 0,-1 0 0,0-1 0,1 1 1,0-1-1,1 0 0,-1 0 0,1-1 0,0 0 1,0 0-1,0 0 0,0 0 0,1-1 1,12 4-1,7 1 18,1 0 0,0-2-1,0-1 1,1-1 0,0-2 0,0 0 0,40-4 0,-26 1-48,-22 1-51,-1-1 0,1 0 0,0-2 0,-1-1 0,1 0 1,-1-1-1,0-1 0,-1-1 0,21-10 0,-32 13 130,0 0 0,1-1 0,-2 0 0,1 0 0,0 0-1,-1-1 1,0 1 0,0-2 0,-1 1 0,0-1 0,0 1 0,0-2 0,-1 1 0,0 0 0,-1-1-1,1 0 1,-1 1 0,-1-1 0,0 0 0,0-1 0,0 1 0,-1 0 0,0-16 0,-1 24-25,0 0 1,0 0-1,0 0 0,0-1 1,0 1-1,0 0 1,1 0-1,-1 0 1,0 0-1,0 0 1,0-1-1,0 1 1,-1 0-1,1 0 1,0 0-1,0 0 1,0 0-1,0-1 1,0 1-1,0 0 0,0 0 1,0 0-1,0 0 1,0 0-1,0 0 1,0-1-1,0 1 1,0 0-1,-1 0 1,1 0-1,0 0 1,0 0-1,0 0 1,0 0-1,0 0 1,0 0-1,-1 0 0,1 0 1,0-1-1,0 1 1,0 0-1,0 0 1,0 0-1,0 0 1,-1 0-1,1 0 1,0 0-1,0 0 1,0 0-1,0 0 1,0 0-1,-1 0 1,1 0-1,0 1 0,0-1 1,0 0-1,-11 8 202,-5 14-333,10-12 122,2 0 1,-1 0-1,2 1 1,-1-1 0,1 1-1,1 0 1,0 0-1,-1 23 1,3-29-13,0 1 0,0 0 1,0 0-1,1 0 0,0 0 0,0-1 0,1 1 1,0 0-1,0-1 0,0 1 0,1-1 1,-1 0-1,1 0 0,0 0 0,1 0 0,-1 0 1,1-1-1,6 6 0,-3-4-12,1 0-1,-1-1 1,1 0-1,0 0 1,0-1 0,1 0-1,-1-1 1,1 0-1,9 2 1,1-1-125,0-2-1,0 0 1,25-1-1,-42-1 138,1 0 0,-1 0-1,0-1 1,0 1-1,1-1 1,-1 1 0,0-1-1,0 0 1,0 0 0,0 0-1,0 0 1,0 0-1,0 0 1,0-1 0,0 1-1,-1-1 1,1 1 0,0-1-1,-1 1 1,3-5-1,9-8 190,-12 13 155,6 18-543,-2-12 184,-1 0 0,1 0 0,0 0 0,0-1 0,0 0 0,1 0 0,0 0 0,0 0 0,0-1 0,0 0 0,0 0 0,0-1 0,1 0 1,-1 0-1,1 0 0,0-1 0,11 1 0,15 1-150,-1-2 0,47-4 0,-52 2 61,-16 0 84,-1-1 0,0 1 1,0-2-1,0 1 1,0-1-1,-1-1 1,1 0-1,-1 0 0,0-1 1,0 0-1,0-1 1,-1 0-1,0 0 1,0-1-1,-1 0 0,1 0 1,-1 0-1,-1-1 1,0 0-1,0-1 1,0 1-1,-1-1 0,-1-1 1,1 1-1,-1 0 1,-1-1-1,0 0 1,3-14-1,-4 10 236,-1 1 0,-1-1 0,-1-26 0,-1 2-148,2 37-4,0 14-362,-1 47 213,-1-23 115,2 1 0,2 0 0,7 43 0,-8-72-34,1 0 0,0 0 0,1 0 0,0 0 0,0 0 0,1-1 0,0 1 0,1-1-1,0 0 1,0-1 0,0 1 0,1-1 0,1 0 0,-1 0 0,1-1 0,0 0 0,0 0 0,9 5 0,-11-8-180,1-1 1,-1 1 0,1-1-1,0-1 1,0 1-1,0-1 1,0 0 0,9 0-1,-12-1-298,1 0-1,0 0 0,0 0 0,-1 0 0,1-1 0,0 0 0,-1 0 0,7-2 1,16-19-5769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07.7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10389,'0'0'3249,"321"294"-3249,-259-172-16,0 9 0,6 1-1729,-18-21-2977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08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1 172 13030,'0'0'2497,"11"299"-2593,17-203-272,6 1-448,11-11-1009,-11-15-3746</inkml:trace>
  <inkml:trace contextRef="#ctx0" brushRef="#br0" timeOffset="1">1189 15 8964,'0'0'5779,"62"-15"-5795,56 45 16,34-4-64,11-6-1313,-17 0-1872,-39-5-1506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08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9764,'0'0'4595,"310"106"-4371,-102-96-224,17-5-769,-5-5-2784,-6 0-1634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09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980 111 6531,'0'0'4378,"-31"-17"-3772,-100-52-318,123 65-268,1 1 0,-1-1 1,0 1-1,0 1 0,0-1 1,0 2-1,-1-1 0,1 1 1,0 0-1,-1 1 0,1-1 1,-16 3-1,-8 0 28,-1-2 132,-15 0-29,16 0 5406,-2 3-5194,25 1-324,1 1 1,0-1 0,1 2-1,-1-1 1,1 1 0,0 0-1,1 1 1,-1 0-1,1 0 1,0 0 0,1 1-1,-5 8 1,-3 7 36,0 0 1,-18 50-1,5 9 219,-26 140 1,6 86 239,-129 901 527,141-946-826,1 393 0,38-254-148,36-401 0,284-25-751,-102 3-144,81 9-1364,107-7-5518,-285 4 547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0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653 35 7796,'0'0'4196,"-51"-6"-3545,-168-20-333,206 25-277,0 0 1,0 1-1,0 0 1,-1 1-1,1 0 1,-18 5-1,24-4-6,1 1 1,-1 0-1,1 0 0,0 1 0,0 0 1,0 0-1,-8 7 0,3-2 20,-6 5 33,0 1-1,1 0 1,1 1 0,1 0 0,0 2 0,1-1 0,1 2 0,0-1 0,-15 36 0,17-28-69,2 1 0,0-1 1,2 1-1,0 0 0,2 1 0,1-1 0,1 36 0,2-56-28,0 0 0,1 1 0,-1-1 0,1 0 0,1 0 0,-1 0 0,1 0 0,0 0 0,1 0 0,0 0 0,0-1 0,0 1 0,8 10 0,-4-10 13,0 0 0,1 0-1,0 0 1,0-1 0,0 0 0,1 0 0,0-1-1,0-1 1,13 6 0,5-1 22,1-1 0,0-2 0,0 0 0,0-2 0,1-1 0,-1-1-1,48-4 1,-43 2 4,-15 0-15,0 0-1,0-1 0,0-1 0,0-1 0,-1-1 0,32-10 0,-42 11-6,1 0-1,-1-1 0,0-1 0,0 1 1,0-1-1,0 0 0,-1 0 0,0-1 1,0 0-1,-1 0 0,1 0 0,-1-1 1,-1 0-1,1 0 0,-1 0 0,-1 0 1,5-10-1,-3-3 27,0-1 0,-1 1 0,-1-1-1,-1 0 1,-1 0 0,-2-31 0,1 25-34,1 19-5,-1 0 0,-1-1-1,0 1 1,0-1 0,0 1-1,-1 0 1,0 0 0,-1 0-1,0 0 1,0 0 0,-1 1-1,-8-15 1,8 18-100,0-1 1,-1 1-1,1 0 1,-1 0-1,0 1 0,0-1 1,0 1-1,0 0 1,0 1-1,-1-1 0,0 1 1,1 0-1,-1 0 0,0 1 1,0 0-1,0 0 1,0 0-1,-8 0 0,-25 1-2611,4 0-1616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0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7988,'0'0'9876,"12"0"-10452,4 0-1153,18 0-1552,6 0-2754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1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417 98 9156,'0'0'5806,"0"-16"-4878,-1-48-133,-1 50-519,-4 12-85,0 1-186,0 1 0,-1 0 0,1 0 0,0 1 0,0-1 0,0 1 0,0 1 0,0-1 0,0 1 0,0 0 0,1 1 0,-1-1 1,1 1-1,-1 0 0,1 0 0,0 1 0,0 0 0,0-1 0,1 2 0,-1-1 0,1 0 0,0 1 0,1 0 0,-1 0 0,1 0 0,0 1 0,-5 9 0,3 2-50,0 1-1,1 0 1,1 0-1,0 1 0,2-1 1,0 1-1,1-1 1,3 19-1,-2 13 32,0-22 52,3 0-1,0 1 1,1-1 0,15 41-1,-12-42-26,-1 0-1,-1 1 0,-1 0 1,2 43-1,-7-69-12,0-1-1,-1 1 0,1 0 1,-1 0-1,1-1 0,-1 1 1,0 0-1,1-1 1,-1 1-1,0 0 0,0-1 1,0 1-1,-1-1 1,1 0-1,0 1 0,0-1 1,-1 0-1,1 0 1,-1 0-1,1 0 0,-1 0 1,1 0-1,-1 0 0,0 0 1,1-1-1,-1 1 1,0-1-1,0 1 0,1-1 1,-1 1-1,0-1 1,0 0-1,-2 0 0,-12 1-181,-1 0-1,-32-3 1,19 1-412,23 1 242,1 1-1,0-2 1,0 1-1,0 0 1,0-1-1,0 0 1,0-1-1,0 0 1,0 1-1,0-2 1,1 1-1,-1-1 1,1 0-1,-1 0 1,1 0-1,-8-8 1,-33-40-6578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1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 1217,'0'0'9700,"344"-46"-9492,-209 36 753,11 0-593,-11 10-368,-17 0-1009,-33 0-3089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1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31 6627,'0'0'6907,"48"-6"-6731,161-16-120,-196 21-48,0 0 0,1 0 0,-1 2 0,1-1 0,-1 2 0,0 0 0,1 0 0,-1 1 0,0 1 0,-1 0-1,1 1 1,-1 0 0,0 1 0,0 1 0,15 10 0,5 2 52,-22-14-40,0 1 0,-1 0 0,0 1 0,0 0 0,-1 0 0,1 1 0,12 16 0,-17-18-13,0 0 1,-1 1-1,0-1 0,0 1 1,0 0-1,-1 0 1,0 0-1,0 0 0,-1 0 1,0 0-1,0 1 1,-1 12-1,0-14 2,-1 0 0,0 0 1,0 0-1,-1 0 0,0 0 0,0 0 0,0-1 0,-1 1 0,0-1 0,0 0 0,0 1 1,-1-1-1,1-1 0,-1 1 0,-1 0 0,1-1 0,0 0 0,-1 0 0,0 0 1,0-1-1,0 0 0,0 0 0,-10 4 0,-13 6 49,-1-1 0,-1-1 0,-40 9 0,-47 4 16,-187 14-1,277-35-76,-19-4-5,40 0 0,-1 1 0,1-1 0,-1 1 0,1 0 0,-1 1 0,1 0 0,-14 3 0,20-2-38,-1-1 0,1 1 1,-1 0-1,1 0 0,0-1 0,0 1 0,0 0 1,0 0-1,0 0 0,0-1 0,0 1 0,0 0 0,1 0 1,-1-1-1,1 1 0,-1 0 0,1-1 0,0 1 1,-1 0-1,1-1 0,0 1 0,2 1 0,15 11 21,1 0 0,1-2 0,0-1 1,0 0-1,43 15 0,20 11 38,-76-33-13,17 8 7,0 2 0,0 0 0,29 25 0,-47-35-9,-1 1 1,0 0-1,0 0 1,-1 1-1,1-1 1,-1 1 0,-1 0-1,1 0 1,-1 0-1,0 0 1,0 1-1,-1 0 1,1-1-1,-2 1 1,1 0 0,-1 0-1,0 0 1,0 8-1,-1-13 6,-1-1-1,1 0 1,-1 0 0,0 1-1,0-1 1,1 0-1,-1 0 1,0 0-1,0 0 1,0 0 0,0 0-1,0 0 1,-1-1-1,1 1 1,0 0-1,0 0 1,0-1 0,-1 1-1,1-1 1,0 1-1,-1-1 1,1 0 0,0 1-1,-1-1 1,1 0-1,0 0 1,-1 0-1,1 0 1,-1 0 0,1 0-1,-2-1 1,-3 2 25,-35 3 73,-1-2-1,0-2 1,-54-7-1,81 6-275,-1-2-1,1 0 0,1 0 1,-1-2-1,0 0 0,1 0 0,0-2 1,0 1-1,1-2 0,0 0 1,0 0-1,-14-14 0,23 18-265,0 0 0,0 0 0,1 0 0,-1-1-1,1 1 1,-4-10 0,-3-23-4698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2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611 110 6931,'0'0'7348,"-33"-19"-7028,-113-55 117,137 70-406,0 1 0,0 1 1,0-1-1,0 2 0,-1-1 0,1 1 0,0 0 0,-1 1 0,1 0 0,-1 1 1,1 0-1,-1 1 0,1-1 0,-12 5 0,2 2 43,0 0 0,1 1 0,0 1 0,-25 19-1,31-20-50,-2 0-5,0 1-1,1 0 1,1 1 0,0 0-1,0 1 1,1 1-1,1 0 1,-14 22-1,19-27-27,1 1 0,0 0 0,1 0 0,0 0 0,0 0 0,1 1 0,0-1 0,0 1 0,1-1 0,1 1 0,0-1 0,0 1 0,0 0 0,1-1 0,5 19 0,-3-21 9,0 0 0,1 0 0,0-1 0,0 1 1,0-1-1,1 0 0,0 0 0,0 0 1,0-1-1,1 1 0,0-1 0,0-1 0,0 1 1,1-1-1,-1 0 0,15 5 0,1 2 4,1-2-1,0 0 0,1-1 0,0-2 1,1-1-1,32 4 0,-13-5 4,1-2-1,74-6 0,-115 3 5,0 1 0,0-1 0,0 0-1,0 0 1,0 0 0,0-1 0,-1 1-1,1-1 1,0 0 0,-1 0 0,1 0-1,-1-1 1,0 1 0,0-1 0,0 0-1,0 0 1,0 0 0,0 0 0,-1 0-1,0-1 1,1 1 0,-1-1 0,0 1-1,-1-1 1,1 0 0,-1 0 0,2-6-1,1-8 31,-1-2-1,0 1 0,-1 0 1,-2-31-1,0 45-143,0 1 0,0 0 1,-1 0-1,1-1 0,-1 1 0,0 0 1,-1 0-1,1 0 0,-1 0 0,1 0 0,-1 0 1,0 0-1,-1 1 0,1-1 0,-1 1 1,1-1-1,-1 1 0,0 0 0,0 0 1,-1 0-1,1 1 0,0-1 0,-1 1 1,0 0-1,1 0 0,-1 0 0,0 0 1,0 1-1,0-1 0,0 1 0,-1 0 1,1 0-1,0 1 0,0-1 0,-1 1 0,-7 0 1,-19 0-4286,12 0-2708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6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1 709 10101,'0'0'6901,"13"-13"-6554,-2 3-231,4-6 163,0 0-1,2 2 1,-1 0 0,2 1-1,28-16 1,-46 28-284,1 1 1,0 0-1,0 0 0,0 0 1,0 0-1,0 1 1,0-1-1,-1 0 1,1 0-1,0 0 0,0 1 1,0-1-1,-1 0 1,1 1-1,0-1 1,0 1-1,-1-1 1,1 1-1,0-1 0,-1 1 1,1-1-1,0 1 1,-1 0-1,1-1 1,-1 1-1,1 0 0,-1 0 1,0-1-1,1 1 1,-1 0-1,0 0 1,1 0-1,-1 1 0,13 34-87,-11-29 108,14 47 131,-9-27 62,2 0-1,0 0 1,25 48-1,-31-69-190,1 1 0,0-1 0,1 0 0,-1-1 0,1 1 0,0-1 0,1 0 0,-1 0-1,1 0 1,0-1 0,0 0 0,0 0 0,1-1 0,-1 1 0,1-1 0,0-1 0,0 1 0,0-1 0,0-1 0,8 2 0,12-1-498,0-1 1,0-1-1,0-1 1,0-1-1,0-2 1,0-1 0,-1-1-1,38-13 1,-43 12-429,-1-2 1,-1 0 0,1-1 0,-1-1 0,-1 0-1,0-2 1,-1 0 0,0-1 0,-1-1-1,-1 0 1,14-18 0,-23 25 795,0-1-1,-1 0 1,0 0 0,-1-1-1,0 1 1,-1-1-1,4-14 1,-6 20 408,0 1 1,0 0-1,0-1 0,-1 1 0,0-1 0,1 1 1,-1-1-1,-1 1 0,1-1 0,0 1 1,-1-1-1,0 1 0,0-1 0,0 1 1,0 0-1,0-1 0,-1 1 0,1 0 0,-1 0 1,0 0-1,0 0 0,0 1 0,0-1 1,0 0-1,-4-2 0,-2 0 232,-1 0 0,0 1 0,0 0 0,0 0 0,-1 1-1,1 0 1,-1 1 0,0 0 0,1 1 0,-1 0 0,0 0 0,0 1 0,0 0 0,-16 3-1,22-2-474,-1 2 0,1-1-1,0 0 1,-1 1 0,1 0 0,0 0-1,0 0 1,1 0 0,-1 1-1,1-1 1,0 1 0,0 0-1,0 0 1,0 0 0,1 0 0,-5 9-1,1-1 23,1 0-1,0 0 0,1 1 1,0-1-1,-3 20 0,5-17-44,0 1 0,1 0 0,1 0 0,0-1 0,5 31 0,-3-39-38,0 0 1,0 0 0,1 0-1,-1-1 1,2 1-1,-1-1 1,1 1 0,0-1-1,0 0 1,0-1 0,1 1-1,0-1 1,0 0-1,1 0 1,5 4 0,0-2-65,-1-1-1,1 0 1,0 0 0,1-1 0,-1-1 0,1 0-1,0 0 1,0-1 0,1-1 0,-1 0 0,0-1-1,22 0 1,-25-1 57,1 0-1,-1-1 0,1 0 1,-1-1-1,1 0 1,-1 0-1,0-1 1,0-1-1,0 1 0,-1-1 1,1 0-1,-1-1 1,0 0-1,0-1 1,0 0-1,11-11 0,-7 1 44,0 0 0,-2-1 0,0 0-1,-1-1 1,-1 0 0,0 0-1,-2-1 1,0 0 0,6-36-1,-1-15 183,2-92 1,-13 161-210,3-372 1608,-3 365-1402,-1 0 0,1 0-1,-2 0 1,1 0 0,-1 0 0,0 1 0,-1-1-1,0 0 1,-4-8 0,7 16-194,-1 0 0,1-1 0,0 1 0,0 0 0,-1 0 0,1 0 0,0 0 0,0 0 0,-1 0 0,1 0 0,0 0 0,0 0 0,-1-1 0,1 1 0,0 0 0,0 0 0,-1 0 0,1 1 0,0-1 0,0 0 0,-1 0 0,1 0 0,0 0 0,0 0 0,-1 0 0,1 0-1,0 0 1,0 0 0,-1 1 0,1-1 0,0 0 0,0 0 0,0 0 0,-1 1 0,1-1 0,0 0 0,0 0 0,0 0 0,0 1 0,-1-1 0,1 0 0,0 0 0,0 1 0,0-1 0,0 0 0,0 0 0,0 1 0,-9 15-121,-4 22 84,2 1 1,2 0-1,1 1 1,-4 72-1,10 173 42,3-157-126,1-57-1428,2 0 0,22 110 0,-9-101-3602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3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14359,'0'0'3425,"11"-10"-7379,17 10-1200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3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370 128 9412,'0'0'5269,"9"-21"-4607,29-64-126,-29 64-168,-25 21 131,8-1-494,1 1-1,-1 0 0,1 0 0,-1 1 1,0 0-1,1 0 0,-1 1 1,1 0-1,0 0 0,0 1 1,-1 0-1,2 0 0,-1 0 0,0 1 1,1 0-1,-1 1 0,1-1 1,0 1-1,1 0 0,-1 1 0,1-1 1,-6 10-1,6-8-52,0 1-1,1-1 1,0 1 0,0 1-1,1-1 1,0 0-1,0 1 1,1-1 0,-2 13-1,1 6-325,1 47-1,3-52 245,-1-11 90,1 0 0,0-1 1,1 1-1,0 0 0,0-1 1,1 1-1,1-1 0,0 0 1,7 13-1,4 3-2,37 47 0,-35-52 42,-2 0-1,0 2 1,17 33-1,-29-48-12,0 0 1,-1 1-1,0-1 1,0 0-1,-1 1 0,1 16 1,-2-23-100,-50-2 545,-85-10 1,118 7-309,-1-1 0,1-1 1,0 0-1,0-1 1,0-1-1,1 0 1,0-1-1,-15-11 0,27 16-80,0 0 1,0 0-1,0-1 0,0 0 0,1 1 0,-1-1 0,1-1 0,0 1 1,-5-9-1,7 11-43,0 0 0,1 0 0,-1 0 0,0 0 0,1 0 1,-1-1-1,1 1 0,0 0 0,-1 0 0,1 0 0,0-1 0,0 1 1,1 0-1,-1 0 0,0 0 0,1-1 0,-1 1 0,1 0 0,0 0 0,0 0 1,0 0-1,0 0 0,0 0 0,0 0 0,2-2 0,8-5-67,0 1 0,0 0 0,1 1 0,0 0 0,0 1 0,0 0 0,1 1 0,15-4 0,-14 4-30,149-45-993,15-6-739,-155 47 1098,1-1 0,-1-1 0,-1-2 0,0 0 0,21-17 0,-39 27 424,0 0 0,-1 0 0,1 0 0,0-1 0,-1 1 0,0-1 0,0 0-1,0 0 1,0 0 0,-1-1 0,1 1 0,-1-1 0,0 1 0,-1-1 0,1 0 0,-1 0-1,0 1 1,0-1 0,0 0 0,-1 0 0,0-10 0,0-11-2059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3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38 8388,'0'0'6259,"-3"-10"-5323,3 8-927,0 0-1,-1 1 0,1-1 1,-1 0-1,1 1 0,-1-1 1,0 1-1,0-1 0,0 1 1,0-1-1,0 1 1,0-1-1,0 1 0,0 0 1,0-1-1,-2 0 0,2 2-6,0 0-1,1 0 0,-1-1 0,0 1 1,0 0-1,1 0 0,-1 0 0,0 1 0,0-1 1,1 0-1,-1 0 0,0 0 0,0 0 1,1 1-1,-1-1 0,0 0 0,1 1 1,-1-1-1,0 1 0,1-1 0,-1 1 0,1-1 1,-1 1-1,0-1 0,1 1 0,-1 0 1,-9 12 43,2-1 1,0 1-1,-12 25 1,12-20-25,0 1 1,1 1-1,1-1 1,1 1 0,1 0-1,0 0 1,2 0 0,0 1-1,2 24 1,0-43-23,0 0 0,1 1 0,-1-1 1,1 0-1,0 0 0,-1 0 0,1 0 0,0 1 1,1-1-1,-1-1 0,0 1 0,0 0 0,1 0 0,-1 0 1,1-1-1,0 1 0,0 0 0,-1-1 0,1 0 1,0 1-1,0-1 0,0 0 0,0 0 0,0 0 1,1 0-1,-1-1 0,0 1 0,3 0 0,10 3 2,-1-1-1,1-1 1,18 2-1,-23-4-2,255 7-88,-183-8 735,-82 10-176,-1 41-144,0-22-141,1 1 0,1 0 0,8 42 0,-7-62-207,1 1 1,0-1 0,0 0-1,1 0 1,0 0 0,0 0-1,1-1 1,0 0 0,1 0-1,0 0 1,0-1 0,1 1-1,0-2 1,11 10 0,-11-11-304,0 0 1,1 0-1,0 0 1,0-1-1,0-1 0,0 1 1,1-1-1,-1-1 1,17 4-1,48-2-5342,-7-4-2074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4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591 77 7732,'0'0'5583,"-7"-5"-5004,8 5-578,-1 0 1,0 0-1,0 0 1,0 0-1,0 0 1,0 0-1,0 0 1,1 0-1,-1 0 1,0 0-1,0 0 1,0 0-1,0 0 1,0 0-1,1-1 1,-1 1-1,0 0 1,0 0-1,0 0 1,0 0-1,0 0 1,0 0 0,0 0-1,0 0 1,1 0-1,-1-1 1,0 1-1,0 0 1,0 0-1,0 0 1,0 0-1,0 0 1,0 0-1,0-1 1,0 1-1,0 0 1,0 0-1,0 0 1,0 0-1,0 0 1,0 0-1,0-1 1,0 1-1,0 0 1,0 0-1,0 0 1,0 0 0,0 0-1,0-1 1,0 1-1,0 0 1,0 0-1,0 0 1,0 0-1,-1 0 1,1 0-1,0 0 1,0-1-1,0 1 1,0 0-1,0 0 1,0 0-1,0 0 1,0 0-1,-1 0 1,1 0-1,0 0 1,0 0-1,140-26 952,-78 12-134,1 4 0,105-5 0,-167 15-817,0 1-1,0 0 1,0 0 0,0 0-1,-1 0 1,1 0 0,0 0 0,-1 0-1,1 0 1,0 0 0,-1 0-1,1 0 1,-1 0 0,0 1 0,1-1-1,-1 0 1,0 0 0,0 0-1,0 1 1,0-1 0,0 0-1,0 0 1,0 0 0,0 1 0,-1 1-1,1 1 6,7 159 753,-31 319 0,-19 92 182,41-469-895,0-21 9,18 166 1,3-165-34,4-1 0,66 160-1,-65-184-7,18 44 21,69 189 31,-97-246-61,-2-1-1,-1 2 1,-3 0-1,3 59 1,-11-98-4,1-1-10,-1 0 0,0 1 0,-1-1 1,1 0-1,-4 12 0,3-18 2,0 1-1,0-1 1,0 1-1,-1-1 1,1 1-1,-1-1 1,1 0 0,-1 0-1,0 0 1,0 0-1,0 0 1,0 0-1,0 0 1,0 0-1,-1-1 1,1 0 0,-1 1-1,1-1 1,-5 2-1,-19 3 43,1 0-1,-1-2 0,0-1 1,-1-1-1,1-1 1,-27-3-1,10 1 59,11 1-42,-464-20 133,250 2-2032,81 16-3354,56 2-1264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5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3582 112,'0'0'10813,"35"22"-9386,1 1-1117,7 6 24,1-2-1,1-3 0,60 24 1,853 275 2392,-581-224-2349,637 80 0,410-93-445,489-105-250,-1522 4 241,565-27-164,-4-36 130,-576 26 131,-3-16 1,-3-17-1,-4-15 0,587-246 0,-353 62-8,-451 201-18,263-195 0,-74 5 28,403-292-70,-503 416-11,208-145-95,-387 248 150,-1-3 0,-3-2 0,-2-2 0,-2-3-1,47-69 1,-16-6 76,-6-4 0,65-159-1,56-104 408,-179 367-381,-2 0 1,13-35-1,-24 50 65,0-1-1,-1 1 1,0-1-1,-2 0 1,0-1-1,0-18 1,-2 34-149,0 0 0,-1-1 0,1 1 1,0 0-1,-1 0 0,1-1 1,-1 1-1,0 0 0,1 0 1,-1 0-1,0 0 0,0 0 1,-1 0-1,1 0 0,0 1 1,-1-1-1,1 0 0,-1 0 1,1 1-1,-1-1 0,0 1 1,0 0-1,1 0 0,-1-1 1,0 1-1,0 0 0,0 0 1,-1 1-1,1-1 0,0 0 1,-3 0-1,-8-1-24,-1 0 0,1 1-1,0 0 1,-19 2 0,-3 0 11,-270-22-1488,106-3-4841,169 19 2729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6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0 674 9012,'0'0'982,"59"-4"293,195-18-66,-229 20-1080,1-2 0,-1-1 0,0-1 0,0 0-1,0-2 1,39-19 0,-34 13-68,50-24 267,125-80 0,62-68 307,-193 132-638,-42 32 84,61-48-115,-86 64 213,0-1-1,0 0 0,0 0 0,-1-1 1,0 1-1,-1-2 0,0 1 1,9-18-1,-13 23 161,0 41-397,2 0 0,1 0 1,17 63-1,44 105 139,-51-163-83,172 457 301,-54-153-662,-108-287-583,-3 1-1,-3 0 1,-3 2 0,13 113 0,-26-79-4632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7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834 1 10885,'0'0'4338,"-349"329"-4242,259-248-80,5-10-16,7-5-448,-1-15-673,0-11-1344,6-20-2097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7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9412,'0'0'6083,"124"91"-5779,-68-10 128,-5 15-239,0 11-113,-6 4-80,5 0-561,-5-4-991,-11-11-2050,-6-15-3201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8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7972,'0'0'5506,"315"-5"-5474,-248 5-32,1 0-32,-12 0-480,-11 0-1249,-11 5-1520,-23 0 351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8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6867,'0'0'4978,"287"26"-4978,-175-26-208,7 0-1120,16 0-1922,5 0-2064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0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1 196 13478,'0'0'4458,"3"6"-4031,-1-1-430,0 0 0,0 0 0,1-1 1,0 1-1,0-1 0,0 1 0,0-1 0,1 0 0,-1 0 0,1-1 0,0 1 1,1-1-1,-1 0 0,0 0 0,1 0 0,0 0 0,-1-1 0,1 0 0,0 0 0,0 0 1,1-1-1,-1 0 0,0 0 0,0 0 0,1 0 0,-1-1 0,0 0 0,1 0 1,-1 0-1,0-1 0,1 0 0,-1 0 0,0 0 0,0-1 0,0 1 0,0-1 1,8-5-1,-1 0-161,-1-2 0,0 1 0,-1-2 1,0 1-1,0-1 0,-1-1 0,0 0 1,-1 0-1,0-1 0,-1 0 0,0 0 1,-1-1-1,0 1 0,-1-1 0,0-1 1,-2 1-1,1-1 0,-1 1 0,-1-1 1,0-22-1,-25 35 2922,21 2-2707,0 0 0,0-1-1,0 1 1,0 1 0,0-1 0,0 0-1,1 0 1,-1 1 0,0-1-1,1 1 1,-1-1 0,1 1-1,0 0 1,-1-1 0,1 1-1,0 0 1,0 0 0,0 0 0,0 0-1,0 2 1,-15 49 396,14-45-302,-12 55 719,3 1 0,-4 113 0,16 132-351,0-271-526,6 35-615,0-15-2924,-7-38-1624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7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519 202 13238,'0'0'699,"-32"-14"-195,-106-41 262,130 52-586,0 0 0,-1 1 1,1 0-1,-1 0 0,1 1 0,-1 0 1,0 0-1,1 1 0,-1 1 0,0-1 1,1 1-1,-1 1 0,1-1 0,-1 1 1,1 1-1,0 0 0,0 0 0,0 1 1,0-1-1,0 2 0,1-1 0,-12 10 1,6-1-119,0 1 0,1 0 0,1 0 0,0 1 0,1 1 0,0 0-1,2 0 1,-9 23 0,9-20-46,0 0-1,2 0 1,1 0-1,0 1 1,1 0 0,2 0-1,0 0 1,1 0-1,1 22 1,1-31-17,0 1 1,1-1 0,0 0-1,1 0 1,0 0 0,1 0-1,0 0 1,0-1 0,2 1-1,-1-1 1,1 0 0,0-1-1,1 0 1,0 0 0,1 0-1,0-1 1,10 9 0,-2-5-6,1-1 0,-1-1 0,2-1 0,-1 0 0,1-1 0,0-1 0,1-1 0,36 8 0,-23-9-107,0-1 0,0-2 0,0 0 0,54-6 0,-72 2 51,1 0 1,0-1 0,-1 0-1,0-2 1,1 1-1,-2-2 1,1 1-1,-1-2 1,0 0-1,0-1 1,0 0 0,-1-1-1,-1 0 1,0-1-1,0 0 1,0-1-1,-2 0 1,1 0-1,-1-1 1,-1-1-1,0 1 1,-1-1 0,-1-1-1,0 1 1,0-1-1,-1 0 1,-1 0-1,0-1 1,2-28-1,-4 20 134,-2 0-1,-1-1 1,-1 1-1,-1 0 1,-1 0-1,-1 0 1,-1 1-1,-1-1 0,-1 1 1,-1 1-1,-1 0 1,0 0-1,-2 1 1,-1 0-1,0 1 1,-1 0-1,-1 1 1,-1 1-1,0 0 0,-1 2 1,-1-1-1,-34-20 1,47 32-53,-1 1 1,1 0 0,-1 0-1,0 0 1,0 1 0,0 0-1,-1 0 1,1 0 0,0 1-1,-10-1 1,15 2-25,-1 0-1,1 0 1,0 0 0,0 0 0,-1 0 0,1 0-1,0 1 1,0-1 0,-1 0 0,1 1-1,0-1 1,0 1 0,0-1 0,0 1-1,0-1 1,0 1 0,0 0 0,0 0-1,0-1 1,0 1 0,0 0 0,-1 2 0,-10 28-172,9-22 119,-8 35-1032,2 0 0,2 1 0,2 0 0,2 87 0,3-2-4943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9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778 15 9588,'0'0'5283,"-96"51"-4771,6 0-48,-11 9-384,10 6-64,1 5-16,12-5-368,10-5-448,1-11-753,10-9-1921,18-21-3153</inkml:trace>
  <inkml:trace contextRef="#ctx0" brushRef="#br0" timeOffset="1">215 0 3586,'0'0'10132,"73"20"-9924,-34 46 81,12 10-129,0 15-160,-1 0 0,7 11-369,-12-11-767,5-10-3618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19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10645,'0'0'4482,"40"192"-4146,-40-96-208,0 11-80,0-1-48,0 16-752,0-1-1153,-17-19-3522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3.9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902 0 7796,'0'0'5487,"-2"0"-4214,-779 5 1683,781 17-2660,1 270 885,-2 342-550,-21-272-505,-1 41-28,23 428 131,-1-730-217,-6 0 0,-3-1 0,-26 105 0,31-185-149,0 1-1,1-1 0,2 1 1,0 0-1,1 0 1,2 28-1,-1-49 108,1 1 0,-1-1 0,0 0 0,0 1 0,1-1 0,-1 1 0,0-1 0,0 1 0,1-1 0,-1 0 0,0 1 0,1-1 0,-1 0 0,1 1 0,-1-1 0,1 0 0,-1 1 0,0-1 0,1 0 0,-1 0 0,1 0 0,-1 1 0,1-1 0,-1 0 0,1 0 0,-1 0 0,1 0 0,0 0 0,-1 0 0,1 0 0,-1 0 0,1 0 0,-1 0 0,1 0 0,-1 0 0,1-1 0,83 5-816,0-4-1,122-15 1,-151 7-531,-1-2-1,0-3 1,-1-1 0,94-41 0,-56 5-4429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187 174 4674,'0'0'5285,"-2"-11"-4394,-6-36-34,8 45-811,0 0 0,0 0-1,0 0 1,0 0 0,0 0 0,0 0 0,1 0 0,-1 1 0,1-1 0,-1 0 0,1 0 0,0 1 0,-1-1 0,1 0 0,0 1 0,0-1-1,0 0 1,1 1 0,-1 0 0,0-1 0,0 1 0,1 0 0,-1-1 0,1 1 0,2-1 0,45-18 340,-34 15-230,22-6-11,0 1-1,1 2 0,75-5 1,117 9 232,-150 5-176,-27-3-99,60 3 144,-103 0-226,-1 0 1,1 1-1,0 0 1,-1 0 0,1 1-1,-1 1 1,0-1 0,16 10-1,-23-11-22,0-1 0,1 1 0,-1 0-1,0 0 1,0 0 0,0 0 0,0 0 0,0 1 0,-1-1-1,1 1 1,-1-1 0,1 1 0,-1 0 0,0-1-1,0 1 1,0 0 0,0 0 0,-1 0 0,1-1-1,-1 1 1,0 0 0,0 0 0,0 0 0,0 0-1,0 0 1,-1 0 0,1 0 0,-2 3 0,0 0 12,0 0 0,0 1 0,-1-1 0,1-1 1,-1 1-1,-1 0 0,1-1 0,-1 0 0,0 1 1,-1-1-1,-7 7 0,-13 7 57,0-1 1,-1-1-1,0-2 1,-45 20-1,-127 40 68,109-43-79,35-14-37,34-12-27,0 1 0,0 1 0,0 0 0,-35 23 0,54-30-42,-1 0 1,2 1 0,-1-1-1,0 0 1,0 1 0,0-1-1,1 1 1,-1-1-1,0 1 1,1 0 0,0-1-1,-1 1 1,1-1-1,0 1 1,0 0 0,0-1-1,0 1 1,0 0-1,0-1 1,0 1 0,1 0-1,-1-1 1,0 1-1,1-1 1,0 1 0,-1-1-1,1 1 1,0-1 0,0 1-1,0-1 1,0 1-1,0-1 1,0 0 0,0 0-1,0 0 1,0 1-1,1-1 1,1 1 0,60 46-82,-33-27 160,0 2 0,-2 1 1,32 35-1,-50-46-40,0-1-1,0 1 0,-2 0 0,0 1 1,0 0-1,-1 0 0,-1 1 0,-1 0 1,0 0-1,0 1 0,-2-1 0,0 1 1,-1-1-1,1 31 0,-3-35-3,0-4 14,1 0 1,-1-1 0,-1 1 0,0-1-1,0 1 1,0 0 0,-2 6-1,1-10 12,0-1-1,1 1 1,-1-1-1,0 1 1,0-1-1,0 0 1,0 0-1,-1 0 1,1 0-1,-1 0 1,1-1-1,-1 1 1,1-1-1,-1 1 1,0-1-1,0 0 0,-5 2 1,-17 4 67,-1-1-1,1-1 1,-1-1 0,-38 2-1,-105-9-9,147 1-246,1 0 0,0-2 0,1 0 0,-1-1-1,-37-15 1,35 10-1455,0-2 0,-30-19 0,-6-14-5055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5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0 342 288,'0'0'8644,"8"-45"-7742,28-141 400,-35 180-1226,1 0 1,-1 1 0,1-1-1,0 0 1,1 1 0,-1 0-1,1-1 1,0 1 0,1 0-1,-1 0 1,1 1 0,0-1-1,0 1 1,0 0 0,1 0-1,-1 0 1,7-4 0,-4 5-22,0 1 1,0 0-1,0-1 1,1 2-1,-1-1 1,0 1-1,1 1 1,14-1-1,-10 1-27,-4 0-14,35-2 154,61 5-1,-91-1-113,0 0-1,1 0 0,-1 1 0,-1 1 0,1 0 0,0 1 0,-1 1 0,21 11 0,-21-9 7,-1 0-1,1 1 1,-2 0-1,1 1 0,-1 0 1,-1 0-1,0 1 1,0 1-1,-1-1 0,0 1 1,7 16-1,-8-10-60,-1 0 1,0 0-1,-2 0 0,0 0 1,-1 1-1,-1 0 0,0 37 0,-2-48 2,-1 0 0,0 0 0,-1-1 0,0 1 1,0 0-1,-1-1 0,0 0 0,0 1 0,0-1 0,-1 0 0,0-1 0,-1 1 0,1-1 0,-1 0 0,-1 0 0,1 0 0,-1-1 0,0 1 0,0-2 0,0 1 0,-1-1 0,-7 4 0,-18 10 109,-1-2 0,-1-1 1,-50 14-1,63-22-84,-46 13 56,44-14-64,1 1 0,-1 1 1,-36 18-1,56-24-31,1 0-1,-1 0 1,1 1 0,-1-1-1,1 0 1,0 1 0,0 0-1,0 0 1,-3 5 0,5-8 8,-1 1 0,1 0 1,-1 0-1,1-1 0,-1 1 1,1 0-1,0 0 0,0-1 1,-1 1-1,1 0 1,0 0-1,0-1 0,0 1 1,0 0-1,0 0 0,0 0 1,0 0-1,0-1 0,0 1 1,0 0-1,1 0 1,-1 0-1,0-1 0,0 1 1,1 0-1,-1-1 0,1 1 1,-1 0-1,0 0 0,1-1 1,-1 1-1,1-1 0,0 1 1,-1 0-1,1-1 1,-1 1-1,1-1 0,0 1 1,-1-1-1,1 0 0,0 1 1,0-1-1,-1 0 0,1 0 1,1 1-1,26 4 33,1-2 0,56-1-1,-49-1 45,4 0 19,301 0 302,-246-5-475,152-27 0,-9-25-1655,-81 7-2219,9-15-4245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5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0 162 8980,'0'0'2476,"58"-26"-1593,-58 26-883,249-105 307,-234 99-295,0 1 1,1 0-1,0 1 1,-1 0-1,2 2 1,-1 0-1,0 0 1,0 2-1,30 2 1,-7 1 33,-26-3-25,0 2 0,0-1 0,0 2 0,0 0 0,0 0 0,-1 1 0,0 1 0,1 0 0,-2 1 1,1 0-1,-1 1 0,16 11 0,-19-11-5,0 0 0,0 0 0,-1 0 0,0 1 0,0 1 0,-1-1 0,0 1 0,-1 0 0,0 0 0,0 0 0,-1 1 0,0 0 0,-1 0 0,0 0 0,0 0 0,1 15 0,-3-18 30,0-1 6,0 1 1,0-1-1,-1 0 1,1 0 0,-2 0-1,1 1 1,-1-1-1,1 0 1,-2 0 0,1 0-1,-1 0 1,0 0 0,-4 10-1,-10 1 142,-1-1 0,0 0 0,-1-1 0,0-1 0,-1 0 0,-25 12 0,33-19-114,-81 47 503,-47 30 0,120-70-467,0 0-1,2 0 0,-1 2 0,-25 30 0,38-40-110,1 1 0,0 0 0,0-1 0,0 2 0,1-1 0,0 0 0,0 1 0,1-1 0,0 1 0,0 0 0,1-1 0,0 1 0,0 0 0,1 0 0,1 10 0,-1-16-5,0 0-1,0 0 0,1 1 1,-1-1-1,1 0 0,0 0 1,-1 0-1,1 0 0,0 1 1,0-1-1,0 0 0,1-1 1,-1 1-1,0 0 1,1 0-1,-1 0 0,1-1 1,0 1-1,0-1 0,3 3 1,1 0 6,1 0 1,0-1 0,0 0 0,1 0 0,-1 0 0,10 2-1,14 1 56,0-2-1,37 2 1,36-4-193,26 1-1684,-46 10-2135,-37 1-2255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6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696 1 7732,'0'0'5797,"-60"7"-4730,-196 34-275,242-39-708,0 1-1,0 1 0,1 1 0,0 0 0,0 0 0,0 1 1,0 1-1,1 0 0,0 1 0,1 0 0,0 1 0,0 0 1,1 0-1,0 2 0,-10 12 0,7-8 35,-4 5 15,0 1 1,2 2-1,0-1 1,2 1-1,0 1 1,2 1-1,0 0 1,2 0-1,1 0 0,-6 30 1,6-8-36,2 0 0,2 0 0,2 0 0,8 91 0,-4-127-95,0 0 0,1 0 0,0 0 0,0 0-1,1-1 1,1 0 0,0 0 0,0 0 0,1 0 0,0-1 0,0 0-1,1 0 1,1 0 0,-1-1 0,1 0 0,1-1 0,-1 0-1,1 0 1,1-1 0,-1 0 0,1-1 0,11 5 0,-4-2 8,1-1 0,0 0 0,0-2 0,0 0 1,1-1-1,0-1 0,0-1 0,0 0 0,0-1 0,0-2 1,0 0-1,26-4 0,-41 4-7,0-1 0,0 1-1,0-1 1,0 0 0,-1 1 0,1-2-1,-1 1 1,1 0 0,-1-1 0,0 1 0,0-1-1,0 0 1,0 0 0,0 0 0,-1-1-1,1 1 1,-1-1 0,0 1 0,0-1 0,-1 0-1,1 0 1,-1 0 0,1 1 0,-1-1-1,-1-1 1,2-5 0,1-15-14,-1 1 0,0-1 0,-4-36 0,0 19-63,1 16-35,-1 0-1,-2 0 0,-1 0 1,0 0-1,-2 1 0,-1 0 1,-1 1-1,-2 0 0,0 0 1,-22-35-1,-30-37-944,38 59-1351,-41-79 0,41 49-2492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6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344 126 9300,'0'0'4210,"60"-20"-3636,-60 20-574,263-82 331,-232 75-241,0 1 1,1 1-1,-1 2 1,1 0 0,56 5-1,-16 0 114,911 33 1343,-935-28-1571,-47-7 14,-1 0 0,1 0 0,0 1 0,-1-1 0,1 1 0,0-1 0,-1 1 0,1-1 0,0 1 0,-1-1 0,1 1 0,-1-1 0,1 1 0,-1 0 0,1-1 0,-1 1 0,1 0 0,-1-1 0,0 1 0,1 0 0,-1 0 0,0-1 0,0 1 0,0 0 0,0 0 0,1 0 0,-1-1 0,0 1 0,0 0 0,0 0 0,-1 0 0,1-1 0,0 1 0,0 0 0,0 0 0,-1-1 0,1 1 0,0 0 0,0 0 0,-1-1 0,1 1 0,-1 0 0,1-1 0,-1 1 0,1 0 0,-1-1 0,-1 2 0,-5 6 52,-1 0 0,0-1 0,-1 1 0,0-2 0,0 1 1,0-1-1,-1 0 0,0-1 0,-18 7 0,-8 5 166,-26 15 143,1 3-1,2 2 1,-86 72-1,116-83-239,1 1 0,1 2-1,2 1 1,1 0 0,1 2 0,2 1-1,1 0 1,-18 43 0,8 0 69,3 2 1,3 0 0,-14 86-1,-18 248 285,18 525-208,16-194-223,19-693-23,-2 0 0,-3-1 0,-1 0 0,-17 50 0,21-83-6,-1 0 1,0-1 0,-1 0 0,-1 0-1,-1 0 1,0-1 0,0-1 0,-2 1-1,1-2 1,-2 1 0,0-1 0,0-1-1,-1 0 1,0-1 0,-26 15 0,17-15-20,-1 0 0,1-2 0,-2-1 0,1 0 0,-1-2 0,-35 4 0,-151-1-1066,188-8 862,-6 0-470,0-2 0,0 0 0,1-2 0,-1-1 0,1-1 0,0-1 0,0-2 0,-34-15 0,-76-49-5011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7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1453 284 8084,'0'0'5223,"-48"-30"-4950,-160-97-73,187 115-136,-1 0 0,-1 2 0,0 1 0,0 1 0,-1 0 0,-32-4 0,10 2 64,-33-6 157,-1 3 1,0 4-1,-129 1 1,207 8-283,0 1 1,0-1-1,0 1 1,0-1-1,0 1 0,0-1 1,0 1-1,0 0 1,1 0-1,-1 0 1,0 0-1,1 0 1,-1 1-1,0-1 1,1 0-1,0 1 0,-1-1 1,1 1-1,0-1 1,0 1-1,0 0 1,0-1-1,0 1 1,0 0-1,0 0 1,0 0-1,1 0 0,-1 0 1,1 2-1,-4 9 80,2 1-1,0 0 0,-1 17 0,2-14 91,-9 341 1812,10-187-1443,0 303 652,-27 497-486,-81-252 174,-39-7-128,30-149-274,100-471-453,3 1 1,-2 155-1,16-234-43,0 0 1,1 0-1,0 0 0,4 14 0,-3-23 8,0 1 1,0-1 0,0 0 0,0 0-1,1-1 1,0 1 0,0 0 0,0-1-1,1 0 1,0 0 0,-1 0 0,1 0-1,8 5 1,0 0-3,1-1-1,0-1 1,0 0 0,1-1-1,0 0 1,27 7 0,-4-5-35,69 8-1,261-7-489,-279-9 315,-10 0-229,0-4 1,0-2-1,0-5 0,104-26 1,-103 12-1205,111-48 0,-141 50-21,-2-2 0,0-2 0,51-40 0,4-20-3694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29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521 36 7619,'0'0'5830,"-26"-8"-5409,10 3-359,5 0-22,0 2-1,0-1 1,0 1 0,0 1 0,0 0 0,-1 0 0,1 1-1,-1 1 1,1 0 0,-1 1 0,1 0 0,-1 0 0,1 1-1,-20 7 1,7 2 128,0 1 0,1 1 0,1 1 0,0 1 0,1 1 0,-20 19 0,30-26-126,1 1-1,0 1 0,1 0 0,0 0 1,1 1-1,0 0 0,1 1 1,0-1-1,1 1 0,0 1 1,1-1-1,-6 24 0,9-20-53,0-1-1,1 0 0,0 1 1,1-1-1,1 1 1,6 30-1,-5-39 13,0 0 1,1 0-1,0 0 0,0 0 1,1-1-1,0 1 1,0-1-1,1 0 0,0 0 1,0 0-1,1-1 0,0 0 1,0 0-1,12 9 0,1-3 32,1-1 0,0 0 0,0-1 0,1-2-1,0 0 1,0-1 0,1-1 0,37 5 0,7-3 115,107-2 1,-163-6-130,1 0 0,-1-1 0,1 0 0,-1 0 0,0-1 0,1-1 0,-1 0 0,0 0 0,-1-1 0,1 0 0,15-9-1,-19 8-3,0 0-1,0 0 1,-1 0-1,0 0 0,0-1 1,0 0-1,-1 0 0,0-1 1,0 1-1,0-1 1,-1 0-1,0 0 0,0 0 1,-1 0-1,0 0 0,2-14 1,1-5-18,-2 0 1,0 0-1,-2-1 1,-1 1-1,-4-31 1,3 43-3,-2 1 0,1 0 1,-2 1-1,0-1 1,0 0-1,-1 1 1,-1 0-1,0 0 1,-1 1-1,0 0 0,-15-18 1,19 25-72,-1 0 0,0 1 0,0 0 0,0 0 1,0 0-1,-1 0 0,1 1 0,-1 0 0,1 0 0,-1 0 0,-6-2 1,8 3-223,-1 1 1,0-1 0,1 0 0,-1 1 0,0 0 0,1 0 0,-1 0-1,0 0 1,1 1 0,-1-1 0,0 1 0,1 0 0,-1 0 0,-6 3-1,-14 21-3734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8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3 247 16856,'0'0'688,"0"26"102,-1 85-297,0-103-443,1 0-1,0 0 0,1 0 0,-1 1 1,2-1-1,-1 0 0,1 0 0,1 0 1,-1 0-1,1-1 0,1 1 0,5 9 1,-9-16-25,0 0 0,1 0 1,-1-1-1,0 1 0,1 0 0,-1-1 1,0 1-1,1 0 0,-1-1 1,1 1-1,-1-1 0,1 1 1,-1-1-1,1 1 0,0-1 1,-1 1-1,1-1 0,-1 1 1,1-1-1,0 0 0,0 1 0,-1-1 1,1 0-1,0 0 0,-1 0 1,1 1-1,0-1 0,0 0 1,0 0-1,-1 0 0,1 0 1,0 0-1,0 0 0,-1-1 0,1 1 1,0 0-1,0 0 0,-1 0 1,1-1-1,1 0 0,20-24 944,23-52-410,-12 17-514,2 2 0,3 1 0,80-91 0,-118 147-51,1 0 1,-1 1 0,1-1-1,-1 0 1,1 0 0,0 0-1,-1 1 1,1-1 0,0 0-1,0 1 1,-1-1-1,1 1 1,0-1 0,0 1-1,0-1 1,0 1 0,0-1-1,0 1 1,0 0-1,0-1 1,-1 1 0,1 0-1,0 0 1,0 0 0,2 0-1,0 24-256,-3-22 256,-1 36-64,1 8 91,1 0 0,10 62 0,-10-96-16,2 1 0,0-1-1,0 0 1,1-1 0,1 1-1,0-1 1,1 0 0,0 0-1,0 0 1,1-1-1,0 0 1,1 0 0,17 16-1,-21-23-8,0 0-1,0-1 0,0 1 0,1-1 1,-1 0-1,1 0 0,0 0 1,-1 0-1,1-1 0,0 0 0,0 0 1,0 0-1,0-1 0,0 1 1,0-1-1,0 0 0,0-1 0,0 1 1,0-1-1,0 0 0,0 0 1,-1-1-1,1 0 0,8-3 1,3-3-20,-1-1 1,1 0-1,-2-1 1,1 0-1,17-18 1,-7 4-25,-2 0 1,-1-1 0,-1-1 0,32-51 0,-43 61 143,-1 0 0,-1 0 0,-1-1-1,0 0 1,-1 0 0,-1-1 0,-1 0 0,0 0 0,2-34 0,-6 95-201,-1-6 107,1-1-1,10 59 1,-8-83 5,1 0 1,0 1-1,1-1 1,1-1-1,0 1 0,0-1 1,2 1-1,-1-1 1,1-1-1,0 0 0,14 15 1,-11-16-27,-1-1-1,2 0 1,-1 0 0,1-1 0,0 0-1,0-1 1,0-1 0,1 0 0,0 0-1,0-1 1,1 0 0,-1-1 0,1-1-1,21 2 1,-23-3-64,-1-1 0,1 0 1,-1-1-1,1 0 0,-1 0 0,0-1 0,1-1 1,-1 0-1,0 0 0,0-1 0,-1 0 0,1 0 1,-1-1-1,0-1 0,0 1 0,-1-1 0,1-1 1,8-9-1,-8 6 50,-1-1-1,0 0 1,0 0 0,-1 0 0,-1-1 0,0 0 0,0-1 0,-2 1 0,1-1 0,2-16-1,-1-3 6,-2 1 0,-1-1-1,-1-36 1,-3 59 50,1 0 0,-1 1 1,0-1-1,-1 0 0,0 1 0,-1-1 0,-5-12 0,7 17 37,0 1-1,-1 0 1,0 0-1,0 0 0,1 0 1,-2 1-1,1-1 1,0 0-1,-1 1 0,1 0 1,-1-1-1,1 1 1,-1 0-1,0 0 1,0 0-1,0 1 0,0-1 1,0 1-1,-1 0 1,1 0-1,0 0 0,-5-1 1,7 2-42,0 0 0,0 0 1,0 0-1,-1 1 0,1-1 0,0 0 0,0 0 1,0 1-1,0-1 0,0 1 0,-1-1 1,1 1-1,0-1 0,0 1 0,0 0 1,1-1-1,-1 1 0,0 0 0,0 0 0,0 0 1,0 0-1,1 0 0,-1 0 0,0 1 1,-13 27-26,13-25 36,-4 7-31,2 0 0,-1 0 0,1 0 1,1 0-1,0 1 0,1-1 0,0 0 1,0 1-1,1-1 0,1 1 0,0-1 1,1 1-1,0-1 0,1 0 0,0 0 1,0 0-1,1 0 0,1 0 0,0-1 1,0 0-1,1 0 0,0 0 0,1-1 1,0 0-1,0 0 0,1-1 0,0 0 1,1 0-1,10 7 0,-4-5-451,0 0 0,0 0 0,1-2 0,0 0 0,0-1 0,1 0 0,0-2 0,1 0 0,-1-1 0,30 4 0,38-3-4845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0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12486,'0'0'272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0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603 126 6883,'0'0'9266,"-36"-22"-8730,-110-65-424,107 71-103,38 15-9,0 1 0,1 0 1,-1 0-1,0 0 0,1 0 0,-1 0 0,0 0 0,1 0 0,-1 0 0,0 0 0,1 1 0,-1-1 0,1 0 0,-1 0 0,0 1 0,1-1 0,-1 0 0,1 1 0,-1-1 0,1 0 1,-1 1-1,1-1 0,-2 1 0,-3 6-9,0 0 0,0 1 1,0-1-1,1 1 0,0 0 0,0 0 1,1 0-1,0 0 0,1 1 1,-3 12-1,1 3-46,1 0-1,-1 43 1,4-27-19,-2-10 55,2 1 1,1-1 0,1 0-1,2 0 1,1 1 0,1-2-1,11 31 1,-6-36 52,-1 2 1,-2 0-1,0 0 0,-2 0 1,-1 1-1,-1-1 0,1 43 1,-4-44-18,-1-16 3,1 1-1,-2 0 1,1 0 0,-1 0-1,-5 19 1,5-26-17,-1 1 1,1-1-1,-1 0 0,0 0 0,0 0 0,0 0 1,0 0-1,-1-1 0,1 1 0,-1-1 0,1 1 1,-1-1-1,0 0 0,0 0 0,0 0 0,0 0 1,0-1-1,-1 1 0,1-1 0,-7 2 0,-22 4-538,0-1 0,0-1-1,-1-2 1,0-1-1,-35-3 1,37 1-516,-42 0-2780</inkml:trace>
  <inkml:trace contextRef="#ctx0" brushRef="#br0" timeOffset="1">637 91 9989,'0'0'1648,"399"-56"-415,-269 51-449,-12 5-752,-11 0-32,-23 0-1504,-33 0-2450,-29 25-1729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0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636 140 11701,'0'0'2775,"56"-23"-2089,177-68-401,-221 86-273,0 0 0,1 1-1,0 1 1,-1 0 0,1 1-1,0 0 1,0 1 0,0 1 0,15 1-1,2 0 29,-26-1-35,0-1-1,1 1 0,-1 1 0,0-1 0,0 1 0,1-1 0,-1 1 0,0 0 0,0 1 1,0-1-1,0 1 0,0 0 0,0 0 0,-1 0 0,1 0 0,-1 1 0,1-1 0,-1 1 0,0 0 1,0 0-1,0 0 0,0 0 0,-1 1 0,1-1 0,-1 1 0,0 0 0,0-1 0,0 1 0,0 0 1,-1 0-1,0 0 0,1 0 0,-2 1 0,1-1 0,0 0 0,-1 0 0,0 1 0,0 7 1,0-5 10,0 0 1,0 0 0,0 0 0,-1 0-1,0 0 1,-1 0 0,1 0 0,-1 0 0,-1-1-1,1 1 1,-1 0 0,0-1 0,-1 0-1,1 0 1,-1 0 0,0 0 0,-1-1 0,0 0-1,1 1 1,-2-2 0,1 1 0,-11 7-1,-49 34 116,-2-4 0,-141 67 0,201-106-197,0 1 1,0-1-1,1 2 0,-1-1 1,1 1-1,0 0 1,-9 9-1,14-12 49,-1-1-1,1 1 0,0 0 1,0 0-1,0 0 0,0 0 1,0 0-1,0 1 0,0-1 0,1 0 1,-1 0-1,1 1 0,-1-1 1,1 0-1,0 0 0,0 1 1,0-1-1,0 0 0,0 1 1,1-1-1,-1 0 0,1 0 1,-1 1-1,1-1 0,0 0 0,0 0 1,0 0-1,0 0 0,0 0 1,3 3-1,12 17 17,-12-18 3,0 1-1,-1 0 1,1 0 0,-1 0 0,0 0-1,0 1 1,-1-1 0,1 1 0,-1-1-1,-1 1 1,1 0 0,-1 0 0,0 0-1,0 0 1,0 9 0,-1 9-26,1-14 21,-1 1 0,-1 0 1,0 0-1,-2 12 1,2-19 7,0 0 0,-1 0 1,1-1-1,-1 1 0,1-1 1,-1 1-1,-1-1 0,1 0 1,0 0-1,-1 0 0,1 0 0,-1 0 1,0 0-1,0-1 0,-5 4 1,-9 4 8,0-1 0,-1 0 0,0-1 0,-1-1 0,1-1 0,-1-1 0,-1 0 0,-23 2 0,-167 7-995,155-12 374,-82 2-1770,-12-3-1927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1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586 0 9588,'0'0'3002,"-57"26"-1788,57-26-1214,-244 124 720,226-113-644,1 1 0,0 1-1,0 0 1,2 1 0,-1 1 0,2 1 0,0 0-1,1 1 1,1 0 0,0 1 0,1 0 0,-11 27 0,14-29-32,-6 13-2,2 0 0,1 1-1,1 0 1,1 0 0,2 1 0,1 0 0,2 1 0,1-1 0,1 42 0,2-61-19,0 0 0,1 0 0,0 0 0,1 0 0,0 0 0,1 0 0,0-1 0,1 1 0,8 16 0,-6-19 0,0 0 1,0-1-1,1 1 0,0-1 0,0-1 0,1 1 1,0-1-1,1 0 0,-1-1 0,19 10 0,-8-5 46,2-2 1,-1 0-1,1-1 0,0-1 0,1-1 1,0 0-1,24 1 0,19-1 331,73-3 0,-134-3-388,6 1 12,0-1 0,0 0 0,0 0 0,0-2 0,0 1 0,0-1-1,-1 0 1,1-1 0,-1 0 0,1-1 0,-1 0 0,0 0 0,0-1 0,-1 0 0,0-1 0,1 0-1,-2 0 1,1-1 0,-1 1 0,0-2 0,0 1 0,-1-1 0,5-8 0,1-4 5,-2 1 0,0-2 0,-1 1 0,-1-1 0,-1-1 0,-1 1 0,-1-1 0,4-37 0,-3-19-11,-4-88 0,-3 94-62,1 37-164,1-5-172,-6-45-1,4 76-136,0 0 0,-1 0 0,0 0 0,0 1 0,-1-1 0,0 1 0,-1 0 0,1 0 0,-2 0 0,-8-13 0,0 11-4627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1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13222,'0'0'384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2.0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744 216 12486,'0'0'4538,"-55"-36"-3303,-181-109-747,224 138-472,0 1-1,-1 1 0,0 0 1,-15-4-1,22 8-12,0 0 1,0 1 0,0-1-1,0 1 1,0 1-1,-6 0 1,-3 1-4,1 2 1,0 0-1,0 0 1,0 2-1,1-1 1,0 2-1,0 0 1,0 0-1,1 1 1,0 1-1,0 0 1,1 0 0,1 1-1,-1 1 1,-14 19-1,12-12-49,0 0-1,1 0 1,1 1-1,1 0 1,1 1-1,0 0 0,2 1 1,0 0-1,2 0 1,-4 23-1,5 3-425,2 63 0,3-59 305,0-29 107,1 0 1,0-1-1,2 1 0,1-1 1,0 1-1,2-2 1,0 1-1,17 32 0,10 8-114,57 78-1,-61-97 167,-2 1-1,-1 1 1,-2 1-1,18 49 0,-39-82 9,-1 1 0,-1-1-1,0 1 1,0-1-1,-1 1 1,-1 19-1,0-31 4,0 0 0,0 0-1,0-1 1,0 1-1,0 0 1,0-1 0,0 1-1,0 0 1,-1-1-1,1 1 1,0 0 0,0-1-1,-1 1 1,1 0-1,0-1 1,-1 1-1,1-1 1,-1 1 0,1 0-1,-1-1 1,1 1-1,-1-1 1,1 0 0,-1 1-1,1-1 1,-1 1-1,0-1 1,1 0 0,-1 1-1,0-1 1,1 0-1,-1 0 1,0 0 0,1 1-1,-1-1 1,0 0-1,1 0 1,-1 0-1,0 0 1,0 0 0,1 0-1,-1 0 1,0 0-1,1-1 1,-1 1 0,0 0-1,1 0 1,-2-1-1,-2 0 35,-6 1 8,0 0 0,0-1 0,0-1 0,1 0 0,-1 0 0,1-1 1,-1 0-1,1-1 0,0 0 0,0 0 0,1-1 0,-1 0 0,1 0 0,0-1 0,0 0 1,1-1-1,0 1 0,0-2 0,0 1 0,1-1 0,0 0 0,1 0 0,-1 0 0,2-1 1,-1 0-1,-3-11 0,-2-6-16,2 0 1,1-1 0,0 0-1,2 0 1,2 0 0,0 0-1,2-1 1,3-44-1,0 49-42,2 1-1,0 0 1,2-1-1,0 2 1,1-1-1,2 1 0,0 0 1,17-28-1,13-13-124,61-73-1,-57 79-549,55-90 0,-94 140 406,0-1 0,-1 0 0,0 0 0,0 0 0,-1 0 0,0 0 0,0-1 0,-1 1 0,0-1 0,1-8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2.4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12342,'0'0'2233,"0"44"-1670,-4 270-225,3-62-444,1-250 94,0 1 1,0-1 0,1 0-1,-1 0 1,1 0 0,-1 0-1,1 0 1,0 0-1,0 0 1,0-1 0,0 1-1,0 0 1,0 0 0,0-1-1,1 1 1,-1-1 0,1 1-1,-1-1 1,1 1 0,0-1-1,-1 0 1,1 0-1,0 0 1,0 0 0,0 0-1,0 0 1,0 0 0,0-1-1,0 1 1,0-1 0,0 1-1,3-1 1,10 2 22,1-1-1,-1 0 1,25-2 0,-12 0-5,18 1 40,-18 1-28,0 0-1,0-2 1,0-1-1,0-1 0,0-2 1,52-15-1,-52 8 35,0-1-1,-1-1 1,-1-1 0,0-2-1,45-37 1,-67 50 1263,-4 40-923,0 232 286,0-260-692,0 1 1,1-1 0,0 1-1,0-1 1,1 1-1,0-1 1,0 0 0,1 0-1,6 14 1,-6-18-87,-1-1 0,1 1 1,0 0-1,0-1 0,0 1 0,1-1 1,-1 0-1,1 0 0,-1 0 0,1-1 1,0 1-1,0-1 0,1 0 0,-1 0 1,0 0-1,1-1 0,-1 1 0,1-1 1,7 1-1,8 0-1149,1-1 0,-1 0 0,1-2-1,32-4 1,35-16-4489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3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806 274 7523,'0'0'7396,"25"-33"-6935,89-106 9,-108 133-397,1-1 0,0 2 0,0-1-1,1 1 1,-1 0 0,1 0 0,1 1 0,-1 0 0,0 0 0,1 1 0,0 0-1,0 1 1,0 0 0,16-2 0,9-2 96,37-6 87,-1 3 0,1 2 0,97 5 0,-163 1-255,-1 1 1,1 0-1,-1 0 0,1 1 0,-1-1 0,0 1 0,1 0 0,-1 0 0,0 0 0,1 1 1,-1 0-1,0-1 0,0 2 0,0-1 0,5 4 0,-6-2-10,0 0-1,-1-1 1,0 1-1,1 0 1,-1 1-1,-1-1 1,1 0 0,-1 0-1,1 1 1,-1-1-1,0 1 1,-1-1-1,1 1 1,-1 0-1,0 5 1,1 21 1,-2 0 0,-1 1 0,-2-1 0,0 0 0,-3 0 0,0-1 0,-2 0 0,-1 0 0,-16 31 0,-21 46 99,4 1-1,5 2 1,-38 185 0,57-163-31,-1 140 0,17 136 112,4-249-160,10 441 88,-1 126 608,-12-658-628,-3-1 0,-3 1-1,-3-1 1,-3-1 0,-3 0-1,-2-1 1,-46 102 0,53-142-87,-2 0 0,0-1 1,-1-1-1,-1 0 0,-1-1 0,-1-1 0,-1-1 1,-1 0-1,-1-2 0,0 0 0,-45 27 1,27-23-12,-1-2 1,-2-1 0,1-3-1,-2-1 1,0-2-1,-69 11 1,24-11-635,-98 2 0,2-12-4527,97-3-295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3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 8964,'0'0'4674,"203"-20"-4466,-29 25 0,29 15-112,17 1-96,-1 9-192,-16-5-1889,-29 6-2080,-61-6-2931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4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8004,'0'0'4466,"433"162"-4002,-225-142-464,1-20-48,-1 0-336,0 0-3442,-5-40-2353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8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74 17368,'0'0'4821,"-26"-15"-4312,-5-2-478,-49-20 0,77 36-32,0 0 1,0 0 0,0 1-1,0-1 1,0 1 0,0 0-1,-1 0 1,1 0 0,0 0-1,0 1 1,0-1 0,0 1-1,0 0 1,0 0 0,0 0-1,0 0 1,0 0-1,1 0 1,-1 1 0,0 0-1,1-1 1,-1 1 0,1 0-1,-1 0 1,1 1 0,0-1-1,0 0 1,0 1 0,0-1-1,1 1 1,-4 5 0,-4 4-8,-2 1 5,1 0 0,1 1 0,0 0 0,0 0 0,2 1 0,0 0 0,0 1 0,2-1 0,0 1 0,0 0 0,2 0 0,0 1 0,1-1 0,0 1 0,2 0 0,1 18 0,-1-29 0,0 0 0,1 0 0,0 0-1,0 0 1,1 0 0,0-1 0,0 1-1,0 0 1,0-1 0,1 1 0,0-1 0,0 0-1,1 0 1,0 0 0,4 4 0,-2-2-13,2-1 0,-1 0 0,1 0 0,0-1 1,0 0-1,1 0 0,-1-1 0,18 7 0,-10-6-141,1 0 0,0-2 0,0 0 0,0 0 0,1-2 0,-1 0 0,0-1 0,0-1 0,1 0 0,24-6 1,-31 4 106,-1-1 1,1 0 0,-1 0 0,0-1 0,0-1 0,0 1-1,-1-2 1,0 1 0,0-1 0,0-1 0,-1 0 0,0 0-1,-1 0 1,0-1 0,0 0 0,8-15 0,-7 9 68,0-1 0,-1 1 0,-1-2 0,-1 1 0,0-1 0,-1 0 0,0 0 0,-1 0 0,0-34 0,-2 34-72,-1 13 146,0-1 0,0 0 0,0 0 0,0 0 0,-1 0 1,-1-7-1,1 11-56,1 0 0,-1 0 0,1 0 0,-1 0 1,1 0-1,-1 0 0,0 0 0,0 0 0,1 0 0,-1 1 0,0-1 1,0 0-1,0 0 0,0 1 0,0-1 0,0 1 0,0-1 1,0 1-1,0-1 0,0 1 0,0 0 0,-1 0 0,1-1 1,0 1-1,0 0 0,0 0 0,0 0 0,0 0 0,0 0 0,-1 0 1,1 1-1,0-1 0,-1 1 0,0 0-36,0 0 0,0 0 0,0 0 0,1 0 0,-1 1 0,1-1 1,-1 1-1,1-1 0,-1 1 0,1 0 0,0 0 0,0-1 0,0 1 0,0 0 0,0 0 0,0 0 0,0 0 0,1 0 0,-1 0 0,1 0 1,0 0-1,-1 1 0,1 3 0,-4 53 2,4-46 10,0-1 0,0 0 0,2 0 0,-1 0 0,1 0 0,1 0 0,5 13 0,-6-20-156,1 0 0,0 0 0,0-1-1,0 1 1,0-1 0,1 0 0,-1 0 0,1 0-1,0-1 1,0 1 0,1-1 0,-1 0 0,1 0-1,-1 0 1,1-1 0,0 0 0,0 0-1,8 3 1,31 3-3997,6-7-1722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5.3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1819 188 3201,'0'0'4736,"-59"-22"-4085,-198-71 584,218 80-916,0 1-1,0 1 1,-1 3-1,-82-7 0,92 13-261,-415-10 843,337 13-722,82-2-149,1 2 0,0 1 1,0 1-1,-42 11 0,60-12-29,1 0 1,0 0-1,-1 0 0,1 1 0,0 0 0,0 0 0,0 1 0,1 0 0,-1 0 1,1 0-1,0 0 0,0 1 0,0 0 0,1 0 0,0 0 0,0 1 0,0-1 1,0 1-1,1 0 0,0 0 0,0 0 0,-3 11 0,0 21 293,1 1-1,2 0 0,3 75 1,1-43 133,-2 119 1088,-33 243 0,-32 226-693,-30 495 1572,-5-287-1220,56 1-459,45-822-667,2 1 0,14 80 0,-12-107-40,2 1-1,0-1 0,1-1 0,1 1 0,1-2 0,0 1 1,2-1-1,16 22 0,-9-18 2,1-1-1,0-1 1,2-1 0,0 0-1,1-2 1,1-1 0,1 0 0,0-2-1,0 0 1,2-2 0,0-1-1,0-1 1,42 10 0,2-6-241,0-2 1,1-3 0,0-4-1,85-4 1,-95-3-857,0-2 0,0-4 0,-1-2 0,116-34 0,43-34-4532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6.7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309 219 9236,'0'0'8081,"0"-19"-7414,0 13-645,0-1-4,0 1 0,0-1 1,1 0-1,-1 1 0,2-1 1,-1 1-1,5-13 0,-4 15-9,0 0-1,1 0 0,-1 1 1,1-1-1,0 1 0,0 0 0,0 0 1,1 0-1,-1 0 0,1 0 1,0 1-1,-1-1 0,1 1 1,0 0-1,0 0 0,1 1 0,6-3 1,64-16 41,0 2-1,2 4 1,-1 3 0,2 3 0,107 4 0,-184 4-55,0 0 0,1 0 1,-1-1-1,0 1 0,0 0 1,0 0-1,1 1 1,-1-1-1,0 0 0,0 0 1,1 1-1,-1-1 1,0 0-1,0 1 0,0-1 1,0 1-1,0 0 1,0-1-1,0 1 0,0 0 1,0 0-1,0-1 1,0 1-1,0 0 0,0 0 1,-1 0-1,1 0 1,0 0-1,-1 0 0,1 0 1,0 1-1,-1-1 1,0 0-1,1 0 0,-1 0 1,0 0-1,1 1 1,-1-1-1,0 0 0,0 0 1,0 1-1,0-1 0,0 0 1,-1 0-1,1 1 1,0-1-1,-1 2 0,1 6-14,-1-2 7,-1 0-1,1-1 0,-1 1 0,0-1 0,-1 0 1,1 0-1,-1 0 0,-1 0 0,1 0 1,-1-1-1,0 1 0,0-1 0,0 0 0,-1 0 1,0-1-1,0 1 0,0-1 0,-11 7 0,-15 10 6,-2-1 0,-36 16 0,48-25-17,-71 29-30,62-28 5,0 1 1,-43 27-1,69-37-85,1 0 0,0 0 0,0 0 0,1 1-1,-1-1 1,1 1 0,-1 0 0,1 0 0,0-1 0,1 1 0,-1 1-1,1-1 1,0 0 0,0 0 0,0 0 0,0 1 0,1-1 0,-1 0-1,1 1 1,0-1 0,2 8 0,-1 0 14,0-1 1,1 0-1,1 0 0,0 0 1,0 0-1,1-1 0,8 16 1,88 126 105,-65-103 5,44 79 0,-75-121 14,0 1 0,-1 0 0,0-1 0,0 1 0,-1 0 0,0 0 0,-1 0 0,2 17 0,-3-24 0,0-1-1,0 1 1,-1-1-1,1 1 1,0-1-1,0 1 1,-1-1 0,1 1-1,0-1 1,-1 1-1,1-1 1,-1 1-1,1-1 1,0 0 0,-1 1-1,1-1 1,-1 0-1,1 1 1,-1-1-1,1 0 1,-1 0 0,0 0-1,1 1 1,-1-1-1,1 0 1,-1 0-1,1 0 1,-1 0-1,-1 0 1,-24 2 172,18-2-85,-309-3 1238,274 0-1325,0-3 1,1-1-1,-1-3 1,2-1-1,-58-23 1,88 29-109,1 1 0,0-2 1,0 1-1,-15-13 0,23 17-62,0 0-1,0-1 0,1 1 1,-1-1-1,1 0 1,-1 0-1,1 1 0,0-1 1,-1 0-1,1 0 0,0 0 1,0 0-1,0 0 1,1-1-1,-1 1 0,0 0 1,1 0-1,0-1 0,-1 1 1,1 0-1,0 0 0,0-1 1,0 1-1,0 0 1,1 0-1,-1-1 0,1 1 1,-1 0-1,2-4 0,22-25-7488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7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9220,'0'0'3250,"62"0"-6964,-28 0-2785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7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1 124 10501,'0'0'1702,"69"-18"-1091,232-56 328,-250 63-708,1 2 0,0 3 0,1 1 1,85 5-1,-55 1 96,-64-1-217,-10-1-31,1 1 0,-1 0-1,0 0 1,1 1 0,-1 1-1,0-1 1,16 6 0,-23-6-71,0 0 1,-1 0 0,1 0-1,-1 0 1,1 0 0,-1 1 0,1-1-1,-1 0 1,0 1 0,0-1-1,0 1 1,0-1 0,0 1-1,0-1 1,0 1 0,0 0 0,0 2-1,0 0-16,0 0-1,-1 1 1,1-1-1,-1 0 1,0 1 0,0-1-1,-1 0 1,1 1-1,-1-1 1,-2 6-1,0 0 16,-1 1 0,0-1-1,-1 0 1,-1 0 0,1 0 0,-1 0-1,-1-1 1,0 0 0,0-1-1,-11 11 1,-12 9 119,-50 34 0,58-45-67,-68 49 105,25-20-101,2 3 1,-79 78-1,134-118-25,0 1 0,0 0 0,1 0 0,1 1 0,-1 0 0,2 0 0,-1 1 0,2-1 1,-1 1-1,2 0 0,-1 0 0,2 1 0,0-1 0,0 0 0,1 24 0,1-30-3,1-1 1,0 1-1,0-1 1,1 0-1,-1 0 1,1 0 0,0 0-1,1 0 1,-1 0-1,1 0 1,0-1-1,0 1 1,0-1 0,1 0-1,0 0 1,0 0-1,0 0 1,0-1-1,0 0 1,1 0-1,-1 0 1,1 0 0,9 3-1,13 7 49,1-2-1,0-2 0,35 8 1,60 11 64,173 15-1,127-13-1168,-227-24-3664,-165-6-298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9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258 145 5715,'0'0'5770,"6"-13"-5079,-3 7-632,-2 1-24,1 0-1,0 0 1,1 1 0,-1-1-1,1 0 1,0 1 0,0 0-1,0 0 1,1 0 0,-1 0 0,1 0-1,0 1 1,0 0 0,1-1-1,-1 2 1,1-1 0,-1 0-1,10-3 1,23-3 180,-1 1-1,2 2 1,-1 1 0,0 2 0,56 3-1,-92 0-136,-1-1 42,-1 0 1,1 0 0,0 1-1,0-1 1,0 0 0,-1 0-1,1 0 1,0 1-1,-1-1 1,1 0 0,-1 0-1,1 1 1,-1-1 0,1 0-1,-1 1 1,0-1-1,1 1 1,-1-1 0,0 1-1,1-1 1,-1 1-1,0-1 1,1 1 0,-1 0-1,0-1 1,0 1 0,0 0-1,1 0 1,-1-1-1,0 1 1,0 0 0,0 0-1,0 0 1,0 0-1,1 0 1,-1 0 0,-1 1-1,-3-1-160,0 0 0,0 1 0,1 0 0,-1 0 0,0 0 0,-8 4 0,-5 5 55,0 1 1,0 1-1,2 0 0,-1 1 0,1 1 1,-26 30-1,-78 108 118,76-90-51,3 1 0,3 2 0,-31 72 0,50-92-42,2 0 1,2 1-1,3 1 1,1 0 0,-9 87-1,18 89 11,4-207-52,-1-1 0,2 0 0,0 0 0,1 0 0,0 0 0,1-1 0,1 0 0,0 0 0,1 0 0,1-1 0,0 0 0,0 0 0,1-1 0,1 0 0,0 0 0,1-1 0,0-1 0,1 0 0,22 15 0,-9-9 3,0 0-1,1-2 0,1-2 0,0 0 0,1-1 0,0-2 0,1-1 1,0-1-1,42 4 0,140-4-14,-205-6 14,0-1 0,0-1 0,1 1 0,-1-1 0,0 0 1,0-1-1,0 1 0,0-1 0,-1 0 0,1-1 0,-1 1 1,1-1-1,-1 0 0,0 0 0,7-6 0,-7 3 8,0 1 0,0-1 0,-1 0 0,0 0 0,-1 0 0,1-1 0,-1 1 0,0-1 1,-1 0-1,1 1 0,-1-1 0,1-14 0,1 6-17,-2 1 1,0-1-1,-1 0 0,0 1 1,-1-1-1,-1 0 1,0 0-1,-1 0 1,0 1-1,-2-1 0,1 1 1,-2 0-1,0 0 1,-1 0-1,0 1 1,-1 0-1,0 0 1,-1 0-1,-1 1 0,0 0 1,0 1-1,-1 0 1,-17-14-1,3 5-107,-2 2-1,1 1 0,-2 0 1,0 2-1,-1 2 1,-1 0-1,-31-9 0,34 15-1049,-1 0 0,1 2 0,-1 1 0,-53-2 0,48 6-3471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9.4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11813,'0'0'0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39.7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12310,'0'0'6659,"29"76"-6355,-29 25 240,0 20-96,0 11-240,-6 15-64,-22 5-144,5-10-96,6 0-656,6-21-993,0-25-2032,11-30-3187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4:18:40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867 33 10117,'0'0'5007,"59"-8"-3961,-57 7-1037,72-10 196,1 4-1,0 2 1,1 4 0,122 14 0,564 103 1000,-739-115-1143,2 3 43,-24-3-111,0 0 1,0-1-1,0 1 0,-1 0 0,1 0 0,0-1 0,-1 1 1,1 0-1,-1 0 0,1 0 0,-1 0 0,0 0 0,1 0 1,-1 0-1,0 0 0,1 0 0,-1 0 0,0 0 0,0 0 0,0 0 1,0 0-1,0 0 0,0 1 0,0 30-6,-2 1-1,-1-1 0,-2 0 1,0-1-1,-3 1 1,-14 41-1,-32 80 203,-93 288 176,107-302-224,-26 177 0,-22 565 109,66-590 13,-45 1224 665,67-1466-921,-9 236 25,6-248-31,-3 0-1,-1 0 1,-1 0-1,-2-1 1,-21 50-1,21-68 2,0-1 0,0 1 0,-2-2 0,0 0-1,-1 0 1,-1-1 0,0 0 0,-1-2-1,0 1 1,-1-2 0,-1 0 0,0-1 0,-1-1-1,0 0 1,0-2 0,-26 10 0,-23 3 1,0-3 0,0-2 0,-100 9 0,-615 21-4195,562-44-406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9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4 146 12678,'0'0'7046,"0"7"-6699,-1 66-252,-1-16 122,6 63-1,-4-119-197,0-1 1,0 0 0,-1 0 0,1 1-1,0-1 1,0 0 0,0 0-1,0 1 1,0-1 0,0 0-1,0 0 1,0 1 0,0-1-1,0 0 1,0 0 0,0 1-1,0-1 1,1 0 0,-1 0 0,0 1-1,0-1 1,0 0 0,0 0-1,0 1 1,0-1 0,1 0-1,-1 0 1,0 0 0,0 1-1,0-1 1,1 0 0,-1 0 0,0 0-1,0 0 1,0 1 0,1-1-1,-1 0 1,0 0 0,0 0-1,1 0 1,-1 0 0,0 0-1,0 0 1,1 0 0,-1 0-1,10-12 538,4-22-88,-1 3-483,1 0 0,1 1 0,2 0 0,0 2 0,3 0-1,0 1 1,1 1 0,2 1 0,44-39 0,-61 59-8,1 0 0,0 0 0,0 1 0,1-1 0,-1 2 0,1-1 0,0 1 0,0 1-1,0-1 1,0 1 0,0 1 0,11-2 0,-15 3 18,-1 0-1,1 0 1,0 0-1,0 1 1,-1-1-1,1 1 1,0 0-1,-1 0 0,1 0 1,-1 0-1,1 1 1,-1 0-1,0-1 1,1 1-1,-1 0 1,0 1-1,0-1 1,0 1-1,-1-1 1,1 1-1,-1 0 1,1 0-1,-1 0 1,0 0-1,0 0 0,0 0 1,2 8-1,5 17 36,-1 0 0,-1 1 0,-2 0 0,0 0 0,-1 43 0,-3-44-401,1 1 0,2-1-1,0 0 1,2 0 0,16 48 0,-2-42-2877,5-7-1889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29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 29 11813,'0'0'11574,"-12"-8"-11222,12 3-352,-8 3-80,-18 2-1025,-8-8-2768,-7 3-10550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3.2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1 565 11637,'0'0'286,"0"-26"-198,3-48 111,3 1 0,19-94 0,-13 124-80,-7 30 235,-1 0 0,-1 0 1,0-1-1,-1 1 0,1-17 0,-6 30-250,0 0 0,1 0 0,-1 0-1,0 0 1,0 0 0,1 1 0,-1-1 0,1 1-1,-1 0 1,-2 1 0,1 3-96,1 0-1,-1 1 1,1-1-1,1 1 1,-1 0-1,1 0 1,0 0-1,0 0 1,1 0 0,0 0-1,0 0 1,0 8-1,0 90-12,3-60 21,-4 134 196,4 193 1804,-2-361-1950,0-1 0,1 1 0,0-1 0,1 1 0,0-1 1,1 1-1,-1-1 0,2 0 0,-1 0 0,1 0 0,1-1 0,5 10 0,-10-18-67,1 0 0,-1 1-1,0-1 1,0 0 0,0 0 0,0 0 0,1 0-1,-1 1 1,0-1 0,0 0 0,0 0 0,1 0-1,-1 0 1,0 1 0,0-1 0,1 0 0,-1 0-1,0 0 1,0 0 0,1 0 0,-1 0 0,0 0-1,0 0 1,1 0 0,-1 0 0,0 0-1,0 0 1,1 0 0,-1 0 0,0 0 0,0 0-1,1 0 1,-1 0 0,0 0 0,0-1 0,1 1-1,-1 0 1,0 0 0,0 0 0,0 0 0,1 0-1,-1-1 1,0 1 0,0 0 0,10-17-13,3-32 33,-11 42-18,35-157 181,-7-1 0,-8-1 0,3-266 0,-25 432-11,-1 1-142,0 0-1,1 0 1,-1 0-1,1 0 1,-1 0-1,1 0 1,-1 0-1,1 0 1,0 0-1,0 0 1,-1 0-1,1 0 1,0 0-1,0 0 1,0 0-1,0 0 1,0 2 0,0 1 17,-6 89-78,7 104 0,2-174 37,1 0-1,1 0 1,1-1 0,17 44-1,-13-41-232,-1 2 0,10 52 0,-18-111-11993,-1 11 9915,0 3-498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3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1 341 2561,'0'0'11237,"2"-6"-10474,2-2-697,0 0 0,0 0 0,1 1 0,0-1 0,1 1-1,0 0 1,9-9 0,58-47 6,-38 34-12,12-14 12,-28 23-65,1 2 0,1 1 0,0 0 1,1 2-1,41-23 0,-62 38-7,1-1-1,-1 0 1,0 1-1,1-1 1,-1 0-1,1 1 1,-1 0-1,1-1 1,-1 1 0,1 0-1,0 0 1,-1 0-1,1 0 1,-1 0-1,1 0 1,-1 0-1,1 1 1,-1-1-1,1 1 1,-1-1 0,1 1-1,-1-1 1,1 1-1,-1 0 1,0 0-1,1-1 1,-1 1-1,0 0 1,0 0-1,0 1 1,0-1 0,0 0-1,0 0 1,0 0-1,0 1 1,0-1-1,0 0 1,-1 1-1,2 2 1,1 6 102,0 0-1,-1 0 1,0 1 0,0 0-1,0 10 1,1 7 56,0-7-106,1 8 58,1-1 1,2-1-1,13 38 0,-18-59-152,0 0 0,1 0 0,-1-1 0,1 1 0,1-1 0,-1 0 0,1 0 0,0 0 1,0 0-1,0-1 0,1 0 0,-1 1 0,1-1 0,0-1 0,0 1 0,1-1 0,-1 0 0,1 0 0,0-1 0,-1 0 0,11 3 0,4-2-1142,0-2-1,27-1 1,-27 0-97,45 0-3377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4.1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66 1 8788,'0'0'7700,"-43"173"-7444,37-124-160,3 5-48,-2-3-48,-1-4-16,3-9 0,3-7-64,0-13-401,0-12-1087,6-6-2082,17-19-1696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4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6835,'0'0'6526,"2"25"-5635,7 83-133,-6-87-469,1 0 1,1-1-1,1 1 1,9 19-1,-10-26-218,0-1-1,-1 1 0,0 0 1,-1 0-1,1 15 1,-2 88 139,-1-117-235,0 0-1,0 0 1,0 0-1,0 0 1,0-1-1,0 1 1,0 0-1,0 0 1,0-1-1,0 1 1,0-1-1,0 1 1,-1-1-1,1 1 0,0-1 1,0 1-1,-1-1 1,1 0-1,0 1 1,0-2-1,11-15-79,0-1 1,-1-1-1,8-21 0,-10 21-148,0 1-1,1 0 1,1 1 0,15-19-1,-24 34 50,-1 0 1,1 0-1,0 0 0,0 0 0,0 0 1,0 1-1,0-1 0,1 0 0,-1 1 1,0 0-1,1-1 0,-1 1 0,1 0 1,0 0-1,-1 1 0,1-1 0,0 0 0,-1 1 1,1 0-1,0 0 0,-1-1 0,1 1 1,5 1-1,4 10-3099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4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23 702 8852,'0'0'5448,"0"-33"-3770,-12-268 208,10 268-1848,0-7-46,-2 11-91,3 1-1,0-1 0,2 0 0,0 0 1,10-44-1,-9 68-23,-1 0 0,1 0 0,0 0 0,1 0-1,-1 1 1,1-1 0,0 1 0,0 0 0,0 0 0,1 0 0,0 0 0,5-4 0,-7 6-285,1 0 1,0 1 0,-1-1 0,1 1-1,0-1 1,0 1 0,0 0 0,0 0-1,0 0 1,1 1 0,-1-1-1,0 1 1,3-1 0,4 6-3155,-4 19-2582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1.7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343 0 7475,'0'0'4763,"-30"8"-3251,-3 0-857,-63 25 0,89-29-584,1 0 0,-1 0 0,1 1 0,0 0 1,1 0-1,-1 1 0,1-1 0,0 1 0,0 0 0,1 1 0,-1-1 0,1 1 0,1 0 0,0 0 0,0 0 0,0 0 0,0 0 0,1 1 0,-1 8 0,-3 5 50,-5 17 121,3 2-1,0-1 1,3 1-1,1 0 0,2 61 1,2-92-237,0 0 0,1-1 0,0 1 0,0-1 0,1 1 0,0-1 0,1 1 0,0-1 0,0 0 0,0 0 0,1 0 0,0-1 0,1 1 0,0-1 0,0 0 0,1 0 0,-1-1 0,1 0 0,1 0 0,-1 0 0,1 0 0,0-1 0,0-1 0,1 1 0,-1-1 0,1 0 1,0-1-1,0 0 0,1 0 0,-1 0 0,0-1 0,1-1 0,9 1 0,2 1 9,-1-1 0,0-2 0,1 0 1,-1-1-1,1 0 0,-1-2 0,0 0 1,33-11-1,-45 11 3,0 0 0,0 0 0,-1 0-1,1-1 1,-1 0 0,0-1 0,0 1 0,-1-1 0,1 0 0,-1-1 0,0 1 0,0-1 0,-1 0 0,0 0 0,0 0 0,0-1 0,-1 0-1,0 1 1,0-1 0,0 0 0,-1 0 0,0-1 0,-1 1 0,0 0 0,1-15 0,0 3-16,-2 1-1,0-1 1,-1 1 0,0-1 0,-2 1 0,0 0-1,-1 0 1,-1 0 0,0 0 0,-2 1-1,0 0 1,-1 0 0,0 0 0,-2 1-1,0 1 1,0 0 0,-2 0 0,0 1-1,0 0 1,-26-21 0,29 28-69,-1 0-1,1 1 1,-1 0 0,0 1 0,0 0-1,-1 0 1,0 1 0,0 0-1,0 1 1,0 0 0,-17-1 0,20 3 10,0 1 0,0 0 1,0 0-1,-1 1 1,1 0-1,0 0 1,0 1-1,0 0 0,1 0 1,-1 1-1,0 0 1,1 1-1,0-1 1,-1 2-1,2-1 0,-12 9 1,8-3-90,0-1 0,1 1 0,0 1 0,0 0 0,2 0 0,-1 1 0,1 0 0,1 0 0,0 0 0,1 1 0,-4 13 0,3-2-775,1 1 0,0-1 1,2 1-1,1-1 0,1 31 1,4 27-4167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5.3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1 331 10965,'0'0'1515,"21"-23"-1088,8-8-349,101-96 23,-92 92-62,-21 17-1,2 1 0,0 0 0,1 2 0,0 0 0,31-16 0,-50 31-11,-1 0 1,0 0-1,1-1 1,-1 1-1,0 0 0,1 0 1,-1 0-1,0 0 1,1-1-1,-1 1 1,1 0-1,-1 0 1,0 0-1,1 0 1,-1 0-1,0 0 0,1 0 1,-1 0-1,1 0 1,-1 0-1,0 1 1,1-1-1,-1 0 1,0 0-1,1 0 1,-1 0-1,1 1 0,-1-1 1,0 0-1,0 0 1,1 0-1,-1 1 1,0-1-1,1 0 1,-1 1-1,0-1 0,0 0 1,1 1-1,-1-1 1,0 0-1,0 1 1,0-1-1,0 0 1,0 1-1,1-1 1,-1 0-1,0 1 0,0-1 1,0 1-1,0 0 1,-1 25 516,0-18-469,-11 75 215,7-55-358,-3 57 1,7-83-80,1 1 0,0-1 0,0 0 0,0 1 0,0-1 0,1 1-1,-1-1 1,1 0 0,-1 1 0,1-1 0,0 0 0,0 1 0,0-1 0,0 0 0,0 0 0,0 0-1,0 0 1,3 3 0,-1-4-369,0 1 0,0-1 0,0 0 0,1 0 0,-1 0 0,0 0 0,0-1 0,1 1 0,-1-1 0,0 0 0,1 0 0,4 0 0,24 0-5460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6.5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 1 14455,'0'0'4495,"-3"22"-3180,-6 99-17,8 181 0,14 188-1373,-13-488-25,0 1-1,0-1 0,0 1 0,-1-1 1,1 1-1,-1-1 0,1 1 1,-1-1-1,0 0 0,0 1 0,0-1 1,-1 0-1,-2 4 0,-16 15-7258,12-14 1522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6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67 13270,'0'0'4501,"-1"0"-4459,1 0 0,0 0 1,-1-1-1,1 1 0,-1 0 0,1 0 1,-1 0-1,1 0 0,-1 0 0,1 0 1,-1 0-1,0 0 0,1 0 0,-1 0 1,1 0-1,-1 0 0,1 0 0,-1 0 1,1 1-1,0-1 0,-1 0 0,1 0 1,-1 1-1,1-1 0,-1 0 0,1 0 1,0 1-1,-1-1 0,1 1 0,-1-1 1,1 0-1,0 1 0,0-1 0,-1 1 1,1-1-1,0 0 0,0 1 0,-1-1 1,1 1-1,0-1 0,0 1 0,0 0 1,3 59 783,4 0 0,17 76 0,2 15-487,-24-134-353,0 0 0,1 0 0,1 0 0,0-1 1,1 1-1,1-1 0,1-1 0,0 1 0,10 14 0,-17-29 2,1 0 0,0 0-1,-1 0 1,1 0 0,0 0 0,0 0-1,0-1 1,-1 1 0,1 0 0,0-1-1,0 1 1,0-1 0,0 1 0,0-1-1,0 1 1,0-1 0,1 1 0,-1-1-1,0 0 1,0 0 0,0 0-1,0 0 1,0 0 0,0 0 0,1 0-1,-1 0 1,0 0 0,0 0 0,0 0-1,0-1 1,0 1 0,0-1 0,0 1-1,0-1 1,0 1 0,0-1 0,0 1-1,0-1 1,0 0 0,0 1 0,0-1-1,0 0 1,-1 0 0,1 0 0,1-2-1,5-4-30,-1-1-1,0-1 1,9-16-1,-13 21 70,59-107 10,-22 37-275,3 1 0,53-66 1,-62 99-299,63-58 1,-36 44-3244,-44 39 1899,-10 12-1670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7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1 7299,'0'3'11613,"3"35"-10879,9 616 2107,-13-563-2702,-16 478 160,2-338-274,7-156-401,4 0 1,6 96-1,-3-171 273,1 1-1,0 0 1,0-1-1,0 1 0,0 0 1,0 0-1,0-1 1,0 1-1,0 0 1,0 0-1,0-1 0,0 1 1,1 0-1,-1-1 1,0 1-1,0 0 1,1-1-1,-1 1 0,0 0 1,1-1-1,-1 1 1,1-1-1,-1 1 1,1 0-1,-1-1 0,1 1 1,-1-1-1,1 0 1,-1 1-1,1-1 1,0 1-1,-1-1 0,1 0 1,1 1-1,-1-2-283,1 0-1,-1 0 0,0 0 1,0 0-1,0 0 0,0 0 1,0 0-1,0 0 0,0 0 1,0-1-1,0 1 0,0 0 1,-1-1-1,1 1 0,0-1 1,0-2-1,10-30-5986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8.0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0 104 13814,'0'0'5152,"2"20"-4378,8 49-540,4 0 1,28 86 0,-14-42-185,-12-44-9,-15-66-47,-1-1 1,1 1-1,0-1 1,0 1 0,0-1-1,0 0 1,0 1-1,1-1 1,-1 0-1,1 0 1,0 0 0,-1 0-1,4 3 1,-3-4-5,-1 0 0,0-1 1,1 1-1,-1 0 0,0-1 1,1 0-1,-1 1 0,0-1 0,1 0 1,-1 1-1,1-1 0,-1 0 1,1 0-1,-1 0 0,1 0 0,-1 0 1,0-1-1,3 0 0,1-1 2,1 0-1,-1-1 1,0 1-1,0-1 0,0-1 1,-1 1-1,1-1 1,-1 1-1,0-2 0,7-7 1,174-235-117,-32 39-1903,-39 82-3537,-100 112 493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29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101 0 12678,'0'0'3268,"2"27"-1785,12 176 1524,-11-113-2380,-3 0 0,-4-1 0,-28 153 0,1-87-634,-21 300 1,51-428-1622,1-21-2835,0-21-1508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0.1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9268,'0'0'8812,"0"28"-8321,2 92 173,-2-112-651,0 0-1,0-1 1,1 1-1,0 0 0,1-1 1,-1 1-1,1-1 1,1 0-1,0 0 0,0 0 1,0 0-1,1 0 1,0 0-1,0-1 1,0 0-1,1 0 0,0 0 1,0 0-1,9 6 1,-7-7-55,1-1 1,0 0 0,1 0 0,-1-1 0,0 0 0,1 0 0,0-1 0,0-1 0,-1 1 0,1-1 0,0-1 0,0 1-1,0-1 1,9-2 0,-11 1 21,-1-1 0,0 1-1,0-1 1,0-1 0,-1 1-1,1-1 1,0 0 0,-1 0-1,0-1 1,0 1 0,0-1-1,0 0 1,0-1 0,-1 1-1,7-10 1,8-10-100,30-52-1,-37 57 138,20-39 13,22-32-1146,-51 116-4553,-7 21 2854,-13 12-811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0.5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78 13 7491,'0'0'9058,"-6"-2"-7604,-21-9-678,26 11-747,0 1 0,-1-1 0,1 0 0,-1 0 0,1 1-1,0-1 1,-1 1 0,1-1 0,0 1 0,-1-1 0,1 1 0,0 0 0,0 0-1,0 0 1,-1 0 0,1 0 0,0 0 0,0 0 0,0 0 0,1 0-1,-1 0 1,0 0 0,0 0 0,1 1 0,-1-1 0,0 0 0,1 1 0,-1 2-1,-12 39 117,13-41-192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5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 6931,'0'0'2625,"25"-5"-1461,1201 5 227,-684 0-3820,-281 0-290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6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1 237 7043,'0'0'4690,"38"-12"-3767,-5 1-757,54-18 279,97-17 1,112-5 789,411-19-1,306 53-1350,-381 35-2542,-260-4-1861,-156-8 1233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1.0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112 169 13974,'0'0'1084,"0"35"396,0 224-253,0-258-1225,10 232 534,-7-209-508,0-1 0,2 1-1,1 0 1,1-1 0,1-1 0,1 1 0,19 33 0,-24-63-225,-2-21 67,-3-38-245,-3 22 225,-19-398-615,22 394 720,-1 22 176,2 1-1,1-1 0,1 1 1,5-29-1,-5 48-104,-1 0 0,1 0 0,0 0 0,0 1 1,1-1-1,-1 0 0,1 1 0,0 0 0,1 0 0,0 0 1,-1 0-1,2 0 0,-1 1 0,0 0 0,1 0 0,0 0 1,0 0-1,0 1 0,0 0 0,0 0 0,1 0 0,7-2 1,1 1-25,0 0 1,0 1 0,0 1-1,1 0 1,-1 1 0,0 0-1,1 2 1,-1-1 0,0 2-1,1 0 1,-1 0 0,0 2-1,0 0 1,-1 0 0,1 1-1,-1 1 1,24 14 0,-22-9 18,-2 0 1,1 2 0,-1 0 0,-1 0-1,-1 1 1,0 0 0,0 1 0,-2 1-1,0-1 1,0 2 0,-2-1 0,0 1-1,-1 0 1,5 21 0,-3-2 48,-2 1-1,-1 0 1,-2 0 0,-1 0-1,-7 72 1,3-93-83,0 0-1,-1-1 1,0 1-1,-2-1 1,0 0 0,0 0-1,-1-1 1,-1 1-1,-1-1 1,0-1 0,-13 17-1,9-15 85,-2 0-1,0-1 0,0-1 1,-1-1-1,-1 0 0,0-1 1,0 0-1,-22 9 0,6-5-345,0-2 0,0-1 0,-1-2 1,-36 6-1,17-7-2817,-99 4 0,60-12-6987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0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 10917,'0'0'1635,"27"0"-829,38 0-160,338-8 1269,-249-2-1675,-151 10-224,0 0-1,0 0 1,0 0-1,0 0 1,0 0-1,-1 1 0,1 0 1,0-1-1,0 1 1,0 0-1,-1 0 1,1 1-1,-1-1 1,1 0-1,-1 1 0,1 0 1,-1 0-1,0-1 1,0 1-1,0 0 1,0 1-1,0-1 0,0 0 1,-1 1-1,1-1 1,-1 1-1,1-1 1,-1 1-1,1 4 1,1 6 188,0-1 1,-1 1-1,-1 0 1,0 0-1,-2 20 1,1-11 132,-2 47 462,-2 0 1,-26 127-1,3-43 103,-14 289 0,39 163-316,5-300-361,-4-154-178,5 255 255,2-308-196,5 1 0,24 103 0,20-13-70,7 32-286,-61-216 191,0 1-1,0-1 1,0 0-1,0 1 0,-1-1 1,0 1-1,0-1 0,-1 1 1,0-1-1,-1 7 1,1-10 12,-1 0 1,1 1 0,-1-1-1,0 0 1,1 0 0,-1 0-1,0 0 1,0-1-1,0 1 1,-1 0 0,1-1-1,0 0 1,-1 1 0,1-1-1,0 0 1,-1 0 0,1 0-1,-1 0 1,0-1 0,1 1-1,-4-1 1,-292 82-2886,103-11-1980,40-4-1298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6.7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6 132 5715,'0'0'3761,"-2"-7"-2203,1 6-1524,1 0 0,-1 0 0,1 0 0,-1 0 0,1 0 0,0 0 0,0-1 0,0 1 0,0 0 0,-1 0 0,1 0 0,1-1 0,-1 1 0,0 0 0,0 0 0,0 0-1,1-1 1,-1 1 0,0 0 0,1 0 0,-1 0 0,1 0 0,0 0 0,-1 0 0,1 0 0,0 0 0,-1 0 0,1 0 0,0 0 0,0 1 0,0-1 0,1-1 0,5-1 52,1 1 1,-1 0 0,1 0-1,-1 0 1,12 0 0,-16 1-76,753-67 2148,5 61-1484,-529 8-665,667 47-226,10 25-2812,-818-72 2265,106-3-611,-169-7 1194,-29 9 178,1 0-1,0 0 1,-1 0-1,1 0 1,0 0-1,-1 0 1,1-1-1,0 1 1,-1 0 0,1 0-1,0 0 1,-1 0-1,1-1 1,0 1-1,-1 0 1,1 0 0,0 0-1,0-1 1,-1 1-1,1 0 1,0-1-1,0 1 1,0 0-1,0 0 1,-1-1 0,1 1-1,0 0 1,0-1-1,0 1 1,0-1-1,0 1 1,0 0 0,0-1-1,0 1 1,0 0-1,0-1 1,0 1-1,0 0 1,0-1-1,0 1 1,0 0 0,0-1-1,0 1 1,0 0-1,0-1 1,1 1-1,-1 0 1,0-1 0,0 1-1,0 0 1,1-1-1,-1 1 1,0 0-1,0 0 1,1-1-1,-1 1 1,0 0 0,0 0-1,1 0 1,-1-1-1,1 1 1,-45-9-659,1 1 0,-1 2 0,-87 0 1,87 5-237,-118-2-4084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37.3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0 149 6947,'27'-3'761,"355"-26"1274,710 20 3323,77-2-5265,-899-1-511,845-22 198,-1113 34 129,-91-1-304,-92-13-1,9-1-1731,-415-6-4606,2 25 6028,486 2 1770,-101 20 1,269-26 2231,1 2-3112,375-18 1391,75-1 407,-382 15-1633,145 5-177,-281-3-251,24 4 233,-25-4-261,0 0 0,-1 0 0,1 0 0,0 0 0,0 0 0,-1 1 0,1-1 0,0 0 0,-1 1 0,1-1 0,0 0 0,-1 1 0,1-1 0,-1 1 0,1-1 0,-1 1 0,1-1 0,-1 1 0,1-1 0,-1 1 1,1 0-1,-1-1 0,0 1 0,1 0 0,-1-1 0,0 1 0,0 0 0,1 1 0,-1-2 18,0 0 1,0 0 0,0 1 0,0-1 0,0 0 0,-1 0 0,1 1 0,0-1 0,0 0-1,0 1 1,0-1 0,0 0 0,-1 0 0,1 0 0,0 1 0,0-1 0,0 0 0,-1 0 0,1 0-1,0 1 1,0-1 0,0 0 0,-1 0 0,1 0 0,0 0 0,0 0 0,-1 1 0,1-1-1,0 0 1,-1 0 0,1 0 0,0 0 0,0 0 0,-1 0 0,1 0 0,0 0 0,-1 0 0,1 0-1,-1 0 1,-42 1-4963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51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7940,'0'0'8628,"0"0"-8467,1-1 0,-1 1 0,0 0 0,1 0 0,-1 0 0,1 0 0,-1 0 0,1 0 0,-1 0 0,1 0 0,-1 0 0,1 0 0,-1 1 0,0-1 0,1 0 0,-1 0 0,1 0 0,-1 1 0,0-1 0,1 0 0,-1 0 0,1 1 0,-1-1 0,0 0 0,1 1 0,2 43 292,1 0 1,17 68-1,-5-32-151,49 221 520,-33-171-300,25 223 1,2 167 1122,-47-433-1537,9 157 565,-12 286 0,-10-351-362,-6 257 460,9 355 536,14-471-916,62 708 800,-69-960-1078,70 829 756,-79-719-701,-42 333 0,16-336-233,-6 293-1,7 224-860,22-622-3281,3-91-987,0-15 1531,0-7-3522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53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0 207 6995,'0'0'5240,"17"6"-4525,2 1-505,-9-3-102,-1 0-1,1-1 0,-1 0 1,1-1-1,0 0 0,0-1 1,0 0-1,16 0 0,49-2 2267,149-19-1,191-36-821,557-6 1,10 59-1185,-20 0-264,187-12-152,-718 12 51,714-35 59,145-1 73,82 64 279,260 29-379,-336-42-191,-919-13-1017,-505 1-4352,34 0-523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3:59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1 5635,'0'0'10853,"-23"2"-9749,-73 11-338,92-12-707,0 0-1,0 0 1,0 0 0,0 1 0,1-1-1,-1 1 1,1 0 0,-1 0 0,1 0-1,-1 1 1,1-1 0,0 1 0,0 0 0,1 0-1,-1 0 1,0 0 0,-3 7 0,-3 2 147,-4 4-17,2 1-1,0 0 1,0 0-1,2 1 1,-10 26-1,15-35-173,1 1-1,0-1 1,0 1-1,1 0 1,1 0 0,-1-1-1,1 1 1,1 0-1,0 0 1,1 0 0,0 0-1,4 18 1,-4-25-26,1 0 0,0 0 1,0 0-1,0 0 0,0-1 0,0 1 0,1-1 1,-1 1-1,1-1 0,0 0 0,-1 0 1,1 0-1,0-1 0,0 1 0,0 0 1,0-1-1,1 0 0,-1 0 0,0 0 0,0 0 1,1-1-1,-1 1 0,7-1 0,11 2-158,0-1-1,34-3 1,-45 1 66,6 0-58,0-2-1,0 0 1,0 0-1,-1-2 1,1 0-1,-1 0 1,0-2-1,-1 0 1,1 0-1,21-17 1,-28 18 116,0 0 1,0 0-1,-1-1 1,0 1 0,0-2-1,-1 1 1,0-1 0,0 0-1,-1 0 1,0 0-1,0-1 1,-1 0 0,0 0-1,-1 0 1,0 0-1,0-1 1,-1 1 0,2-20-1,-3 22 104,-1 0 0,0 1 0,0-1 0,-1 0 0,0 0 0,0 0 0,-1 0 0,1 1-1,-5-10 1,4 12-9,-1 0 0,0 0 0,0 1 0,0-1 0,0 1 0,0 0 1,-1 0-1,0 0 0,1 0 0,-1 1 0,0-1 0,0 1 0,-1 0 0,-8-3 0,1 0-44,-1 1 0,0 0 0,0 1 0,0 1 0,-1 0 0,1 0 1,0 1-1,-1 1 0,-17 2 0,30-2-88,0 1 0,0-1 0,1 1 0,-1 0 0,0-1 0,1 1 0,-1 0 0,1 0 0,-1 0 0,1-1 0,-1 1 0,1 0 0,0 0 0,-1 0 0,1 0 0,0 0 0,0-1 0,0 1 0,0 0 0,-1 0 0,1 0 0,0 0-1,1 0 1,-1 0 0,0 0 0,0 0 0,1 1 0,4 27-1924,-3-27 1720,-1 1 0,1-1 0,0 0 0,0 0 0,0 0 0,0 0 0,0 0 0,1 0 0,-1-1 1,0 1-1,4 1 0,44 16-4783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0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279 0 5410,'0'0'5969,"-15"7"-4988,15-7-978,-15 6 322,1 1-1,0 1 1,0 0 0,1 1 0,0 1-1,-21 19 1,9-2 473,2 1 0,-28 43 0,44-60-732,1 0 1,0 0 0,1 1 0,0 0 0,1 0 0,0 0 0,1 0 0,1 1 0,-1-1 0,1 20-1,1-23-73,1 0 0,0-1 0,1 1 0,0 0 0,1-1 0,3 14 0,-4-19-10,1 0-1,-1-1 1,1 1 0,0-1 0,0 0-1,-1 0 1,1 0 0,1 0-1,-1 0 1,0 0 0,0 0 0,1 0-1,-1-1 1,1 0 0,-1 1-1,1-1 1,0 0 0,0 0 0,-1 0-1,1-1 1,0 1 0,0-1 0,4 1-1,6 0-176,0 0-1,0 0 1,0-1-1,0-1 1,0-1 0,-1 1-1,1-2 1,0 0-1,-1 0 1,1-1-1,-1-1 1,0 0-1,-1-1 1,19-11 0,-14 6 187,-1-1 1,0-1 0,0 0 0,-1-1 0,-1 0 0,-1-1 0,0-1 0,-1 0 0,11-20 0,-16 27 121,-2-1 1,0 0 0,0 0-1,0 0 1,-1 0-1,-1 0 1,0-1-1,0 1 1,0-14 0,-2 20-20,0 0 1,0 0 0,-1-1-1,1 1 1,-1 0 0,0 0-1,0-1 1,-1 1 0,1 0-1,-1 0 1,1 1 0,-1-1-1,-1 0 1,1 0 0,0 1-1,-1-1 1,0 1 0,0 0-1,0 0 1,0 0 0,0 0-1,-1 1 1,1-1 0,-8-3-1,-5 0-73,-1 0-1,0 1 1,-1 1-1,1 1 1,-1 0-1,0 1 1,0 1-1,-29 2 1,45-1-193,0 0 1,-1 1 0,1-1-1,0 1 1,0-1-1,0 1 1,0 0-1,0 0 1,1 0-1,-1 0 1,0 0-1,0 0 1,1 1-1,-1-1 1,0 1-1,1-1 1,-1 1-1,1-1 1,0 1-1,0 0 1,-1 0-1,1 0 1,0-1-1,1 1 1,-1 0-1,0 0 1,1 0-1,-1 1 1,1-1 0,-1 0-1,1 0 1,0 0-1,0 0 1,0 0-1,0 0 1,0 0-1,1 3 1,-1 13-4031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1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313 23 9172,'0'0'7083,"-27"13"-6517,-7 5-374,-40 26 0,69-41-166,1 1 0,-1 0 0,1 0 1,0 0-1,0 1 0,1-1 0,-1 1 0,1 0 0,0 0 0,0 0 0,1 0 0,0 1 0,0-1 0,0 1 1,0 0-1,1-1 0,-2 11 0,0 0 32,-1 9-14,1 1-1,1 0 1,1 30-1,1-49-46,0-4-21,1-1 0,-1 1-1,1-1 1,-1 1 0,1 0-1,0-1 1,0 1 0,0-1-1,0 0 1,1 1 0,-1-1-1,0 0 1,1 0 0,0 0-1,-1 0 1,1 0 0,0 0-1,0 0 1,0-1-1,0 1 1,1-1 0,-1 1-1,0-1 1,1 0 0,-1 0-1,1 0 1,-1 0 0,1 0-1,-1-1 1,1 1 0,-1-1-1,1 1 1,0-1 0,4 0-1,4 0-207,1 1-1,-1-2 0,1 0 1,-1 0-1,0-1 0,0 0 1,13-5-1,-12 3 267,-1-2 0,1 1 1,-1-2-1,-1 1 0,1-2 0,-1 1 1,-1-1-1,1-1 0,-1 0 0,-1 0 1,0-1-1,0 1 0,-1-2 0,0 1 1,-1-1-1,0 0 0,0-1 0,-1 1 0,-1-1 1,0 0-1,-1 0 0,0-1 0,-1 1 1,0-1-1,-1 1 0,0-1 0,-1 1 1,-1-1-1,-3-23 0,3 33 19,0 0 1,0-1-1,0 1 1,-1 0-1,1 0 0,-1 0 1,0 0-1,0 0 1,0 1-1,0-1 0,0 0 1,0 1-1,-1 0 0,1-1 1,-1 1-1,0 0 1,-4-3-1,0 2-7,0 0 0,0 0 0,0 1 0,0 0 1,0 0-1,-1 0 0,-13 0 0,4 1-184,-1 1 0,1 1-1,0 0 1,0 1 0,0 1 0,-26 9 0,17-1-1343,0 1-1,2 1 1,-41 28 0,3 3-5141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2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 68 96,'0'0'12833,"-15"-11"-11169,-49-32-346,62 41-1244,0 1-1,-1-1 1,1 1 0,0 0-1,-1 0 1,1 0 0,-1 0-1,1 0 1,-1 0-1,0 1 1,1-1 0,-1 1-1,0 0 1,1 0-1,-1 0 1,0 0 0,0 0-1,1 1 1,-1-1-1,0 1 1,1-1 0,-1 1-1,1 0 1,-1 0-1,1 0 1,-1 1 0,1-1-1,0 0 1,-4 4-1,1 1-22,-1 0-1,1 0 1,1 1-1,-1-1 1,1 1 0,0 1-1,-3 7 1,3-7 36,-4 13-57,0 0 0,0 1 0,2 0 0,1 0 1,1 1-1,1 0 0,1-1 0,0 1 0,2 0 0,4 33 0,-3-51-40,0 0-1,0 0 1,0-1-1,0 1 1,1 0 0,0-1-1,0 1 1,0-1-1,1 0 1,0 0 0,-1 1-1,1-2 1,1 1-1,-1 0 1,5 3 0,-2-2-35,1 0 0,0 0 0,1-1 0,-1 0 1,1 0-1,-1-1 0,1 0 0,11 2 0,4 0-239,0-1 1,1-1-1,0-1 0,-1-2 0,35-2 0,-41 0 90,0 0 1,0-2-1,0 1 0,0-2 1,-1 0-1,0-2 0,0 1 1,0-2-1,-1 0 0,0-1 1,18-14-1,-24 16 205,-1 0 0,0 0-1,-1-1 1,1 0 0,-2 0-1,1-1 1,-1 0 0,0 0-1,-1-1 1,0 1 0,0-1-1,-1 0 1,-1-1 0,0 1-1,0-1 1,-1 1 0,0-1-1,-1 0 1,0-11 0,0 11 110,-2 1 0,1-1 1,-1 1-1,-1-1 0,0 1 0,-1 0 1,0 0-1,-7-18 0,7 23-86,-1-1 0,1 1-1,-1 0 1,1 1 0,-1-1-1,-1 1 1,1 0 0,-1 0-1,1 0 1,-1 0 0,0 1-1,0 0 1,-1 0-1,1 0 1,-1 1 0,-10-4-1,10 4-55,0 0-1,0 1 0,0-1 0,-1 1 1,1 1-1,0-1 0,0 1 0,-1 0 0,1 1 1,0-1-1,-8 3 0,12-2-70,-1 0 0,1 0-1,-1 0 1,1 0 0,0 0 0,-1 1-1,1 0 1,0-1 0,0 1 0,0 0-1,0 0 1,1 0 0,-1 0 0,0 0 0,1 0-1,-1 1 1,1-1 0,0 0 0,0 1-1,0-1 1,0 1 0,0-1 0,1 1-1,-1 0 1,1-1 0,-1 1 0,1 3-1,-1 41-2390,1 2-954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3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64 312 7507,'0'0'7620,"-9"11"-6710,5-6-832,-1 0-31,0 0 1,0 1-1,1 0 1,0 0-1,0 0 1,0 0-1,1 1 0,0-1 1,0 1-1,1 0 1,0 0-1,0 0 1,0 0-1,0 9 0,2-13-41,0 0 0,0 0-1,0 0 1,0 0 0,0 0 0,1 0-1,-1 0 1,1 0 0,0-1-1,1 5 1,0-6-7,-1 0 0,0 0 0,1 0 0,-1 0 0,1 0 0,-1 0 0,1 0 0,-1 0 0,1-1 0,0 1 0,-1-1 0,1 1 0,0-1 0,-1 0 0,1 0 0,0 1 0,0-1 0,-1 0 0,3-1 0,9 2-42,-1-1 0,1-1 1,-1 0-1,1 0 0,-1-1 0,1-1 0,-1 0 1,0-1-1,0 0 0,-1-1 0,1 0 0,-1-1 0,0 0 1,-1-1-1,1 0 0,-1-1 0,-1 0 0,1 0 1,-1-1-1,13-18 0,-15 16 105,0-1 1,-1 0-1,-1 0 0,0-1 1,0 1-1,-1-1 1,-1 0-1,0 0 0,-1-1 1,-1 1-1,0 0 0,-1-1 1,0 1-1,-1 0 0,-3-18 1,3 25 32,0 0 1,0-1 0,-1 1-1,0 0 1,-1 0 0,1 0-1,-1 1 1,0-1 0,0 1-1,-1-1 1,0 1 0,0 0-1,0 1 1,0-1 0,-1 1-1,0-1 1,0 1 0,-8-5-1,4 4-60,0 0 0,0 0 1,0 1-1,-1 0 0,1 1 0,-1 0 0,0 1 0,0 0 0,0 0 0,-20 0 0,27 2-69,1 1-1,-1 0 0,1-1 0,-1 1 0,1 0 0,-1 0 1,1 0-1,0 0 0,-1 1 0,1-1 0,0 1 0,0-1 0,0 1 1,0 0-1,0 0 0,0 0 0,1 0 0,-1 0 0,1 0 0,-1 0 1,1 1-1,0-1 0,0 0 0,0 1 0,0-1 0,0 1 1,0 3-1,-4 11-596,1 0 1,-3 34 0,6-45 442,-3 63-2187,1 5-1603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4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91 5811,'0'0'5506,"2"-10"-4591,1-2-630,3-30 1706,-6 40-1897,-1 1 0,0 0-1,0 0 1,1 0 0,-1-1 0,0 1 0,0 0 0,0 0-1,0 1 1,0-1 0,0 0 0,-1 0 0,1 0-1,0 1 1,0-1 0,0 1 0,-1-1 0,1 1-1,0-1 1,-1 1 0,-2-1 0,-30-6 1142,30 6-1180,0 1 0,0 0 0,1 1 0,-1-1 0,0 1-1,1-1 1,-1 1 0,0 0 0,1 0 0,-1 1 0,1-1 0,0 1 0,-1 0 0,1 0-1,-5 3 1,2 1-12,0-1 0,0 1-1,0 0 1,1 0 0,0 1-1,-7 13 1,1 1-27,2-1 1,0 1-1,2 1 0,-8 33 0,12-36-23,1 0 1,0 0-1,2 23 0,0-31 0,0-8-10,0-1 1,1 1-1,0 0 1,-1-1-1,1 1 1,0-1-1,0 1 0,0-1 1,0 0-1,1 0 1,-1 1-1,1-1 1,-1 0-1,1 0 1,0 0-1,0 0 1,-1-1-1,1 1 1,1 0-1,-1-1 1,0 1-1,0-1 1,1 0-1,-1 0 0,0 0 1,1 0-1,-1 0 1,1-1-1,-1 1 1,1-1-1,5 1 1,9 2-283,1-2 1,0 0-1,27-2 1,-38 1 170,7-2 39,0 1 0,-1-1 1,1-1-1,0-1 0,-1 0 1,0-1-1,0 0 1,-1 0-1,23-15 0,-29 16 99,0 0 0,0 0 0,0 0 0,-1-1 0,0 0 0,0 0 0,0 0 0,-1-1 0,0 1 0,0-1 0,0 0 0,-1-1 0,1 1 0,-2 0 0,1-1 0,-1 0 0,0 1 0,0-1 0,-1 0 0,1 0 0,-1-8 0,-1 11 32,1 0 0,-1 0 0,0 0 0,0 0 0,-1 0 1,1 0-1,-1 0 0,0 0 0,0 0 0,0 1 0,-1-1 1,1 0-1,-1 1 0,0-1 0,0 1 0,0 0 1,0-1-1,-1 1 0,1 0 0,-1 0 0,0 0 0,0 1 1,0-1-1,0 1 0,0 0 0,-1 0 0,1 0 0,-1 0 1,1 0-1,-1 1 0,0-1 0,-7 0 0,2-2-57,0 2-1,-1-1 1,1 2 0,-1-1-1,1 1 1,-1 0 0,0 1-1,-12 1 1,18 0-91,0-1 0,-1 1 0,1 0 0,0 0 0,0 1 1,0-1-1,1 1 0,-1 0 0,0 0 0,0 0 0,1 0 0,0 0 0,-1 1 1,1 0-1,0 0 0,0 0 0,0 0 0,1 0 0,-1 0 0,-3 8 1,-3 8-1036,1 1 0,2 0 0,0 0 1,-5 33-1,-2 28-3043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2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188 1299 13350,'-6'-26'990,"-9"-56"333,-10-168 0,26 50-406,-4-111-1057,0 271 93,-1 1 0,-3 0 1,0 0-1,-3 0 0,-1 2 1,-2-1-1,-2 1 0,-1 1 1,-25-41-1,33 69-1009,4 16-355,4 29-1182,0-26 2088,0 61-1846,0 15-274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5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33 1617,'0'0'5893,"-22"-6"-4778,-68-16 99,86 21-996,-1 0 1,0 0-1,0 0 0,0 1 0,0 0 0,0 0 0,0 0 1,0 1-1,1-1 0,-1 1 0,0 0 0,0 1 0,0-1 1,1 1-1,-1 0 0,1 0 0,0 0 0,-1 1 1,1 0-1,0 0 0,0 0 0,1 0 0,-1 0 0,1 1 1,-1-1-1,-4 9 0,0 0 100,1 1 0,1-1 1,0 1-1,1 1 0,0-1 0,-5 26 1,4-6-173,2 1 1,1-1 0,1 1-1,5 57 1,-2-86-180,0 0-1,0 0 0,1-1 0,-1 1 1,1 0-1,0-1 0,0 1 0,0-1 1,1 1-1,0-1 0,-1 0 1,2 0-1,-1 0 0,0-1 0,1 1 1,0-1-1,-1 1 0,1-1 1,1-1-1,-1 1 0,0 0 0,1-1 1,-1 0-1,1 0 0,6 1 1,-2 0-151,1 0 0,0-1 0,0 0 1,0 0-1,0-1 0,0-1 0,0 0 1,0 0-1,0-1 0,0 0 1,18-4-1,-23 2 197,0 1 0,0-1 0,1 0 0,-1 0 0,-1-1 0,1 0 0,-1 1 0,1-1 0,-1-1 0,0 1 0,0-1 0,-1 1 0,0-1 0,1 0 0,-2-1 0,1 1 0,0 0 0,-1-1 0,3-9 0,1-6 117,-1 1 0,-1-1 0,-1 0 0,1-25 0,-2 25 134,-1 8-35,0 1 0,-1-1-1,0 1 1,-4-24 0,4 34-212,-1-1 0,1 1 1,-1-1-1,0 1 1,0 0-1,0-1 1,0 1-1,-1 0 1,1-1-1,0 1 1,-1 0-1,0 0 0,1 0 1,-1 1-1,0-1 1,0 0-1,0 1 1,0-1-1,0 1 1,-1-1-1,1 1 1,0 0-1,-1 0 0,1 0 1,-1 0-1,1 1 1,-1-1-1,1 1 1,-4-1-1,-1 1-143,0 0 0,0 0 1,0 1-1,1 0 0,-1 1 0,0-1 0,0 1 1,1 0-1,-1 1 0,1 0 0,0 0 0,0 0 0,0 1 1,0-1-1,0 1 0,1 1 0,0-1 0,0 1 1,-8 9-1,-7 10-1283,1 1 0,0 1 0,-14 29 0,21-34-41,-32 56-6343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6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439 25 7796,'0'0'5637,"-25"-5"-3932,-78-12-598,96 16-989,-1 0 0,0 1 0,0 0 1,1 0-1,-1 1 0,0 0 0,1 0 0,-1 1 0,1 0 1,-1 0-1,1 1 0,0 0 0,0 0 0,-8 5 1,0 3 47,0 0 1,1 0 0,1 1 0,-13 15 0,3-4 22,16-17-177,-1 0 0,2 1 0,-1 0 0,1 0 0,0 0 0,0 1 0,1 0 0,0 0 0,0 0 0,1 1 0,0 0 0,1 0 0,0 0 0,0 0 0,1 0 0,0 0 0,0 11 0,2-19-25,0 0 0,0 0 0,1 1 0,-1-1 1,1 0-1,-1 0 0,1 0 0,-1 0 0,1 0 0,0-1 1,0 1-1,-1 0 0,1 0 0,0 0 0,0-1 0,0 1 1,0 0-1,0-1 0,0 1 0,0 0 0,0-1 0,0 0 1,0 1-1,0-1 0,0 0 0,0 1 0,0-1 0,1 0 0,-1 0 1,2 0-1,44 2-530,-39-2 377,9 0-47,1-1 0,0-1 1,-1-1-1,0-1 0,0 0 1,0-1-1,0-1 1,16-7-1,-22 8 211,-1-1 1,0 1-1,0-2 0,-1 1 1,0-2-1,0 1 0,0-1 1,-1 0-1,0-1 0,-1 0 1,0 0-1,0-1 0,7-13 1,-12 17 52,0 0 1,0 0-1,0 1 0,-1-1 1,0 0-1,0-1 0,-1 1 1,1 0-1,-2-8 1,1 4 213,0 9-254,-1 0-1,1 0 1,-1 0 0,1 0 0,-1 1-1,1-1 1,-1 0 0,1 0 0,-1 1 0,0-1-1,1 0 1,-1 1 0,0-1 0,1 1-1,-1-1 1,0 1 0,0-1 0,0 1 0,0 0-1,1-1 1,-1 1 0,0 0 0,0 0 0,0-1-1,0 1 1,-1 0 0,1 0-82,1 0 1,-1 0-1,0 0 1,0 0-1,1-1 0,-1 1 1,0 0-1,0 0 1,1 1-1,-1-1 1,0 0-1,0 0 1,1 0-1,-1 0 0,0 1 1,1-1-1,-1 0 1,0 1-1,1-1 1,-1 1-1,0-1 0,1 0 1,-1 1-1,1-1 1,-1 1-1,1 0 1,-1-1-1,1 1 0,-1-1 1,1 1-1,0 0 1,-1-1-1,1 1 1,0 0-1,0-1 0,-1 1 1,1 1-1,-1 80-4707,4-27 750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7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519 84 6531,'0'0'7873,"-29"-6"-5974,-95-18-501,116 22-1321,1 1-1,-1 0 1,0 0-1,0 1 1,0 0-1,1 1 0,-1 0 1,0 0-1,1 0 1,-1 1-1,0 0 0,1 0 1,0 1-1,0 0 1,0 1-1,0-1 0,0 1 1,0 1-1,1-1 1,-6 6-1,-10 6 96,2-3-20,0 2 0,1 0 0,1 2 0,-29 33 0,40-42-138,1 0-1,0 1 1,0 0 0,1 0 0,0 1-1,1-1 1,0 1 0,0 0 0,1 0 0,0 1-1,1-1 1,0 0 0,0 18 0,2-26-26,0 1 0,1-1 0,-1 0-1,1 0 1,0 0 0,0 0 0,0 0 0,0 0 0,0-1 0,0 1 0,0 0 0,1 0 0,-1-1 0,1 1 0,-1-1 0,1 1 0,-1-1 0,1 0 0,0 1 0,0-1 0,0 0 0,-1 0 0,1 0 0,0 0-1,0-1 1,1 1 0,-1-1 0,0 1 0,0-1 0,0 0 0,0 1 0,4-1 0,12 1-163,1 0 0,34-2 0,-36 0 129,-2-1-29,-1 0 0,1 0 0,0-1-1,-1-1 1,1-1 0,-1 0 0,0 0-1,-1-2 1,1 0 0,-1 0 0,-1-1-1,1-1 1,16-15 0,-20 16 83,0 0 0,-1-1 1,0 0-1,-1-1 0,1 1 0,-2-1 1,0-1-1,0 1 0,-1-1 1,0 0-1,0-1 0,-2 1 0,1-1 1,-2 0-1,1 1 0,-1-1 1,0-15-1,-2 23 2,-1 0-1,1 0 1,-1 0 0,1 0-1,-1 0 1,0 0 0,0 0-1,-1 0 1,1 0 0,-1 1-1,0-1 1,0 1 0,0-1-1,-1 1 1,1 0 0,-1 0-1,-3-4 1,1 3 26,-1-1 1,0 1-1,-1-1 1,1 2-1,-1-1 1,0 1-1,0 0 1,-12-4-1,0 3-255,1 0 1,-1 1-1,0 1 0,0 1 0,0 0 0,-33 4 0,48-2-213,-1-1 0,1 1 0,0 0 0,0 1 1,0-1-1,1 1 0,-1-1 0,0 1 0,0 0 0,1 1 0,0-1 0,-1 1 1,1-1-1,0 1 0,0 0 0,-4 6 0,-15 21-7801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8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551 45 4770,'0'0'8097,"-9"-8"-6787,6 5-1194,-1-1 0,0 1-1,0 0 1,0 0 0,0 0 0,0 0-1,-1 1 1,1 0 0,-1 0 0,0 0-1,0 1 1,1-1 0,-1 1 0,0 0-1,0 0 1,0 1 0,0 0 0,0 0-1,0 0 1,-1 0 0,1 1 0,0 0-1,1 0 1,-1 0 0,-8 3 0,-9 6 136,0 1 1,1 0 0,1 2 0,-1 0 0,-22 21 0,4 1 125,-50 54 0,71-67-231,0 0 1,1 1-1,-25 44 1,35-54-138,1 1 1,1-1-1,0 1 0,0 0 0,1 0 1,1 1-1,1-1 0,-2 30 1,4-41-15,0-1 0,0 1 0,0-1 1,1 1-1,-1-1 0,1 1 0,-1-1 1,1 0-1,0 1 0,0-1 1,0 0-1,0 0 0,1 0 0,-1 0 1,1 0-1,-1 0 0,1 0 0,-1 0 1,1 0-1,3 2 0,-1-2-20,1 1-1,-1-1 0,1 0 1,-1 0-1,1 0 0,0-1 1,0 1-1,0-1 0,8 0 1,5 0-61,-1 0 0,1-2 0,-1 0 0,1-1 0,18-5 0,-10 0 55,-1-2 0,0 0 1,-1-2-1,0-1 1,-1-1-1,0 0 1,-1-2-1,-1-1 1,0 0-1,-1-2 1,-1 0-1,-1-1 1,0-1-1,-2-1 1,0 0-1,22-41 1,-31 46 31,0 0-1,-2 0 1,0-1-1,-1 0 1,0 0 0,-1 0-1,-2 0 1,1 0-1,-3-29 1,1 43 4,0 0-1,-1 0 1,1 0 0,-1 1-1,1-1 1,-1 0 0,0 0-1,0 1 1,-1-1 0,1 0-1,0 1 1,-1 0 0,1-1-1,-1 1 1,0 0 0,0 0-1,0-1 1,0 2 0,0-1-1,-1 0 1,1 0 0,0 1-1,-1-1 1,1 1 0,-1 0-1,0 0 1,1 0 0,-1 0-1,-4-1 1,-8-1 10,0 0 1,0 2-1,0 0 0,-22 1 0,25 0-27,1 0-21,0 0 0,0 1 0,0 1 0,0 0 0,0 0 0,0 1 0,0 0 0,1 1 0,0 1 0,0-1 0,0 2 0,-12 7 0,9-3-411,0 1 0,1 0 0,0 1 0,1 1 1,0 0-1,1 0 0,-14 24 0,-26 57-4389,1 10-3134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09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645 173 12470,'0'0'3188,"-25"-2"-1531,5-1-1337,12 1-257,-1 1 0,1 0-1,-1 0 1,1 0-1,0 1 1,-1 1-1,1-1 1,-1 1 0,1 1-1,0 0 1,0 0-1,0 0 1,0 1-1,0 0 1,0 1 0,-14 8-1,3 2-20,-1 1 0,2 0-1,0 1 1,-21 25 0,33-33-33,0-1 1,1 1-1,0 0 1,0 1-1,0-1 1,1 1-1,1 0 1,0 0-1,0 0 1,0 1-1,1-1 1,1 0-1,-2 19 1,3-25-22,1 0 0,-1-1 0,0 1 0,1-1 0,-1 1 0,1-1 0,0 1-1,0-1 1,0 0 0,0 1 0,0-1 0,1 0 0,-1 0 0,0 0 0,1 0 0,0 0 0,0 0 0,-1 0 0,1-1 0,0 1 0,0 0 0,1-1 0,-1 0 0,0 1 0,0-1 0,1 0 0,-1 0 0,0-1 0,1 1 0,-1 0 0,4 0 0,9 2-107,1-1 1,0-1 0,0 0-1,17-1 1,-15-1 1,14 1-81,0-2 1,0-2 0,0-1-1,-1-1 1,1-1-1,-2-2 1,1-1 0,-1-2-1,-1-1 1,0-1-1,-1-1 1,-1-2-1,38-29 1,-57 39 287,0-1 0,-1 0 0,0 0-1,-1 0 1,1-1 0,-2 0 0,1 0 0,-1-1 0,-1 1 0,0-1 0,6-19 0,-9 24 32,0-1 1,0 1 0,0-1-1,0 1 1,-1-1 0,0 1-1,0-1 1,-1 0 0,1 1-1,-1-1 1,0 1 0,-1-1 0,1 1-1,-1 0 1,0 0 0,0 0-1,-1 0 1,0 0 0,0 0-1,0 0 1,0 1 0,-1 0-1,-7-8 1,-1 3-11,0 0 0,-1 1-1,0 1 1,0 0 0,0 1-1,-1 0 1,0 1 0,0 0 0,-1 1-1,-26-3 1,-13 1-110,-89 1 0,108 6-276,0 1 0,-1 2 0,1 1 1,-47 14-1,46-8-741,0 2-1,1 1 1,1 2-1,-36 22 1,-69 56-5278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49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2415 16 3682,'0'0'685,"-33"0"-268,-244 0 1730,-391-15 1900,666 15-4045,-154-1 120,-187 25 0,156 4-77,11 0-12,-279 9 1,423-36 41,23 1 9,0-2 0,0 1 0,0-1 0,0 0 0,0-1 0,0 0 0,-13-4 0,21 5-100,23 1-2959,-13 1 2495,-1 0 0,0 0 0,1 1-1,15 7 1,2 1-2657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0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626 1 6867,'0'0'622,"-28"6"-150,-1 0-256,-180 44 2396,110-18-2068,-139 51 134,237-82-681,0-1-1,0 0 1,0 0 0,0 1 0,0-1-1,0 1 1,-1-1 0,1 1-1,0-1 1,1 1 0,-1 0 0,0 0-1,0-1 1,0 1 0,0 0 0,0 0-1,1 0 1,-1 0 0,0 0 0,1 0-1,-1 0 1,1 0 0,-1 0 0,1 0-1,0 0 1,-1 0 0,1 0 0,0 0-1,0 0 1,0 1 0,-1-1-1,1 0 1,0 0 0,1 0 0,-1 0-1,0 1 1,0-1 0,0 0 0,1 0-1,-1 0 1,1 0 0,-1 0 0,1 0-1,-1 0 1,1 0 0,-1 0 0,1 0-1,0 0 1,1 1 0,4 5 17,1 0 0,0 0 0,0-1 0,13 9 0,-19-15-4,78 55 338,57 43 409,-95-67-1010,1-1 0,2-2 0,72 35 0,-65-41-2209,76 24 0,-39-22-2138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2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1231 17 9124,'0'0'1275,"-30"-1"-677,-209-8 37,1 7 1834,15-2-2179,-276 30 0,497-23-1978,9 1 851,13 3-405,92 13-1644,-42-12 541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2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487 7 9732,'0'0'683,"-26"-1"-461,-88-4 301,96 4-282,0 2-1,0 0 1,0 0 0,0 2 0,0 0 0,1 2 0,-29 9-1,14 1-266,1 0 0,-40 28 0,30-18 85,92-2-491,-31-13 408,-2 1-1,1 1 0,-1 0 1,-1 2-1,0-1 1,19 22-1,-15-14-1194,1-1 0,42 28 1,2-12-2098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3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487 19 2177,'0'0'1763,"-23"-10"-108,-41 4-543,0 3 1,-82 7 0,140-3-1037,-13 0-43,1 0 0,0 2 1,0 0-1,0 2 0,0 0 0,0 0 0,-22 12 0,27-7-319,13-10 236,0 0 0,0 0 1,-1 0-1,1 1 0,0-1 1,0 0-1,0 0 0,-1 0 0,1 0 1,0 0-1,0 0 0,0 1 1,0-1-1,-1 0 0,1 0 1,0 0-1,0 0 0,0 1 1,0-1-1,0 0 0,0 0 0,-1 0 1,1 1-1,0-1 0,0 0 1,0 0-1,0 1 0,0-1 1,0 0-1,0 0 0,0 0 1,0 1-1,0-1 0,0 0 0,0 0 1,0 1-1,0-1 0,0 0 1,1 0-1,-1 0 0,0 1 1,0-1-1,0 0 0,0 0 1,0 0-1,0 0 0,1 1 0,-1-1 1,0 0-1,0 0 0,0 0 1,0 0-1,1 1 0,-1-1 1,0 0-1,0 0 0,0 0 1,1 0-1,-1 0 0,0 0 0,0 0 1,0 0-1,1 0 0,-1 0 1,0 0-1,0 0 0,1 0 1,-1 0-1,0 0 0,29 1-4435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3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0 585 9845,'0'0'1664,"1"-27"-1063,0 7-495,-2 5 28,1 0 1,1 0 0,0 0 0,1 1 0,1-1 0,1 1 0,-1-1 0,2 1 0,0 0 0,12-22 0,-1 11 99,1 1 1,1 1 0,1 0 0,1 2 0,1 0 0,1 1 0,1 1 0,44-28 0,-21 20-158,1 2 0,1 2 0,100-33 0,-147 55 5,0 1-1,0 0 1,0 0 0,0-1-1,1 1 1,-1 0 0,0 0-1,0 0 1,0 0 0,0 0-1,1 0 1,-1 1 0,0-1-1,0 0 1,0 1 0,0-1-1,0 0 1,0 1 0,0-1-1,0 1 1,0 0 0,0-1-1,0 1 1,0 0 0,0 0-1,0-1 1,-1 1 0,1 0-1,0 0 1,-1 0 0,1 0-1,0 0 1,0 2 0,14 44-222,-9-23 510,67 186 488,43 142-3426,-107-308-722,-8-8-1539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3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1373 0 10261,'-27'6'840,"1"-1"-733,-22 6-1,-87 6 1,-342 10 2015,-107 7-952,556-33-1151,-18 3-14,45-3-42,3 0-539,0 0 198,1 0 0,-1 0 0,0 0-1,1-1 1,-1 1 0,0-1 0,1 0 0,-1 1-1,1-1 1,2 0 0,-3 0-30,41 1-1601,10-1-352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4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290 8 2065,'0'0'7291,"-30"-1"-6360,-174-6 857,149 18-1481,54-11 493,1 6-732,0 1-1,1 0 1,-1-1-1,1 1 1,1-1 0,-1 1-1,1-1 1,0 0-1,1 0 1,-1 1-1,1-1 1,0-1 0,1 1-1,-1 0 1,1-1-1,0 0 1,1 0 0,-1 0-1,7 4 1,-3-2-145,1-2 1,0 1 0,1-1-1,-1-1 1,1 0-1,0 0 1,0-1 0,1 0-1,-1 0 1,1-2-1,13 2 1,52 2-2364,91-7 0,-71-5-1191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4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2962 4 8932,'0'0'5128,"-13"-1"-4090,-23-1-783,-1 1 0,0 2 1,-51 9-1,71-7-191,-1038 235 707,27-7-819,798-182 47,104-20-31,-164 17-1,285-46-1393,8 0 380,19-3-224,39-7-183,76-44-3322,-70 23 930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5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598 1 9380,'0'0'2916,"-25"6"-1688,-4 1-945,11-3-176,0 0 0,0 2 0,0 0 0,0 1 0,1 0 0,-21 14 0,-20 12-14,-270 141 3,327-174-119,1 0 0,-1 0 1,0 1-1,1-1 0,-1 0 0,1 1 0,-1-1 0,0 0 0,1 1 0,-1-1 0,1 0 0,-1 1 0,1-1 0,-1 1 0,1-1 0,0 1 0,-1 0 0,1-1 0,0 1 0,-1-1 0,1 1 0,0-1 0,0 1 0,-1 0 0,1-1 0,0 1 0,0 0 0,0-1 0,0 1 0,0 0 0,0-1 1,0 1-1,0 0 0,0-1 0,0 2 0,19 22-55,41 15 348,-57-37-308,60 29 26,2-2-1,1-4 1,113 29-1,39 14-3525,-139-36-272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6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8292,'0'0'4258,"174"-23"-3794,-96 18-272,-10 0 32,-8 2-144,-14 1-64,-8-1-16,-13 3-848,-5 0-3410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6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24 11397,'0'0'3132,"-1"-4"-2107,1 3-1015,-1 1 0,1-1 0,0 1 0,0-1 0,0 1 0,-1-1 0,1 1 0,0-1 0,0 1 0,0-1 0,0 0 0,0 1 1,0-1-1,0 1 0,0-1 0,0 1 0,1-1 0,-1 1 0,0-1 0,0 0 0,0 1 0,1-1 0,-1 1 0,0-1 0,0 1 0,1 0 0,-1-1 0,0 1 1,1-1-1,-1 1 0,1 0 0,-1-1 0,1 1 0,23-3 139,-14 4-64,-4-1-81,-1 1 1,0 0-1,0 0 1,0 1-1,0-1 0,0 1 1,0 0-1,0 1 1,-1-1-1,1 1 0,-1 0 1,1 0-1,-1 0 1,0 1-1,-1 0 1,1-1-1,4 7 0,9 11-35,-1 1 0,15 28-1,-13-21-20,95 115-1877,-111-142 1895,-1 1 0,1 0 0,0 0 0,-1 0 0,0 0 0,0 0-1,0 1 1,0-1 0,0 0 0,-1 0 0,1 1 0,-1-1 0,0 0-1,0 1 1,0-1 0,0 0 0,-1 1 0,1-1 0,-1 0-1,0 1 1,0-1 0,0 0 0,-1 0 0,1 0 0,-1 0 0,1 0-1,-1 0 1,-4 4 0,-4 5 26,-1-1-1,-1 0 0,0 0 1,-25 15-1,12-8-86,-182 148-5974,135-106-868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6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8724,'0'0'4258,"80"-2"-3618,-19 2-624,2 0 128,-3 0-208,0 0 112,-6 0-96,4-8-960,-7-2-1857,-8-6-881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7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278 1 9556,'0'0'4506,"5"0"-3556,5 0-888,0 1 0,-1 0 0,1 1-1,0 0 1,-1 1 0,0 0 0,1 0 0,-1 1-1,0 0 1,-1 1 0,1 0 0,-1 0-1,11 10 1,-13-10-266,0 0 1,0 0-1,-1 1 0,0-1 0,0 1 1,-1 1-1,1-1 0,-2 1 0,1 0 0,-1-1 1,1 2-1,-2-1 0,1 0 0,-1 0 1,0 1-1,-1 0 0,0-1 0,0 10 0,-1-15 160,0-1-1,-1 1 1,1-1-1,-1 0 0,1 1 1,-1-1-1,0 0 1,1 0-1,-1 0 0,0 0 1,0 1-1,0-1 1,0 0-1,0 0 0,0 0 1,0-1-1,0 1 0,-1 0 1,1 0-1,0-1 1,0 1-1,-1-1 0,-1 2 1,-40 11-381,32-10 232,-307 74-3041,224-56 1561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7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0 134 9476,'0'0'481,"178"-18"79,-52 13-480,20-3 208,14 0 1137,6-2-529,-2 2-592,-7-2-160,-16 0-80,-24-3 0,-25 0-48,-29 3-16,-20-1-192,-18 6-576,-10 0-705,-27 5-7427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8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 1 12934,'0'0'3900,"12"8"-3385,4 2-411,137 98 344,-135-93-439,0 0 0,-1 1 0,-1 0 0,-1 2-1,0 0 1,17 28 0,-28-39-78,0 0 1,-1 0 0,0 0-1,0 1 1,0-1-1,-1 1 1,-1 0-1,1 0 1,-1 0 0,-1 0-1,1 0 1,-1 0-1,-1 0 1,1 0 0,-1 0-1,-4 11 1,2-9 22,-1 0 0,0-1 0,-1 0 0,0 0 1,0 0-1,-1 0 0,0-1 0,-1 0 0,0 0 1,0 0-1,-16 12 0,-162 107-1674,126-90-682,-102 83 1,92-54-699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38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366 76 7459,'0'0'134,"27"-11"223,86-37 329,-107 46-544,-1-1 0,1 1-1,0 0 1,-1 0 0,1 0 0,0 1 0,0 0-1,0 0 1,0 1 0,11 0 0,-1 1 1459,-15 9 61,-1 18-1255,0 0-1,-2 0 0,-1 0 0,-1 0 0,-2 0 1,0-1-1,-12 29 0,-4-4-197,-2-2-1,-2 0 1,-2-2 0,-60 78 0,73-106-182,-2-1-1,0-1 1,-1 0 0,-1-2 0,-1 0 0,0 0 0,-1-2-1,-1-1 1,0-1 0,0 0 0,-1-2 0,-45 14 0,63-23-26,0 1 1,1-1 0,-1 0-1,0-1 1,1 1 0,-1-1 0,0 0-1,-5-1 1,9 1-35,-1-1 1,1 1-1,0-1 0,0 0 1,0 1-1,0-1 0,0 0 1,0 0-1,1 0 0,-1 0 1,0 0-1,0 0 0,0 0 0,1 0 1,-1 0-1,1 0 0,-1 0 1,1 0-1,-1-1 0,1 1 1,0 0-1,-1 0 0,1-1 1,0 1-1,0 0 0,0 0 1,0-1-1,0 1 0,0 0 1,1-2-1,-1-1-23,0 0 0,1 0 0,0 0 0,-1 1 0,1-1 0,1 0 0,-1 1 0,0-1 0,1 1 0,0-1 0,0 1 0,0 0 0,0 0 0,4-4 1,0 0 0,1 0 0,1 1 0,-1-1 0,1 2 0,11-8 1,11-3-1,1 2 0,40-14 1,-69 27 47,29-8 0,0 2 1,1 0-1,0 3 1,0 0 0,0 3-1,41 1 1,-56 0 3,1 1-5,0 1 1,-1 0 0,1 1 0,-1 0 0,0 2 0,0 0 0,20 10 0,-3 0-1884,-1 3 1,43 29 0,-51-28-2384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8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98 7587,'0'0'1681,"169"-2"-464,-63-11 416,6-3-49,2 1-383,-8-1-401,-3 4-448,-8 4-320,-15 0-32,-5 3 0,-12 2-1344,-9 3-1121,-11 0-2610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8.9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15 11925,'0'0'4410,"0"-4"-3113,-1 3-1286,1 1 1,0 0-1,0 0 0,0-1 0,0 1 1,0 0-1,0 0 0,-1-1 0,1 1 1,0 0-1,0 0 0,0-1 1,0 1-1,0 0 0,0 0 0,0-1 1,0 1-1,0 0 0,0 0 0,0-1 1,1 1-1,-1 0 0,0 0 1,0-1-1,0 1 0,0 0 0,0 0 1,0-1-1,0 1 0,1 0 0,-1 0 1,0 0-1,0-1 0,0 1 0,1 0 1,-1 0-1,0 0 0,0 0 1,0 0-1,1-1 0,-1 1 0,0 0 1,0 0-1,1 0 0,-1 0 0,0 0 1,0 0-1,1 0 0,-1 0 1,0 0-1,0 0 0,1 0 0,-1 0 1,1 0-1,21 11 255,44 38-221,-35-26 51,76 46-60,23 17-432,-126-83 362,0 0-1,0 0 1,0 1-1,-1 0 1,1-1 0,-1 2-1,0-1 1,-1 0-1,1 0 1,-1 1 0,1-1-1,-1 1 1,1 6-1,-2-8 20,-1-1 0,1 1 0,-1 0-1,0 0 1,0-1 0,0 1 0,0 0 0,-1 0-1,1-1 1,-1 1 0,1 0 0,-1-1-1,0 1 1,0 0 0,-1-1 0,1 1-1,0-1 1,-1 0 0,1 1 0,-1-1-1,0 0 1,0 0 0,0 0 0,0 0 0,-4 2-1,-48 36-720,-1-4 0,-85 43 0,-39 6-5345,64-36-858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9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10645,'0'0'3164,"27"6"-2084,59 15 166,218 49 1305,-114-41-2221,263 6 0,201-32-1299,-453-5-120,89-8-829,36 0-3167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4:59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221 0 4290,'0'0'12614,"5"5"-11611,207 200 11,-198-189-1037,0 1 1,0 0 0,-2 1-1,0 1 1,-1 0 0,-1 0-1,-1 1 1,0 0 0,5 24-1,-11-33-16,0 0 0,-1 1-1,0-1 1,-1 1 0,-1-1-1,1 1 1,-2 0 0,0-1-1,0 1 1,-1-1-1,0 1 1,-1-1 0,-1 0-1,0 0 1,0 0 0,-1 0-1,0-1 1,-12 18 0,-3-3-47,-2 0 0,0-1 1,-1-2-1,-1 0 0,-31 21 0,-143 83-2695,75-51-3755,90-55 227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00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5715,'-2'0'4295,"6"0"-8302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40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5987,'0'0'320,"12"147"-80,8-88-224,3-15-16,3-5 0,-1-8-160,-5-5-688,-5-6-2786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42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337 237 4802,'0'0'4733,"-9"-1"-3975,-29-4-51,36 6-614,0-1 0,-1 1 1,1 0-1,0-1 0,0 1 1,-1 0-1,1 0 1,0 1-1,0-1 0,0 0 1,0 1-1,0-1 0,1 1 1,-1-1-1,0 1 0,1 0 1,-1 0-1,1 0 0,0 0 1,-1 0-1,1 0 1,0 0-1,0 0 0,1 1 1,-2 3-1,0-3 41,-11 29 322,1 1-1,1 0 1,2 0 0,2 1 0,-6 47-1,4 171-61,8-116-358,-10-8-1325,9-284-4542,6-206 4750,5-159 2738,-10 524-641,-19 49 585,7-21-1190,1 2 1,-8 36 0,6 23-83,3 0-1,4 1 1,4 0 0,12 108 0,10-26-206,3 34 55,-19 238-477,-4-276-2422,1-181 2293,6-408-7759,29-15 6280,-12 310 2053,5-44 3261,-29 159-1387,-5 15-66,4-5-1886,-9 14 348,1 1-1,1 0 0,1 0 1,0 1-1,1 0 0,1 0 1,1 0-1,0 1 1,1 0-1,-1 29 0,0 26-166,8 104 0,-1-143-124,15 160-39,1 47 4,-19-75 87,-38 286 1,-44 566-2592,81-985 2248,1-18-92,1-5-1528,0-15-710,5-40 441,20-370-476,-25 162 3874,-1 164 995,0 887 3736,-1-2-8845,2-796 2751,0 1 1,0-1-1,0 0 0,0 1 1,0-1-1,0 0 1,1 1-1,-1-1 0,0 0 1,1 1-1,-1-1 1,1 0-1,-1 0 0,1 1 1,0-1-1,-1 0 1,1 0-1,0 0 0,0 0 1,0 0-1,1 1 1,-1-2-45,-1 0 1,1 0 0,0 0 0,0-1 0,0 1 0,-1 0-1,1-1 1,0 1 0,0 0 0,-1-1 0,1 1 0,0-1-1,-1 1 1,1-1 0,0 1 0,-1-1 0,1 0 0,-1 1-1,1-1 1,-1 0 0,1 1 0,-1-1 0,1 0 0,-1 0-1,0 1 1,0-1 0,1 0 0,-1 0 0,0 0-1,0 0 1,0 1 0,0-1 0,0 0 0,0 0 0,0-1-1,8-48-404,-3 1-1,-2-1 0,-5-83 0,0 37-937,1-187-3429,0 145 6100,1 4 5234,-18 566-5701,14-114-775,6-180-355,-3-133 349,1-5-15,0 0 0,0 1 0,0-1 0,0 0 0,0 1-1,0-1 1,0 1 0,0-1 0,0 0 0,0 1 0,0-1 0,0 0-1,0 1 1,0-1 0,0 0 0,0 1 0,1-1 0,-1 0 0,0 1-1,0-1 1,0 0 0,0 0 0,1 1 0,-1-1 0,0 0 0,0 1-1,1-1 1,-1 0 0,0 0 0,1 0 0,-1 1 0,0-1 0,0 0 0,1 0-1,-1 0 1,0 0 0,1 0 0,-1 0 0,0 1 0,1-1 0,-1 0-1,1 0 1,-1 0 0,0 0 0,1 0 0,-1 0 0,0 0 0,1-1-1,-1 1 1,0 0 0,1 0 0,-1 0 0,0 0 0,1 0 0,-1 0 54,0 2-86,0-2-162,-8-115-1006,5 0 0,18-184 1,-8 213 1427,-6-151 0,-3 192-117,-4-44 134,-31-146 0,0 8-10,19-404-1767,20 430 246,-2 58-237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43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0 464,'0'0'1649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45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59 11701,'0'0'1425,"-4"23"-745,-13 74 876,-5 108-1,18 506 1401,5-234-2700,-36 80-429,30-498 53,0 6-36,-7 68-800,-27 133 0,37-280-2030,-1-78 2696,12 25 337,34-128-1,-8 49-14,-9-8 92,10-224-1,-28-157 260,2-19 444,2 209-157,-13 329-615,1-1 0,1 0 0,1 1 0,0-1 0,1 1 0,1 0 0,10-29 0,-13 44 20,0 0 0,1 0 0,-1 0 0,1 0 0,-1 0 0,1 0 0,-1 1 0,1-1 0,0 0 0,-1 1 0,1-1-1,0 1 1,-1 0 0,1 0 0,3 0 0,-4-1-75,0 1-1,-1 0 1,1 0-1,0 0 0,0-1 1,0 1-1,-1 0 1,1 0-1,0 0 1,0 1-1,0-1 0,0 0 1,-1 0-1,1 0 1,0 1-1,0-1 1,-1 0-1,1 1 0,0-1 1,0 0-1,-1 1 1,1-1-1,0 1 0,-1-1 1,1 1-1,-1 0 1,1-1-1,-1 1 1,1 0-1,-1-1 0,1 1 1,-1 0-1,1-1 1,-1 2-1,1 52 243,-4-1-1,-1 0 0,-14 63 1,-13 41 102,6 1 0,8 1 0,3 220 0,15-58-207,-4 378-25,-15-337 65,-2 51-133,17-86-491,43 366 0,-24-557 444,48 371-132,-62-489 139,-2-14-9,0 0-1,1-1 1,-1 1-1,1 0 1,0 0-1,0 0 1,0 0-1,0-1 1,1 1-1,3 5 1,-5-9-13,0 0 1,1 0 0,-1 1-1,1-1 1,-1 0 0,0 0-1,1 0 1,-1 0 0,1 0-1,-1 0 1,0 0 0,1 0 0,-1 0-1,1-1 1,-1 1 0,0 0-1,1 0 1,-1 0 0,0 0-1,1 0 1,-1-1 0,0 1-1,1 0 1,-1 0 0,0-1 0,1 1-1,-1 0 1,0 0 0,0-1-1,1 1 1,-1 0 0,0-1-1,0 1 1,1 0 0,-1-1-1,0 1 1,0-1 0,0 1 0,0 0-1,0-1 1,0 1 0,0-1-1,0 1 1,0 0 0,0-1-1,10-26-829,11-99-630,7-208-1,-25 280 1162,24-1386-7869,-28 1394 8089,0-22 159,-13-91 0,14 157-58,0 0-1,0-1 1,-1 1 0,1 0 0,-1 0 0,0 0 0,1 0 0,-1 0 0,0 0 0,0 0 0,0 0 0,0 0 0,-1 0 0,1 1 0,0-1 0,-1 0 0,0 1 0,1-1 0,-4-2 0,1 3 60,0 0 0,0 0 0,0 0 1,-1 0-1,1 1 0,0-1 0,0 1 0,-7 1 0,4-1 61,5 0-88,0 1 0,0 0 0,0-1 0,1 1 0,-1 0 1,0 0-1,1 0 0,-1 1 0,1-1 0,-1 0 0,1 0 1,0 1-1,-1-1 0,1 1 0,0 0 0,0-1 0,0 1 0,0 0 1,0-1-1,0 1 0,1 0 0,-1 0 0,0 2 0,-15 51-382,14-48 258,-7 37-829,1 4-720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50.0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3 7043,'0'0'3701,"1"-3"-2093,-3 9-1336,-20 121 670,-34 224 974,39-170-544,13 348 1,35-283-1034,-3-36-299,-17 617-539,-46-281-907,3-61 422,19 683 271,20-1032 450,25 145 0,44 128-38,-22-131-46,-45-218 107,-2 1 0,-1 71 0,-2-120-2138,0-26-1143,-5-202-507,-4 160 1933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39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8420,'0'0'3473,"0"27"-2072,0 189 138,-2-98-933,7 160-208,-5-274-560,0-1 0,1 0 0,0 1 0,-1-1 0,1 0 0,0 1 1,1-1-1,-1 0 0,1 0 0,-1 0 0,1 0 0,2 3 1,-4-6 65,1 0-1,-1 1 1,0-1 0,1 0 0,-1 1 0,0-1 0,1 0 0,-1 0 0,0 0 0,1 1 0,-1-1 0,0 0 0,1 0 0,-1 0 0,1 0 0,-1 0 0,1 0 0,-1 0 0,0 0 0,1 0 0,-1 0 0,1 0 0,-1 0 0,0 0 0,1 0 0,-1 0 0,1 0-1,-1 0 1,0 0 0,1-1 0,-1 1 0,1 0 0,13-24-1575,-6-4 101,-1 0 0,-1-1 0,3-46 0,-8 11-1042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50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4769 2673,'-1'-389'870,"16"-1628"459,-12 1840-1377,15-332 637,-7 386-316,5 1 0,37-137 0,141-329 1017,-100 324-264,-66 174-681,-13 41 816,2 0 0,41-84 0,-149 300 840,61-120-1972,16-26 9,1 0 0,0 1 1,-17 46-1,11 36 522,-52 73 628,44-118-1004,3 3 0,3 0 0,-15 65-1,22-19-36,3 1 0,8 195 0,5-161-129,-31 465 136,-35-1 231,17-171-177,9 733-346,30-472-20,4 8-109,16-583 25,36 162 0,9 82-637,-55-309 796,-1-32-321,6 48 0,-7-72 339,0-1 0,0 1 0,0 0 0,0-1 0,0 1-1,1 0 1,-1-1 0,0 1 0,0-1 0,0 1 0,1 0 0,-1-1 0,0 1 0,1-1 0,-1 1 0,0 0-1,1-1 1,-1 1 0,1-1 0,-1 0 0,1 1 0,-1-1 0,1 1 0,-1-1 0,1 0 0,0 1-1,-1-1 1,1 0 0,-1 0 0,1 1 0,0-1 0,-1 0 0,1 0 0,0 0 0,-1 0 0,1 0-1,0 0 1,-1 0 0,1 0 0,0 0 0,-1 0 0,1 0 0,0 0 0,-1 0 0,1-1 0,-1 1 0,1 0-1,0-1 1,-1 1 0,1-1 0,2 0-161,-1 0-1,0-1 1,0 1-1,0-1 1,0 0-1,0 0 1,-1 1-1,1-1 1,0 0 0,-1 0-1,2-3 1,1-7-344,0 0 0,-1-1 0,-1 1 0,0-1 0,0 1 0,-1-1 0,-1-19 0,0 10-1639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5:51.2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5205 4898,'0'-1445'4480,"50"566"-4311,66 5 467,48-282 399,-85 660-908,-42 286 107,-34 190-131,0 9 272,-1 0 0,0-1 0,-1 1 0,0-1 0,-1 1 0,-1-1 0,-1-14-1,1 25-351,1 0 0,0 0 0,0 0 0,-1 0 0,1 0 0,0 0 0,-1 0 0,1 1 0,-1-1-1,1 0 1,-1 0 0,0 0 0,1 1 0,-1-1 0,0 0 0,1 1 0,-1-1 0,0 1 0,0-1-1,0 1 1,1-1 0,-1 1 0,0 0 0,0-1 0,0 1 0,0 0 0,0 0 0,0-1 0,0 1-1,0 0 1,0 0 0,0 0 0,-1 0 0,0 1-22,-1-1 0,1 1 0,0-1 0,0 1 1,0 0-1,0 0 0,0 0 0,0 0 0,0 0 0,0 0 0,0 1 0,0-1 0,1 1 0,-4 3 0,-21 31-440,1 2 0,1 1 0,3 1 0,-27 67 0,26-56-676,-32 69-2863,-6 10-2513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04.2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1409,'0'0'688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22.9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2561,'0'0'6707,"0"-15"-9807,0 10 438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30.6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4767 17 4834,'0'0'2159,"4"0"-2021,11 0-78,-2 0 10410,-42-5-10392,29 4-65,0 1 0,0-1 0,0 1 0,0-1 0,0 1 0,-1-1 0,1 1 0,0-1 0,0 1 0,0-1 0,-1 1 0,1 0 0,0-1 0,-1 1 0,1-1 0,0 1 0,-1 0 0,1-1 0,0 1 0,-1 0 0,1-1 0,-1 1 0,1 0 0,-1-1 0,1 1 0,-1 0 0,1 0 0,-1 0 0,1-1 0,-1 1 0,0 0 0,-25 0-143,-27 15 1933,-38 29-1674,2 4-1,-111 80 1,-6 3-102,18-23-31,-360 219 107,233-110-81,-138 84-23,350-242-1,-627 380 44,604-355-102,-413 262 166,309-209-110,-190 106-17,-14-31-5,427-209-1149,8-5 136,22-12-839,55-28-2537,-55 30 1936,38-21-4418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38.4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8 976,'0'0'4512,"-34"-8"10208,61 9-14657,-7 3 96,0 0 1,0 2-1,29 12 1,14 3 154,-46-17-250,-13-3-17,1-1 1,-1 1 0,0 0-1,1 0 1,-1 1 0,0-1-1,0 1 1,0 0 0,0 0-1,0 0 1,0 0-1,4 5 1,-8-6 72,2 1-68,0 1 1,0 0-1,0-1 1,0 1-1,1-1 1,-1 0-1,1 0 0,-1 0 1,1 0-1,3 2 1,15 12 8,-6 4-49,1-1 1,1-1-1,1 0 1,1-1-1,0-1 0,1-1 1,0-1-1,44 22 1,-4 8 37,-49-38-38,0 1-1,-1 0 0,0 1 0,-1 0 0,0 1 0,9 10 0,-9-11-9,0 0-1,0-1 1,1 0 0,0-1 0,13 7 0,36 26 104,-31-11-74,30 37 0,-41-43-16,1-1-1,2-1 1,0-1-1,33 26 1,-29-28 41,-1 2 1,0 0-1,-2 2 1,37 44 0,60 105 286,-104-149-336,23 46 84,-30-54-44,-1 1 1,2-1 0,-1 0-1,2-1 1,0 0 0,0 0 0,1-1-1,1 0 1,11 9 0,-1-3 99,-1 1 0,-1 1 0,32 40 1,-36-39-92,0-2 1,2 0 0,0-1 0,1-1-1,30 22 1,-31-26-54,0 1 1,0 0-1,-2 1 1,0 1-1,0 1 1,-1 0-1,-1 1 0,11 19 1,80 160 71,-34-59-40,-25-56 27,62 103-8,-83-149-48,1 0 0,56 60 0,-51-66-82,-13-15-62,-1 2 0,-1 0 0,0 0 1,-1 2-1,-1-1 0,17 32 0,-22-13-7656,-8-17 1460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45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0 199 3410,'0'0'11509,"24"-11"-8164,-12 14-3187,-1-1 0,0 1 0,-1 1 0,1 0 0,-1 0 0,1 1 0,-1 1 0,-1 0 0,1 0 0,15 13 0,5 2 151,97 74 432,-82-59-646,71 43 0,-108-73-129,0-2 1,1 1-1,-1-1 1,1-1 0,0 1-1,0-1 1,0-1-1,0 0 1,1 0-1,-1-1 1,0 0-1,1 0 1,-1-1 0,19-2-1,-25 1 30,0-1 0,-1 1 1,1 0-1,0-1 0,-1 0 0,1 0 0,-1 1 0,0-1 1,1-1-1,-1 1 0,0 0 0,0 0 0,2-5 0,22-40 1,-19 33 1,6-14 8,-1 0-1,-2-1 0,0 0 0,-2 0 1,4-34-1,-4 4-11,-2-101-1,-6 159-97,-13 30-7403,-8 14 2214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46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259 20 11317,'0'0'5541,"1"-4"-4249,1-12-427,-1 30 259,-7 39-336,-8-16-598,-1 0 0,-2-1 1,-32 49-1,-5 13-97,25-39-56,-41 121 0,68-175-44,0 1-1,1 0 0,-1 0 0,2 0 0,-1 0 1,1-1-1,-1 1 0,2 7 0,-1-11 5,1 0 1,-1 0-1,1 0 0,0 0 0,0 0 1,-1-1-1,1 1 0,0 0 0,1 0 1,-1 0-1,0-1 0,0 1 0,1-1 1,-1 1-1,1-1 0,-1 1 1,1-1-1,0 0 0,0 0 0,-1 0 1,1 0-1,0 0 0,0 0 0,3 0 1,31 8-55,1-1 0,0-2 0,1-2 0,-1-1 0,69-4 0,-49 0-58,-6-2-212,0-2 0,0-2 0,52-15 0,-41 8-3450,80-8 0,-79 20-4347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03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0 540 8244,'0'0'0,"109"-168"-865,-80 101-415,-9 0 1120,-14 3 160,-6 4 0,0 1-144,0 5-1825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6.2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190 54 7619,'0'0'4090,"-3"29"-3388,-2 6-458,-1 15 221,0 80 0,6 483 92,-3-525-439,-4-1 0,-24 118 0,-59 166 67,85-351-172,3-14-4,1 1 0,-1 0 0,0 0 0,-1-1-1,0 1 1,-6 9 0,9-15-25,0-1 0,0 0 0,0 0 0,0 0 0,0 1 0,0-1 0,0 0 0,0 0 0,0 0 0,0 0 0,0 0 0,-1 1 0,1-1 0,0 0 0,0 0 0,0 0 0,0 0 0,0 0 0,-1 0 0,1 1 0,0-1 0,0 0 0,0 0 0,0 0 0,-1 0 0,1 0 0,0 0 0,0 0 0,0 0 0,-1 0 0,1 0 0,0 0 0,0 0 0,0 0 0,0 0 0,-1 0 0,1 0 0,0 0 0,0 0 0,0 0 0,-1 0 0,1 0 0,0 0 0,0-1 0,0 1 0,0 0 0,-1 0 0,-2-12-226,2-23 308,1 31-112,0-71 78,4 0 0,18-103 0,61-325 121,-49-6 6,-36 437-125,0 44 30,1 0 1,1 0-1,2 1 0,5-36 0,12 7 76,-17 52-117,-1 1 1,1-1-1,0 1 0,0-1 1,0 1-1,0 0 0,0 0 1,1 0-1,-1 0 0,1 0 1,0 1-1,5-5 0,-7 7 0,-1-1-1,1 1 0,-1 0 0,1 0 1,-1-1-1,1 1 0,-1 0 1,1 0-1,-1 0 0,1 0 1,0-1-1,-1 1 0,1 0 1,-1 0-1,1 0 0,-1 0 1,1 0-1,-1 1 0,1-1 0,0 0 1,-1 0-1,1 0 0,-1 0 1,1 1-1,-1-1 0,1 0 1,-1 0-1,1 1 0,-1-1 1,0 0-1,1 1 0,-1-1 1,1 0-1,-1 1 0,0-1 0,1 1 1,-1-1-1,0 1 0,1-1 1,-1 1-1,0-1 0,0 1 1,0-1-1,1 1 0,-1-1 1,0 1-1,0-1 0,0 2 1,0 33 825,0-22-848,-9 1608 1759,10-1537-1835,0 13 49,-12 99-1,11-193-8,0-1 0,-1 1 0,1-1 0,-1 0 0,1 1 0,-1-1 0,0 0 0,1 0 0,-1 1 0,0-1 1,-1 0-1,1 0 0,-2 2 0,-4-8-730,4-21 602,5-181 124,32-241 0,-7-372 70,-28 678-28,1 130 20,1 2-1,0 1 1,-1-1 0,-1 0 0,1 0 0,-2 0-1,1 0 1,-1 0 0,0 1 0,-1-1-1,0 1 1,-5-10 0,6 66 354,-10 914 902,-11 106-2044,23-1066 720,1 0 0,-1 0-1,0 0 1,0 0 0,0 0-1,-1 0 1,1 0 0,0 1-1,-1-1 1,0 0 0,1 0-1,-1 0 1,0 0 0,0-1 0,0 1-1,0 0 1,0 0 0,-1 0-1,1-1 1,0 1 0,-3 1-1,-5 8-35,9-11 31,0 0 0,0 0 0,0 0 0,0 0 0,0 0 0,0 1 0,-1-1 0,1 0 0,0 0 0,0 0 0,0 0 1,0 0-1,-1 0 0,1 0 0,0 1 0,0-1 0,0 0 0,0 0 0,-1 0 0,1 0 0,0 0 0,0 0 1,0 0-1,-1 0 0,1 0 0,0 0 0,0 0 0,0 0 0,-1 0 0,1 0 0,0 0 0,0 0 0,0 0 1,-1-1-1,1 1 0,0 0 0,0 0 0,0 0 0,0 0 0,0 0 0,-1 0 0,1 0 0,0-1 0,0 1 1,0 0-1,0 0 0,0 0 0,0 0 0,-1-1 0,1 1 0,0 0 0,0 0 0,0 0 0,0 0 0,0-1 1,0 1-1,0 0 0,0 0 0,0 0 0,0-1 0,0 1 0,0 0 0,0-1 0,-4-25-1131,4-47-73,0 57-181,0-12-2640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39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192 332 3666,'0'0'1918,"-2"-25"-603,-6-80-538,8 98-691,0 0 1,1 0 0,-1 0 0,2 1-1,-1-1 1,0 0 0,1 1 0,1-1-1,-1 1 1,1-1 0,0 1 0,0 0-1,1 0 1,-1 1 0,1-1 0,1 1-1,-1 0 1,1 0 0,0 0 0,0 0-1,0 1 1,1 0 0,0 0 0,7-3-1,2-2 131,1 2-1,0 0 1,0 0-1,1 2 1,0 0-1,0 1 1,28-3-1,-34 5-40,1 1 1,0 1-1,-1 0 0,1 0 0,0 1 1,-1 1-1,1 0 0,11 3 0,-17-2-101,1-1 0,-1 2 0,0-1-1,-1 0 1,1 1 0,0 0 0,-1 0-1,0 1 1,0 0 0,0-1 0,-1 2 0,0-1-1,1 0 1,-2 1 0,5 7 0,2 8 83,-1 0 0,0 0 0,-2 1 0,0 1 0,-2-1 0,0 1 0,1 30 0,-3-8 101,-1-1 0,-10 85 0,6-113-238,-1 0 0,0 0 1,-2 0-1,0 0 1,0-1-1,-2 0 1,0 0-1,0-1 0,-1 0 1,-1 0-1,0-1 1,-1 0-1,-1 0 1,0-1-1,-1-1 0,0 0 1,0 0-1,-1-1 1,0-1-1,-1 0 1,0-1-1,-1-1 1,0 0-1,0-1 0,0 0 1,-1-1-1,1-1 1,-29 4-1,22-6 48,0 0 0,0-2 0,0 0 0,0-2 0,0 0 0,-26-6 0,38 5-191,1 0 0,0-1 0,0 1 1,0-2-1,1 1 0,-1-1 0,1 0 0,0-1 0,0 0 0,1 0 0,0-1 0,0 0 0,1 0 0,-1-1 0,2 0 0,-8-12 0,7 10-476,1 0 0,1 0 0,-1 0 0,-3-19-1,-2-41-4958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8.5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244 1 7603,'0'0'6470,"-7"2"-5939,5-1-505,-1 0 0,1 1 1,-1-1-1,1 1 0,-1 0 0,1 0 0,0-1 0,0 1 0,0 1 1,0-1-1,0 0 0,1 0 0,-1 1 0,0-1 0,1 1 1,0-1-1,-2 5 0,-15 58 536,7-22-269,-10 15-138,-40 81 1,34-84-132,-28 85 1,48-98-340,7-41-149,4-10-622,53-86 1113,7-10 337,53-120 0,-111 211 1896,-19 43-1428,-3 6-1028,2 1 0,1 1 1,2 0-1,2 0 0,1 1 0,2 1 0,1-1 0,1 62 0,4-98-27,0 0 1,0 0-1,1 0 1,-1 0-1,0 0 1,0 0-1,1 0 1,0 0-1,-1 0 1,1 0-1,0-1 1,0 1-1,0 0 1,0 0-1,0-1 0,0 1 1,0-1-1,1 1 1,-1-1-1,0 1 1,4 1-1,12 6-4603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9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0 6515,'0'0'4354,"-5"7"-2169,2 52-1041,3-44-1000,-1-1 0,0 1 1,-4 15-1,-22 57 143,19-67-289,1 1 1,1-1-1,0 1 0,2 0 1,-3 35-1,7-55-88,-1-11-120,1 0 193,0 0-1,0 0 1,1 0-1,0 0 1,1 0 0,0 1-1,0-1 1,1 0-1,8-17 1,-1-2 27,5-20 273,-1 0 0,11-81 2543,-25 130-2732,3 16 369,0 27-616,-3-32 182,3 54 56,-3 0 1,-2 0 0,-24 128-1,7-90 384,13-68-4463,4-21-5207,9-48 5221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2.1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284 0 3986,'0'0'8284,"-1"16"-7884,-39 237 947,4-48-907,0 530 276,-1 6-4353,27-669 1903,-4-1 1,-3 0 0,-52 134-1,46-156-1972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2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0 2193,'0'0'5322,"8"1"719,-25 364-3523,-17 200-1381,28-380-951,3 889-22,9-507 75,-6-517-247,11 234-352,4-94-1136,-11 217-1,-5-224-1014,1-182 1759,0-12-1991,5-370-3067,-5 278 4179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3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97 2897,'0'0'6099,"0"-21"-4856,-4-16-1217,1-1 2697,17 89-707,3 47-1185,8 189 0,-8-52-537,2 280-673,-13-158-1136,31-69 587,-5-66 148,-19-57 166,-11-94-5922,-2-73 6329,0 0 0,-1-1-1,1 1 1,-1 0 0,1-1-1,-1 1 1,0 0 0,0-1-1,0 1 1,-2-3 0,-5-12-498,-3-28-1526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4.1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1037 960,'6'-37'281,"53"-262"-241,4-44 222,-50 194 3419,-11 121-3553,2 0 0,2 0 0,0 0 0,2 1 0,13-31 0,-15 46 134,-3 14 350,-5 22 622,-43 163 399,-5 19-790,27-46 312,-3 191 1,24 165-390,4-259-1200,7 764 45,9-529-68,-6-375 286,6-1-1,37 134 1,-32-170 254,-4 0 0,-3 1 0,-3 1 1,2 104-1,-29 157-513,7-27-1553,8-203-3152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5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259 1 2801,'0'0'7767,"-13"21"-6914,-39 71-127,49-86-652,0 0 0,0 1 0,1-1 0,0 1 1,0 0-1,1-1 0,-1 1 0,1 0 0,1 0 0,0 0 0,0 0 1,0 0-1,2 9 0,0 14 147,-2 167 436,-11 519-260,3-261-1273,4-122 605,4-232 292,0-101-210,1 1 1,0 0-1,-1 0 0,1 0 1,0 0-1,-1-1 0,1 1 1,0 0-1,0-1 0,0 1 1,-1-1-1,1 1 0,0-1 1,0 1-1,0-1 0,0 0 1,0 1-1,0-1 0,0 0 1,0 0-1,0 1 0,0-1 1,0 0-1,1 0 0,-1 0-99,-1-5-3359,-2-184-1083,6-239 10130,0 382-5223,2 1 1,2 0 0,2 1 0,30-79 6765,-42 138-5385,-8 28-1539,-4 15 93,3 1 1,3 1 0,-1 61 0,5-57-73,-6 232-209,8-158-210,-22 162 1,-58 75-1117,31-168-1743,33-113 2702,19-105-2455,-3-22 2686,0-2 535,1 8 4,3-51 915,-2 74-1074,1 1 0,-1-1 0,1 1 1,0 0-1,0-1 0,0 1 0,0 0 1,1-1-1,-1 1 0,1 0 0,0 0 1,0 0-1,0 1 0,0-1 0,1 0 1,-1 1-1,1 0 0,3-4 0,-1 14 5768,-1 36-5459,-2 305-2594,-4-182-1300,2-168 3466,0 1-1,1 0 0,-1-1 1,0 1-1,0 0 1,0 0-1,1-1 0,-1 1 1,0 0-1,0 0 0,1-1 1,-1 1-1,0 0 1,0 0-1,1 0 0,-1 0 1,0-1-1,1 1 1,-1 0-1,0 0 0,0 0 1,1 0-1,-1 0 1,0 0-1,1 0 0,-1 0 1,0 0-1,1 0 1,-1 0-1,0 0 0,1 0 1,-1 0-1,0 0 0,1 0 1,-1 0-1,0 0 1,1 1-1,-1-1 0,0 0 1,0 0-1,1 0 1,-1 0-1,0 1 0,0-1 1,1 0-1,-1 0 1,0 1-1,0-1 0,1 0 1,-1 0-1,0 1 1,0-1-1,0 0 0,0 1 1,0-1-1,1 0 0,-1 0 1,0 1-1,0-1 1,0 0-1,0 1 0,0-1 1,0 0-1,0 1 1,0-1-1,0 0 0,0 1 1,8-24-2021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26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6643,'0'0'0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32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7774 0 192,'0'0'656,"146"0"-512,-114 0-144,-18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39.5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106 49 4866,'0'0'5998,"-2"-7"-5366,0 1-446,2 4-140,0 0 1,0 1 0,-1-1 0,1 0-1,0 0 1,-1 0 0,0 1 0,1-1-1,-1 0 1,0 1 0,0-1-1,0 0 1,0 1 0,0-1 0,-1 1-1,1 0 1,0-1 0,-1 1 0,1 0-1,-1 0 1,-2-2 1702,7 7-1544,0-1 1,0 1 0,0 0-1,0 0 1,-1 0-1,0 0 1,3 7-1,1-1 8,229 402 112,-227-399-523,0 1 0,-1 0 0,-1 0 0,0 1 0,-1 0 1,-1 0-1,0 0 0,-1 1 0,2 30 0,-5-46 99,0-3-64,-1-13 78,0 0 0,-1 0 0,0 1-1,-2-1 1,0 0 0,0 1 0,-2 0 0,0 0 0,0 1-1,-1-1 1,-1 1 0,-1 1 0,-10-14 0,-15-13 385,-1 1 1,-67-56-1,77 73-273,18 14 296,0 0 0,0-1 0,0 1 0,1-1 0,-8-16 0,11 18-141,0 1-1,-1-1 0,0 1 1,0 0-1,-1 0 0,1 1 1,-1-1-1,0 1 0,-1 0 1,1 0-1,-1 1 0,0 0 0,-11-6 1,41 23-16,0 1 0,-1 2-1,-1 0 1,0 2 0,-1 0 0,-1 1 0,-1 1 0,-1 1 0,-1 1-1,0 0 1,18 35 0,-15-13-162,-2 2 0,-2 0 0,-2 2 0,14 90 1,-7-35-578,-40-164-77,-54-112 0,43 106 597,15 31 41,-1-2-31,-1 1 0,-1 1 0,-44-64 0,52 87 189,0-1 1,1 1-1,0-1 0,1-1 1,-10-27-1,11 31 253,4 13-71,2 11-244,10 28 11,1-1 0,2 0 0,1 0 0,32 62 0,-23-53-13,55 110 44,-45-98-90,-4 0 1,29 86-1,-51-124-516,-2 0 0,0 0 0,-2 0-1,0 38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7.7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0 263 8244,'0'0'704,"172"-64"-560,-92 25-144,0 3 0,-2 3-48,-7 2-352,-8 5-240,-8 5-1041,-21 11-224,-22 7 304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40.7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61 4034,'0'0'5432,"-8"-2"-3794,-25-9-64,26 7 2256,12 2-2858,11 1-780,-13 2-131,1 0-1,0 1 1,0-1-1,-1 1 1,1 0-1,-1-1 1,1 2-1,-1-1 1,0 0 0,0 1-1,0-1 1,0 1-1,0 0 1,-1 0-1,1 0 1,-1 0-1,0 1 1,4 6-1,0 2-3,0 0 0,0 1 0,-1 0 0,4 20 0,-2 4 15,-3 0 0,1 60 0,-3-50-44,8 56 0,-8-89-55,1 0 1,1 0-1,0-1 0,1 1 1,0-1-1,1 0 1,1 0-1,10 15 0,-12-20-21,15 20-201,-13-25 152,-9-18 86,-25-72-192,13 45 111,-8-45 0,9 13-50,-24-103 174,30 153 174,-1-1 0,-2 1 0,0 1 0,-1-1 0,-16-21 0,11 23 188,10 20 63,12 41 0,-2-22-573,59 249 319,-49-216-214,3-1 1,2-1-1,33 63 1,-45-99-36,35 56-175,-39-64 98,1 1 0,-1-1 1,1 1-1,0-1 0,0 0 0,0 0 1,1-1-1,0 0 0,-1 1 1,11 3-1,-14-6-25,0-1 1,0 0-1,0 1 1,0-1-1,0 0 1,0 0-1,0 0 1,0 0-1,0 0 1,1 0-1,-1 0 1,0 0-1,0 0 1,0-1-1,0 1 1,0 0 0,0-1-1,0 1 1,0-1-1,0 1 1,0-1-1,0 0 1,0 1-1,0-1 1,-1 0-1,1 1 1,0-1-1,0 0 1,-1 0-1,1 0 1,0 0-1,-1 0 1,1 0-1,0-2 1,10-35-3727,-9 5-552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48.5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665 196 7684,'0'0'1136,"-31"-10"-429,-8-2-408,5 2 429,0-1 1,0-2-1,-53-28 0,85 39-522,-1 0-1,0 0 0,1-1 1,0 1-1,-1 0 0,1-1 1,0 0-1,-3-4 1,5 6-181,-1 0 1,1 1 0,-1-1 0,1 0 0,-1 0 0,1 1-1,0-1 1,0 0 0,-1 0 0,1 0 0,0 0-1,0 1 1,0-1 0,0 0 0,0 0 0,0 0 0,0 0-1,0 0 1,0 0 0,0 1 0,1-1 0,-1 0-1,0 0 1,1 0 0,-1 1 0,0-1 0,1 0 0,-1 0-1,1 1 1,-1-1 0,1 0 0,-1 1 0,1-1-1,0 0 1,-1 1 0,1-1 0,0 1 0,0-1 0,-1 1-1,1 0 1,0-1 0,1 0 0,29-8-74,-1 2 1,1 0-1,1 2 0,-1 1 1,46 1-1,-54 2 24,12-1 4,20-1 19,58 4 1,-98 0 1,-1 1-1,0 0 1,1 1 0,-1 0 0,0 1 0,-1 1 0,1 0-1,-1 0 1,16 10 0,-23-11-7,0 1 0,0 0 0,0 0-1,0 0 1,-1 0 0,0 1 0,0 0 0,-1 0 0,1 1 0,-1-1-1,0 1 1,-1 0 0,3 8 0,-2-4-9,-1 0 0,-1 1 0,1-1 0,-2 1 0,0 0 0,0-1 1,-3 24-1,-2-5 1,-2 0 0,-1 0 0,-1 0 0,-2-1 1,-25 52-1,-315 544 768,209-393 319,-128 288 0,214-384-857,5 3-1,-44 206 1,72-236-154,5 2-1,5 0 1,3 197 0,11-270-66,1-2 1,2 1 0,2 0 0,1-1 0,2 0 0,20 49-1,-23-68-99,1-1-1,0-1 0,1 0 0,0 0 0,2 0 0,-1-2 1,2 1-1,0-1 0,0-1 0,1 0 0,1-1 1,0 0-1,1-1 0,0-1 0,20 10 0,-20-13 2,0 0-1,0-1 0,1-1 1,0-1-1,-1 0 0,1-1 1,0-1-1,0-1 0,0 0 1,0 0-1,0-2 0,0 0 1,-1-1-1,1 0 1,-1-2-1,0 0 0,27-12 1,8-9 360,0-3 0,-2-2 0,73-61 0,11-6 1075,-124 93-1216,-2 0 93,0 1 0,1 0 0,-1 0 0,1 1 0,10-4 0,-15 7-175,-1-1-1,0 1 0,1 0 0,-1-1 0,1 1 1,-1 0-1,1 0 0,-1 0 0,0 0 1,1 0-1,-1 1 0,1-1 0,-1 0 0,0 1 1,1-1-1,-1 1 0,0-1 0,1 1 1,-1-1-1,0 1 0,0 0 0,0 0 0,1 0 1,-1 0-1,0 0 0,0 0 0,0 0 1,-1 0-1,1 0 0,0 0 0,0 1 1,0-1-1,-1 0 0,1 0 0,-1 1 0,1 1 1,7 25 166,-1 1 0,-1 0 0,-2 1 0,1 58 0,-17 799 2263,-68 9-2148,-7 136-337,71 158-803,74-313-896,-11-293-1883,-47-627 1821,10-65-1,-2 30 565,7-105-3019,-5-24-3470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49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12070,'0'0'5888,"0"0"-5835,0-1 0,0 1 0,0 0 0,0-1 0,0 1 0,0 0 0,0-1 0,0 1 0,0 0 0,0-1 0,0 1 0,1 0 1,-1 0-1,0-1 0,0 1 0,0 0 0,0-1 0,0 1 0,1 0 0,-1 0 0,0-1 0,0 1 0,1 0 0,-1 0 0,0 0 1,0-1-1,1 1 0,-1 0 0,0 0 0,0 0 0,1 0 0,-1 0 0,0 0 0,1-1 0,-1 1 0,0 0 0,1 0 0,2 5-8,-1 0 0,1 0 0,-1 0 0,0 0 0,0 1 0,0-1 0,-1 0 0,0 1 0,0-1 0,0 10 0,0-5-3,7 62 48,-4 1 1,-8 97 0,2-143-181,-13 55 0,10-59-389,1 0 0,-3 43 0,8-84 508,1-1 0,0 0 0,2 1 0,0-1 0,9-25 0,44-93 90,-21 53-14,-6 4 1,-17 41-33,3 0 0,29-55 0,-45 93-72,1 1 0,-1-1-1,1 0 1,-1 0 0,0 0 0,1 1 0,0-1-1,-1 0 1,1 1 0,-1-1 0,1 0-1,0 1 1,-1-1 0,1 1 0,0-1-1,0 1 1,0-1 0,-1 1 0,1 0 0,0-1-1,0 1 1,1 0 0,-2 0-4,1 0 0,0 1 0,0-1 1,-1 0-1,1 1 0,-1-1 0,1 0 0,0 1 1,-1-1-1,1 1 0,-1-1 0,1 1 0,-1-1 0,1 1 1,-1 0-1,1-1 0,-1 1 0,0 0 0,1-1 1,-1 2-1,15 49-115,-13-37 146,24 114 7,11 41 14,-32-150-80,2 0 0,0-1 0,1 0 0,0 0 0,2 0 0,16 21 0,-25-36 5,1-1 1,-1 0-1,1 1 0,0-1 1,0 0-1,0 0 0,0-1 1,1 1-1,-1 0 0,0-1 1,1 1-1,-1-1 0,1 0 1,0 0-1,4 2 0,-5-3-6,-1 0-1,1 0 1,0 0-1,-1-1 0,1 1 1,-1 0-1,1-1 1,0 1-1,-1-1 0,1 1 1,-1-1-1,1 0 0,-1 1 1,0-1-1,1 0 1,-1 0-1,0 0 0,0 0 1,1-1-1,0 0 1,5-7-91,-1-1 1,0 1 0,0-1-1,-1-1 1,7-20 0,-7 21 214,48-150-224,-38 109 331,2 0 0,43-88-1,-58 136-175,0-1 0,1 1 0,0 0 0,-1 0 0,1 0 0,0 0 0,1 1 0,-1-1 0,0 1 0,1 0 0,-1 0 0,1 0 0,0 0 0,0 1 0,0-1 0,-1 1 0,1 0 0,1 0 0,-1 1 0,0-1 0,0 1 0,0 0 0,0 0 0,0 0 0,0 0 0,6 2 0,-4-1-33,-1 0 1,0 0-1,0 0 0,0 1 1,0 0-1,0 0 0,0 0 1,0 0-1,-1 1 0,1 0 1,-1 0-1,0 0 0,1 1 0,-2-1 1,1 1-1,0 0 0,-1 0 1,1 0-1,2 6 0,-2 0-1,-1 0 0,0 0-1,0 0 1,-1 1 0,-1-1 0,1 21-1,-5 69-57,1-62-4,-5 82-4033,6-74-2038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0.1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356 1 13990,'0'0'2970,"-28"8"-2199,12-3-713,3-2-46,1 0 0,-1 1 0,1 1 0,-1 0 0,1 1 0,1 0-1,-1 1 1,1 0 0,0 1 0,1 0 0,0 0 0,0 1 0,1 1 0,-11 12 0,-2 10 44,2 1 0,-30 62 0,42-77-248,1 0 1,1 1-1,1 0 0,0 1 0,2-1 1,0 1-1,0 25 0,3-44 132,0 1 1,0-1-1,0 0 0,0 0 0,1 0 0,-1 0 0,0 0 1,1 1-1,-1-1 0,1 0 0,-1 0 0,1 0 0,0 0 0,-1 0 1,1 0-1,0 0 0,0-1 0,0 1 0,-1 0 0,1 0 1,0-1-1,0 1 0,0 0 0,0-1 0,0 1 0,0-1 0,1 1 1,-1-1-1,0 0 0,0 1 0,0-1 0,0 0 0,0 0 1,1 0-1,-1 0 0,0 0 0,3 0 0,1 0-142,1-1-1,-1 1 0,1-1 1,-1 0-1,0-1 0,1 1 1,7-5-1,0-1-60,0-1 0,-1 0-1,0-1 1,-1-1 0,0 0-1,0 0 1,-1-1 0,0 0-1,10-17 1,-6 8 403,-2 0 0,0 0 0,-2-1 0,0 0 0,8-29 0,-17 49-104,2-8 633,-1 0-1,0 0 0,0-1 1,1-16 2549,-3 44-2657,-6 170-527,6-185-172,-1-1-1,1 1 1,0-1-1,0 1 1,1-1-1,-1 0 1,0 1-1,1-1 1,-1 1-1,1-1 1,0 0-1,0 1 1,0-1-1,0 0 1,0 0-1,1 0 1,-1 0-1,1 0 1,-1 0-1,1 0 1,-1 0-1,1 0 1,0-1-1,0 1 1,0-1-1,0 0 1,0 1-1,0-1 1,1 0-1,-1 0 1,0 0-1,1-1 1,-1 1-1,0 0 1,4 0-1,30 1-5125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0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461 1 14359,'0'0'2625,"-180"101"-1249,134-60-847,3 0-353,0 0-176,9-7-224,2-8-113,4-8-767,2-8-1377,6-10-1553,11 0 112,9-16-1152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0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0 161 1121,'0'0'10786,"18"-14"-9124,59-41-646,-75 53-940,0 1 0,0 0 1,0-1-1,1 1 0,-1 0 0,0 0 0,1 1 0,-1-1 0,1 0 0,-1 1 0,1-1 0,-1 1 0,1 0 0,-1 0 0,1 0 0,-1 0 0,1 0 1,0 1-1,-1-1 0,1 1 0,-1 0 0,0-1 0,1 1 0,-1 0 0,0 1 0,1-1 0,3 3 0,0 1 110,-1 0 1,1 1-1,-1 0 0,0 0 0,-1 0 0,7 11 1,-5-7-30,27 41 353,38 50-49,-63-91-471,1 0 1,0-1-1,1 0 0,0 0 1,0-1-1,1 0 1,14 7-1,-17-12-403,0 0-1,0 0 1,0-1 0,0 0-1,1-1 1,-1 1 0,0-2-1,1 1 1,-1-1 0,1 0-1,-1-1 1,1 0 0,14-4-1,26-19-5169</inkml:trace>
  <inkml:trace contextRef="#ctx0" brushRef="#br0" timeOffset="1">837 1 14903,'0'0'4914,"-18"165"-4914,13-121-128,-1-11-416,6-5-785,-6-9-1952,-2-12-3362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1.2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0 17672,'0'0'945,"-12"96"-7364,-5-19 288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1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0 111 9012,'0'0'5475,"4"21"-4496,13 67-542,-17-84-423,1-1-1,0 1 1,-1-1-1,1 1 1,1-1-1,-1 0 1,0 1-1,1-1 1,0 0-1,-1 0 1,1 0-1,0 0 1,1 0-1,-1 0 1,1-1-1,4 5 1,-5-6-13,0-1 1,-1 1-1,1 0 1,0-1-1,0 0 0,0 1 1,0-1-1,0 0 1,0 0-1,0 0 1,0 0-1,-1 0 0,1-1 1,0 1-1,0-1 1,0 1-1,0-1 1,0 1-1,-1-1 0,1 0 1,3-2-1,7-5-13,-1-1-1,0-1 1,0 0-1,-1 0 0,16-21 1,-20 23 26,14-15-12,-1 0-1,-1-2 0,-1 0 1,-1-1-1,17-38 0,-32 62-54,5 7-246,-1 9 242,0 0-1,-1 0 1,0 0-1,-2 1 1,1-1-1,-2 1 1,0 0-1,-1 0 1,-2 22 0,2 31 100,0-66-54,0 0 0,1 0 0,-1 0 0,0 1 0,1-1 0,0 0-1,-1 0 1,1 0 0,0 0 0,0 0 0,0 0 0,0-1 0,1 1-1,-1 0 1,0 0 0,1-1 0,-1 1 0,1-1 0,0 1 0,-1-1 0,1 0-1,0 0 1,0 0 0,0 0 0,0 0 0,0 0 0,0 0 0,0 0-1,0-1 1,0 1 0,0-1 0,0 0 0,1 0 0,-1 0 0,3 0 0,3 0-87,-1 0 1,0-1 0,0 0-1,1 0 1,-1-1 0,0 0-1,0 0 1,0 0 0,12-7-1,2-4-30,0-1 0,-1-1 0,0-1 0,-2-1 0,23-24 0,73-103 922,-113 143-785,0 21 3902,2 36-4143,-3-48 209,0 0 0,1-1 1,1 1-1,-1 0 0,1-1 0,0 1 1,1-1-1,-1 0 0,2 0 0,-1 0 0,5 7 1,-5-10-169,-1 0 1,1-1 0,0 1 0,0-1 0,1 1 0,-1-1 0,1 0-1,-1-1 1,1 1 0,0 0 0,0-1 0,0 0 0,0 0-1,1 0 1,-1-1 0,0 1 0,1-1 0,-1 0 0,10 0 0,-10 0-216,1-1 1,0 0 0,-1 0 0,1 0 0,-1 0 0,1-1 0,0 0 0,-1 0 0,0 0 0,1-1 0,-1 1 0,0-1 0,8-4 0,-9 3 381,0 0-1,0 0 1,0-1 0,-1 1 0,1-1-1,-1 1 1,0-1 0,0 0 0,0 0-1,-1 1 1,1-1 0,-1-1 0,0 1-1,0 0 1,0-6 0,2-55 4369,-3 55-791,-5 45-2655,3-26-886,1 0 0,0 0 0,0 0 0,1 0-1,0 0 1,2 11 0,-2-18-151,1 0 0,-1 0 0,1 0-1,0 1 1,0-1 0,0 0 0,0 0 0,0-1 0,0 1-1,1 0 1,-1 0 0,0-1 0,1 1 0,-1 0 0,1-1-1,0 0 1,0 1 0,0-1 0,-1 0 0,1 0 0,0 0 0,0 0-1,0 0 1,1 0 0,-1-1 0,0 1 0,0-1 0,0 1-1,4-1 1,31 1-4274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2.1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0 14070,'0'0'2919,"-8"22"-1724,-55 189-634,50-118-956,11-54-2628,2-38 2955,1-1-1,-1 0 1,0 1 0,0-1-1,1 0 1,-1 0 0,0 1-1,0-1 1,1 0 0,-1 0-1,0 0 1,1 0 0,-1 1-1,0-1 1,1 0 0,-1 0-1,0 0 1,1 0 0,-1 0-1,0 0 1,1 0 0,-1 0-1,0 0 1,1 0 0,-1 0-1,0 0 1,1 0 0,-1 0-1,0 0 1,1 0 0,-1 0 0,0 0-1,1-1 1,-1 1 0,0 0-1,0 0 1,1 0 0,-1 0-1,0-1 1,1 1 0,-1 0-1,17-10-300,0-5 342,-2-1-1,0-1 0,22-31 0,10-11 105,-13 18 10,-12 14 1118,36-35 2270,-58 94-2936,0 19-340,0-28-2548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2.9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 0 10213,'0'0'6189,"-11"4"-5522,6-3-658,1 1 0,0 0 0,-1 0 0,1 0 0,0 0 0,1 0 0,-1 1 0,0 0 0,1-1 0,-1 1 0,1 1 0,0-1 0,0 0 0,0 1 0,0 0-1,1-1 1,0 1 0,-1 0 0,1 1 0,1-1 0,-1 0 0,1 0 0,-1 1 0,1-1 0,1 1 0,-1-1 0,0 7 0,0-2-37,0 1-1,0 0 1,1-1 0,0 1-1,1 0 1,0-1 0,3 11 0,-3-17-23,0 0 1,0 0 0,1 0 0,-1-1 0,1 1 0,-1-1 0,1 1 0,0-1 0,0 1 0,0-1 0,1 0-1,-1 0 1,0 0 0,1 0 0,-1-1 0,1 1 0,0-1 0,0 1 0,-1-1 0,1 0 0,0 0 0,0 0-1,0-1 1,0 1 0,5 0 0,4 1-132,1-1 1,-1 0-1,1 0 0,0-2 0,-1 1 0,1-2 1,-1 0-1,1 0 0,-1-1 0,0 0 0,1-1 1,-2-1-1,22-11 0,-17 6 194,-1 0 1,0-2-1,-1 0 1,0 0-1,0-2 1,-2 0-1,0 0 1,18-28-1,-14 24 302,-16 18-299,0 0-1,0 0 1,0 0-1,1 0 1,-1-1-1,0 1 1,0 0 0,0 0-1,1 0 1,-1 0-1,0 0 1,0 0-1,0 0 1,1 0 0,-1 0-1,0 0 1,0 0-1,0 0 1,1 0 0,-1 0-1,0 0 1,0 0-1,0 0 1,0 1-1,1-1 1,-1 0 0,0 0-1,0 0 1,0 0-1,0 0 1,1 0-1,-1 0 1,0 1 0,0-1-1,0 0 1,0 0-1,0 0 1,1 0-1,-1 1 1,0-1 0,0 0-1,0 0 1,0 0-1,0 0 1,0 1 0,0-1-1,1 39 1327,-1-20-1234,-1-3 3,1-9-83,0 0 0,0 0 0,0 0-1,1 1 1,0-1 0,4 13 0,-4-18-35,0 1-1,1-1 1,-1 0 0,1 0-1,-1 0 1,1 0 0,0 0-1,0 0 1,0 0 0,0 0-1,0-1 1,0 1 0,0-1-1,1 1 1,-1-1 0,1 0-1,-1 0 1,1 0 0,-1 0-1,1-1 1,-1 1 0,6 0-1,4 1-139,1 0-1,0-1 1,0-1-1,-1 0 1,1 0-1,0-1 1,-1-1-1,15-3 1,-22 3 139,1 1 1,-1-1-1,0 0 1,0 0-1,0-1 1,-1 1-1,1-1 1,-1 0-1,1-1 1,-1 1-1,0-1 1,0 0-1,0 1 1,-1-2-1,0 1 1,1 0-1,-1-1 1,-1 0-1,1 1 1,-1-1-1,3-9 1,-18 137 1942,13-122-1942,1 0 0,-1 0 1,0 0-1,1 1 0,-1-1 0,1 0 0,-1 0 0,1 0 0,0 0 1,-1 0-1,1 0 0,0 0 0,0 0 0,-1-1 0,1 1 0,0 0 1,0 0-1,0-1 0,0 1 0,0-1 0,0 1 0,0 0 0,1-1 1,-1 0-1,0 1 0,0-1 0,0 0 0,0 0 0,1 1 0,-1-1 1,2 0-1,48 1-510,-38-1 359,1-1 83,0-1 0,-1-1 0,1 0 0,-1 0 0,0-2 0,1 1 0,-2-2 0,1 0 0,16-10 0,105-76 41,-123 82 51,-9 8 8,0 0 1,0 0-1,0 0 0,0 1 1,0-1-1,0 1 1,1 0-1,-1-1 1,0 1-1,1 0 0,-1 0 1,3 0-1,-5 38 531,0-26-563,0 0 0,1 0 0,0 0 1,1 0-1,0 0 0,4 13 0,-3-17-128,1 0 0,-1 0 0,1-1 0,0 0 0,1 0 1,-1 0-1,1 0 0,0-1 0,1 1 0,8 5 0,39 25-2489,11-4-1628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8.0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1 248 1473,'0'0'8692,"54"-21"-7892,-28 8-208,6-2-144,2 0-95,6-6-209,9-2-144,8-3 0,12-2-432,5-1-881,4-2-736,-4 6-352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58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73 288,'0'0'1905,"0"-29"-1473,0 24 192,0 0-207,0 0-97,0-3-320,0 3-112,0-3-513,0 1-847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34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3473 704,'0'0'6219,"6"0"-2141,22 0-3332,40 0 505,-51-5-1150,-16 5 561,37-11-11,214-97 647,-161 66-833,210-104 365,-190 89-782,161-109-1,-163 95 2,149-73-1,-221 126-46,376-181 71,-164 59-73,64-32 0,-149 80-26,260-194 0,-267 174 17,20-13-71,594-398-137,-184 176 269,-488 290-29,270-180-34,119-65-26,-357 236 80,-130 65-75,0 0-1,0 0 1,-1 1 0,1-1 0,0 0 0,0 0 0,-1 0-1,1 0 1,-1 0 0,1 0 0,-1 0 0,1 0 0,-1 0 0,1 0-1,-1 0 1,0 0 0,0 0 0,0-1 0,0 1 0,1-1-1,-3-15-6014,0 9 3085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34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 10597,'0'0'6752,"8"-2"-6496,2 1-141,-1 0 0,0 1 0,0 0 0,1 0 0,-1 1-1,0 0 1,0 1 0,0 0 0,14 5 0,92 40 787,-29-11-749,127 27-39,-141-45-111,-2 3 0,81 35 0,-144-53-3,-1 0-1,0 0 1,0 1 0,-1 0 0,1 0-1,-1 0 1,0 0 0,0 1 0,0 0-1,-1 0 1,1 0 0,-1 1 0,0-1-1,-1 1 1,0 0 0,4 8 0,-4-4-4,-1 0-1,1 1 1,-2-1 0,1 1 0,-2-1 0,1 1 0,-1-1 0,-1 1 0,-4 20-1,1-14 11,-1 1 0,-1-1 0,0-1 0,-1 1-1,-1-1 1,-1 0 0,0-1 0,-1 0-1,-1 0 1,-16 17 0,-23 21-51,-67 56 0,-212 151-3285,120-108-1130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26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2146 2326 2801,'0'0'3791,"-6"10"-533,6-10-3183,0 0-1,0 1 1,0-1 0,0 0 0,0 1-1,0-1 1,0 0 0,0 1-1,0-1 1,0 0 0,0 1 0,0-1-1,0 0 1,0 1 0,0-1 0,0 0-1,0 1 1,-1-1 0,1 0 0,0 1-1,0-1 1,0 0 0,-1 0 0,1 1-1,0-1 1,0 0 0,0 0 0,-1 0-1,1 1 1,0-1 0,-1 0-1,1 0 1,0 0 0,-1 0 0,1 1-1,-1-1 1,-11-6 828,-11-19-433,-62-75 3358,53 51-2904,16 23-268,-39-46 0,46 60-566,1 1 1,0-1-1,-12-24 0,13 22-22,0 0 0,-2 1-1,-10-14 1,3 10 54,-1 1-1,-1 1 1,0 0 0,-32-18-1,28 19 36,0-1-1,1-2 0,-23-22 0,-17-23 190,-62-69 354,83 78-582,3-2 1,-33-63-1,32 51-37,-48-63 0,-21-16-3,-61-79-28,96 137 55,-131-146-52,132 157-29,43 45 2,-1 2-1,-48-40 1,34 40-30,-2 2 0,-63-29-1,55 30 2,-62-42 0,93 51 57,22 18-22,52 43-43,42 38-27,-58-48 25,-13-15 7,47 29-1,-46-33 28,19 12-29,-26-17 4,0 2 0,0 0-1,-1 0 1,0 2-1,18 18 1,19 21 0,-42-44 2,-1 0 1,-1 1-1,1 1 1,-2-1-1,1 2 0,-1-1 1,-1 1-1,0 0 1,0 0-1,-1 1 1,-1 0-1,5 15 1,-7-17-3,1 0 1,0 0 0,0 0 0,0-1 0,2 1 0,-1-1 0,11 14-1,56 56-27,-54-62 36,-1 1 0,-1 1-1,24 35 1,-33-41-11,0 1 0,1-1 0,1 0 0,0-1-1,1 0 1,0 0 0,1-1 0,0-1 0,1 0 0,0 0 0,0-1-1,28 15 1,-28-19-11,0 2 0,0 0-1,-1 0 1,1 1-1,-2 1 1,1 0 0,-1 0-1,-1 1 1,12 14 0,-7-8-5,2 0 1,-1-2-1,29 20 1,-24-19-4,-1 0 0,25 27 1,-8-4-4,48 37 1,-30-27 15,-40-35 17,-1 1 0,-1 1 0,15 24 0,-15-21 0,0-1 0,25 25 0,-28-31-4,0 0 1,0 0-1,-1 1 0,-1 0 1,0 0-1,0 1 1,-1 0-1,6 21 1,12 23 1,-15-40-3,2-1 0,-1 0 0,2-1 0,0 0 0,1-1 0,21 18 0,-22-22 0,-1 0 0,0 1-1,-1 1 1,0 0 0,0 0 0,-2 0-1,1 1 1,-2 1 0,0-1-1,11 29 1,-16-33-3,1 0 1,0 0-1,1-1 0,0 1 1,0-1-1,1 0 0,0 0 1,0 0-1,10 9 0,2 0-24,1 0 0,27 18 1,-43-34 24,17 16-42,1 1 1,-2 0-1,31 41 1,-32-36-241,2-1-1,37 34 1,-49-51 24,0 1 0,0-2 0,1 1 0,15 6 0,15-3-4438,-37-8 4580,-1 0 1,0 0-1,0 0 0,1 0 1,-1 0-1,0 0 0,0-1 1,1 1-1,-1 0 0,0 0 1,0 0-1,0-1 0,0 1 1,1 0-1,-1 0 0,0-1 1,0 1-1,0 0 0,0 0 1,0-1-1,0 1 0,0 0 1,0-1-1,1 1 0,-1 0 1,0 0-1,0-1 0,0 1 1,0 0-1,-1-1 0,1 1 1,0 0-1,0 0 0,0-1 1,0 1-1,0-1 0,0-2-818,0-18-2421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6:27.1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60 2897,'0'0'2500,"5"2"-1769,-3-1-584,-1 0-1,1 0 1,0 0-1,0 0 1,-1 0 0,1 0-1,0 0 1,-1 1-1,0-1 1,1 1-1,-1-1 1,0 1-1,1 0 1,-1-1 0,0 1-1,0 0 1,-1 0-1,2 2 1,3 46 4319,-5 291 985,0-340-5326,7-5 841,-2-8-846,0 1 0,0-1-1,-1-1 1,-1 1 0,0-1 0,1-16 0,4-85-37,-6 76 49,4-173 1026,-6 210-1152,0 1 0,0-1 0,1 0 0,-1 1 0,0-1 0,1 0 1,-1 1-1,1-1 0,-1 0 0,0 1 0,1-1 0,0 0 0,-1 1 0,1-1 1,-1 1-1,1-1 0,0 1 0,-1 0 0,1-1 0,0 1 0,-1 0 0,1-1 0,0 1 1,0 0-1,-1 0 0,1-1 0,0 1 0,0 0 0,-1 0 0,1 0 0,0 0 0,1 0 1,25 1-30,-16 3 22,-1-1 0,1 2 0,-1-1 0,0 1 0,-1 1 0,1 0 0,-1 0 0,0 1 0,10 10 0,10 5 11,49 29-22,2-3 1,111 47 0,-36-19-1249,-142-70 441,-1 1-1,0 0 1,16 15 0,-24-19-25,0 1-1,0 0 1,0 0-1,-1 1 1,0-1-1,6 10 0,0 9-4565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07.8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953 11 320,'0'0'1286,"4"-2"-1174,11-6 4126,-34 15-3019,-39 20-510,-66 35 1547,-315 179-172,415-225-2116,11-6-54,-1-2 1,1 1 0,-26 10 0,176-83-795,-20 7 861,273-115-3636,-682 309 9308,-74 35-4207,152-68-670,255-105-1533,-7-8 624,-1-2 1,0-1-1,-1-1 1,0-2-1,51-33 1,-18 12-87,15-9 8,-31 16 25,2 2-1,84-31 0,-161 58 859,-10 13-462,2 2 0,0 1 0,-63 40 0,35-18-28,51-32-168,-261 157 391,261-154-565,13-5-233,23-5-559,-3-5 271,0 0 1,-1-1-1,1-2 0,-2 0 1,0-1-1,38-25 0,-22 13-687,56-32-3080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0.1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2285 1 2497,'0'0'7150,"-24"11"-6523,-338 178 547,198-95-868,-503 266-204,-77-15-2983,738-343 2845,-65 30-246,-1-3 1,-102 25-1,223-70-206,60-28-1,-17 6-1116,-11 7-1026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0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1611 1 7828,'-26'9'1496,"-430"192"1354,116 9-1674,19 27-1009,-130 87-254,435-311-203,24-15-767,26-15 104,-22 10 50,0 0 0,0 1 0,26-10 0,-21 10-388,8-4-934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0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622 6 656,'0'0'9124,"-146"-5"-8963,95 7 895,-9 16-112,-1 8-687,-2 0-257,-3 0 0,6 2 0,6-2-80,17-8-161,14-3-431,23-10-817,17-5-4753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7:11.2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0 4946,'0'0'6499,"-177"72"-6451,122-43-32,9-1 64,15-2 128,11-3-208,8-5-304,12-5-992,0-11-561,17-2-1073,24-7-1263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8.6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 5795,'0'0'4511,"14"-7"-4828,-14 37-2567,0-4 709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0.8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450 0 9925,'0'0'5317,"-5"3"-4861,-4 5-423,0 0-1,0 1 1,1 0-1,0 1 1,0-1 0,1 2-1,1-1 1,-6 12 0,-11 14 132,-41 60 175,-154 244 344,155-208-569,62-131-158,4 1 33,0 0 1,1-1-1,-1 0 0,0 1 0,1-1 0,-1 0 0,0 0 0,1-1 0,-1 1 1,1-1-1,0 0 0,5 0 0,1 1 2,139 4 49,1-1-125,-132-2-195,-1 1 1,1 0-1,0 1 0,-1 1 0,34 14 1,-43-15-213,-1 0 0,0 1 0,1 0 0,11 10 0,13 23-3796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1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1948 9108,'0'0'3733,"17"0"-3296,63-6 14,0-3-1,123-30 0,172-63 316,-268 70-658,1315-365 1780,-316 90-1754,376-69-154,14 50-51,-1093 240 5,-295 64 74,191-46 7,-240 52 19,-1-4 0,106-50 0,-159 68 48,0-1 0,0 1-1,-1-1 1,0 0 0,1 0 0,4-6-1,-9 9-53,1-1 1,-1 0-1,1 1 0,-1-1 0,0 0 0,0 0 0,1 0 1,-1 1-1,0-1 0,0 0 0,0 0 0,0 0 0,0 1 1,0-1-1,0 0 0,0 0 0,0 0 0,0 0 0,0 1 1,-1-1-1,1 0 0,0 0 0,0 0 0,-1 1 0,1-1 1,-1 0-1,1 1 0,-1-1 0,1 0 0,-1 1 0,1-1 1,-1 0-1,0 1 0,1-1 0,-1 1 0,0-1 0,1 1 1,-1 0-1,0-1 0,1 1 0,-1 0 0,0-1 0,0 1 1,0 0-1,-1 0 0,-7-4-99,-1 1 0,0 0 0,-1 0 0,1 1 1,0 1-1,-1 0 0,1 0 0,-1 1 0,1 0 0,-14 3 0,-15-2-1537,38-1 1971,1 7 32,-15 134 849,-41 675 1551,57-699-2836,0 0-4875,-4-90 618,-16 1-2310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2.1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1 150 9156,'0'0'4106,"5"14"-3167,4 8-786,1-1-1,0 0 0,2 0 1,0-1-1,2-1 0,0 0 1,1-1-1,25 23 0,-17-21-68,17 14 320,65 72 0,-104-104-395,1 0 0,0 0 0,0 0 0,0 0 0,0 0 0,1 0 0,-1-1 0,0 1 0,1-1 0,-1 1 0,1-1 0,0 0 0,-1 0 0,1 0 0,0-1 0,0 1 0,-1-1 0,1 1 0,3-1 0,-1 0 15,0-1-1,-1 0 0,1 0 1,-1 0-1,1 0 1,-1-1-1,1 0 1,-1 0-1,0 0 1,7-5-1,6-6 30,0 0 1,-1-2-1,-1 0 0,15-18 1,-22 23-82,154-191-592,3-2-5952,-140 175 2530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3.7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28 419 8228,'0'0'5560,"-3"-4"-4571,-1-10-717,9 10-133,-3 4-120,-1 1 1,0-1-1,1 1 0,-1 0 0,0-1 0,0 1 1,0 0-1,0 0 0,0 0 0,0 0 0,0 0 0,0 0 1,0 0-1,0 0 0,0 1 0,-1-1 0,1 0 1,0 0-1,-1 1 0,1 2 0,6 20 251,-1 1 1,-1 0-1,-1 0 0,-2 0 1,0 29-1,7 57-192,-15-117 109,0 0 1,0 0 0,1 0-1,0 0 1,-9-14-1,6 1-144,1 0 0,1-1-1,1 1 1,0-1 0,2 0 0,0 0-1,1-1 1,1 1 0,1-1-1,1 1 1,1 0 0,0 0-1,9-34 1,-4 38-40,0 0 0,1 1 0,1-1 0,0 2 0,1-1 0,0 1 0,2 1 0,-1 0 0,2 0 0,-1 2 0,29-22 0,-9 12-4,0 0-1,1 2 1,1 2 0,52-20-1,-56 27-36,0 1 0,1 2 0,0 1 0,0 2 0,0 1 0,42 1 0,-63 2-145,-1 0 0,0 1 0,0 0 0,0 0-1,0 1 1,0 1 0,-1-1 0,1 1 0,-1 1 0,1-1 0,-1 2 0,12 7 0,-14-7-330,0 0-1,-1 0 0,1 0 0,-1 1 0,-1 0 1,1 0-1,-1 0 0,0 1 0,0-1 1,-1 1-1,0 0 0,0 0 0,-1 0 1,0 0-1,3 15 0,-1 49-6414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4.1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0 173 9300,'0'0'3122,"195"-126"-2002,-115 103-576,0 7-351,-5 9-193,-12 7-321,-15 0-1632,-19 0-2689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4.5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0 437 6467,'0'0'1329,"166"-73"-1025,-65 32-256,5 0 48,-9 5-96,-11 2-689,-20 9-5089</inkml:trace>
  <inkml:trace contextRef="#ctx0" brushRef="#br0" timeOffset="1">739 4 9925,'0'0'7443,"0"-3"-7475,12 29 32,2 10 0,-8 8-352,-6 2-1281,0-7-1616,0-13-3843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4.8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13190,'0'0'464,"34"162"-6627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5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280 64 7876,'0'0'6571,"-29"-11"-5880,-94-32-361,116 40-301,-1 1-1,1 1 1,-1-1 0,0 1-1,-14 0 1,20 1-27,0 0 1,0 0 0,0 1 0,0-1 0,0 1-1,0-1 1,0 1 0,0 0 0,0-1 0,0 1-1,1 0 1,-1 0 0,0 0 0,0 1 0,-2 1 0,2 0-2,1 0 1,-1 0 0,1 0 0,0 0-1,0 0 1,0 0 0,0 0 0,1 1 0,-1-1-1,1 0 1,0 0 0,-1 1 0,2-1-1,-1 0 1,0 1 0,1-1 0,-1 0 0,1 0-1,0 0 1,2 5 0,0-1-11,1 0 0,0 0 0,1 0 0,-1-1 0,1 0 0,0 0 0,1 0 0,-1-1 0,1 1 0,0-1 0,1-1 0,9 6 0,33 31-53,-36-27 64,17 18-12,-1 1 0,41 62 0,-64-86-48,0 1 0,-1 0 0,0 0 0,-1 0 0,0 1-1,0-1 1,-1 1 0,0 0 0,-1 0 0,-1 0 0,1 0-1,-2 1 1,0-1 0,0 0 0,-1 0 0,-2 12 0,2-21 53,0 1-1,-1 0 1,1 0 0,-1-1 0,0 1 0,0 0 0,0-1 0,0 0 0,0 1-1,0-1 1,-1 0 0,1 0 0,-1-1 0,0 1 0,1 0 0,-1-1 0,0 0 0,0 1-1,0-1 1,0 0 0,0-1 0,0 1 0,-5 0 0,-10 3 8,0-2 0,-31 1 0,45-3-4,-8 0 7,1 0 0,-1 0 0,0-1-1,0 0 1,0-1 0,0-1 0,1 0 0,-15-5 0,22 6-2,-1-1 1,1 1 0,0-1-1,0 0 1,0 0-1,0-1 1,0 1-1,1-1 1,0 0-1,-1 0 1,1 0-1,1 0 1,-1 0-1,1-1 1,-1 1 0,1-1-1,0 1 1,1-1-1,-1 0 1,1 0-1,0 0 1,0-7-1,0 1-28,0 1-1,1-1 1,1 0-1,0 0 0,0 0 1,1 0-1,0 1 1,1-1-1,0 1 1,1-1-1,0 1 0,0 0 1,1 1-1,1-1 1,0 1-1,0 0 1,1 0-1,-1 1 0,2 0 1,14-13-1,9-5-267,1 1 0,2 2 0,0 1 0,47-22-1,-25 16 95,1 1 0,2 3 0,119-31 0,-176 54 596,-14 1 912,0 0-1207,1 0 1,0 0-1,-1 1 1,1 1-1,-1 0 1,-20 7-1,29-8-75,0 1 1,-1 0-1,1 0 0,0 0 0,1 0 0,-1 0 0,0 0 0,1 1 1,-1-1-1,1 1 0,0 0 0,-1 0 0,1 0 0,1 0 0,-1 0 1,0 0-1,1 0 0,0 1 0,-1-1 0,1 0 0,1 1 0,-1-1 1,0 1-1,1 0 0,0-1 0,0 1 0,0 4 0,0-5-3,0 0 0,0 1-1,0-1 1,0 0 0,1 0-1,-1 1 1,1-1-1,0 0 1,0 0 0,0 0-1,0 0 1,1 0 0,-1 0-1,1 0 1,0 0 0,0 0-1,0-1 1,3 5 0,1-4-29,0 1 1,-1-1-1,1 0 1,1 0 0,-1 0-1,0-1 1,1 0-1,10 2 1,12 2-539,0-1 1,0-2-1,40 0 1,37-8-5041,-41-6-1280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5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1 7459,'0'0'6089,"-6"5"-5604,3-2-427,0 0 0,0 0 1,0 0-1,1 0 0,-1 1 0,1-1 0,0 1 0,0 0 0,0-1 1,1 1-1,0 0 0,-1 0 0,1 0 0,0 0 0,1 0 0,-1 0 1,1 1-1,0-1 0,0 0 0,0 0 0,0 0 0,1 0 0,0 0 0,0 0 1,0 0-1,0 0 0,0 0 0,4 5 0,-2-3-99,0-1 0,1 0 0,0 0 0,0 0 0,1-1 0,-1 1-1,1-1 1,0 0 0,0 0 0,1-1 0,-1 1 0,1-1 0,-1 0 0,1-1 0,0 1-1,0-1 1,0-1 0,0 1 0,1-1 0,-1 0 0,0 0 0,1-1 0,-1 0-1,0 0 1,1 0 0,-1-1 0,0 0 0,1 0 0,-1-1 0,0 1 0,0-1 0,0-1-1,0 1 1,-1-1 0,1 0 0,0 0 0,-1-1 0,8-7 0,-4 4 87,0-1 1,-1 0-1,0 0 1,-1-1 0,0 0-1,-1-1 1,1 1-1,-2-1 1,0-1-1,5-11 1,-11 30 88,0 1 0,1-1 0,0 0-1,0 1 1,0-1 0,1 0 0,1 1 0,-1-1-1,1 0 1,1 0 0,0 0 0,6 12 0,-7-15-138,0 0 1,1-1 0,-1 1-1,1-1 1,0 0 0,0 0 0,1 0-1,-1 0 1,1-1 0,0 1-1,0-1 1,0 0 0,0 0-1,1 0 1,-1-1 0,1 0-1,0 0 1,0 0 0,-1 0-1,1-1 1,0 1 0,8 0-1,-8-1-43,0-1-1,0 1 0,0-1 1,0 0-1,0 0 0,0-1 1,1 0-1,-1 0 0,0 0 1,0 0-1,-1-1 0,1 1 1,0-1-1,0 0 0,-1-1 0,1 1 1,-1-1-1,0 0 0,0 0 1,0-1-1,5-4 0,19-17-5328,-19 22-548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6.1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61 2289,'0'0'16578,"9"-3"-15975,-7 2-597,0 1 1,0-1-1,0 0 0,0 1 0,0 0 0,0-1 0,1 1 0,-1 0 0,0 0 1,0 0-1,1 0 0,-1 1 0,0-1 0,0 0 0,0 1 0,0 0 1,0 0-1,0-1 0,0 1 0,0 0 0,0 0 0,0 1 0,0-1 0,3 3 1,2 4 19,0 0 0,0 0 0,-1 0 0,0 1 0,5 11 0,28 57 97,10 20-42,-44-88-75,0-1 1,1 0-1,0 0 0,0-1 1,1 0-1,0 0 0,0 0 1,10 6-1,-16-13 0,0 1 0,0-1 0,0 1 0,-1-1 0,1 0 0,0 0 0,0 1 0,0-1 0,0 0 0,-1 0 0,1 0 0,0 0 0,0 0 0,0 0 0,0 0 0,0 0 0,0 0 0,-1 0-1,1-1 1,0 1 0,0 0 0,0-1 0,-1 1 0,1 0 0,0-1 0,0 1 0,-1-1 0,1 1 0,0-1 0,-1 1 0,1-1 0,0 0 0,-1 1 0,1-1 0,-1 0 0,1-1 0,16-32 151,-15 29-151,55-172 54,-31 85-285,-24 87 83,1-1-1,-1 1 1,1-1-1,0 1 1,0 0 0,1 0-1,-1 0 1,5-4 0,-7 8-11,0 0 0,0 1 0,-1-1 1,1 0-1,0 1 0,0-1 1,0 0-1,0 1 0,-1-1 0,1 1 1,0-1-1,0 1 0,0-1 1,0 1-1,0 0 0,0 0 1,0-1-1,1 1 0,-1 0 0,0 0 1,0 0-1,0 0 0,0 0 1,0 0-1,0 0 0,0 1 0,0-1 1,0 0-1,0 1 0,0-1 1,0 0-1,0 1 0,0-1 0,0 1 1,0 0-1,0-1 0,-1 1 1,1 0-1,0-1 0,0 1 0,-1 0 1,1 0-1,0 0 0,-1 0 1,1 0-1,-1 0 0,1 0 1,-1-1-1,1 1 0,-1 1 0,0-1 1,1 2-1,9 34-4457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9.7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656 1 8836,'0'0'1086,"-36"2"-742,-1-1-286,7-1 133,0 2 0,0 1 0,0 1 0,1 2-1,-50 16 1,33-6 478,-78 41-1,104-47-647,1 2 0,1 0 0,0 1 0,1 0 0,0 2 0,-20 22 0,33-31-36,-1 0 0,1 0 1,1 0-1,-1 1 0,1 0 0,0-1 1,0 1-1,1 0 0,0 0 1,0 1-1,1-1 0,-1 0 1,2 1-1,-1-1 0,1 0 1,0 1-1,1-1 0,0 0 1,2 13-1,5 7 278,0-1 0,2-1 1,24 48-1,-32-70-201,20 47 708,-1 1-1,-3 1 0,18 83 0,16 170 1104,-42-239-1460,10 79 404,6 40 287,82 309 0,-95-450-1045,-8-24-65,0-1 1,1 0-1,1 1 0,1-2 1,1 1-1,0-1 0,1-1 1,14 18-1,-21-32-44,1 0 0,-1 0 1,0-1-1,1 1 0,0-1 0,-1 0 0,1 0 0,0 0 1,0-1-1,0 1 0,0-1 0,1 0 0,-1 0 1,0 0-1,0-1 0,1 0 0,-1 0 0,0 0 0,1 0 1,-1 0-1,0-1 0,6-1 0,2-1-138,-1-1 1,1 1-1,-1-2 1,0 0-1,0 0 1,-1-1-1,11-8 1,20-16-1366,-2-3 1,-2-2 0,-1 0 0,-2-3-1,41-57 1,-7-6-3007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6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1 329 11717,'0'0'1545,"27"-22"-1313,154-117 1169,-170 131-1387,0-2-1,0 0 1,0 0 0,12-16 0,-20 21 98,1-1 1,-1 1-1,0 0 1,0-1-1,-1 0 1,0 0-1,0 0 1,0 0-1,-1 0 1,1 0-1,-2 0 1,2-12-1,-3 17-48,0 0 0,1 0 1,-1 0-1,0 0 0,1 0 0,-1 0 0,0 0 0,0 0 0,0 0 1,0 0-1,0 1 0,0-1 0,0 0 0,0 1 0,0-1 1,0 1-1,0-1 0,0 1 0,-1-1 0,1 1 0,0 0 0,0-1 1,-1 1-1,1 0 0,0 0 0,0 0 0,-1 0 0,1 0 0,0 1 1,0-1-1,0 0 0,-3 1 0,2-1-53,0 0-1,0 0 1,-1 1 0,1-1 0,0 0-1,0 1 1,0 0 0,0-1 0,0 1-1,0 0 1,0 0 0,0 0 0,0 0-1,0 0 1,1 1 0,-1-1 0,0 1-1,1-1 1,-1 1 0,-1 2 0,0 4 18,1-1 1,1 1-1,-1 0 0,1 0 1,1 0-1,-1 0 1,1 0-1,1 0 1,-1-1-1,1 1 1,1 0-1,-1 0 1,1 0-1,1-1 1,0 1-1,0-1 0,0 0 1,1 0-1,0 0 1,0 0-1,0-1 1,11 12-1,-6-11-113,1 1 0,0-2 0,0 1 0,1-1 0,-1-1 0,1 0-1,1 0 1,13 3 0,-12-5-1297,1 0-1,-1-1 1,0-1-1,16 0 0,6-1-6445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6.9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13 314 12950,'0'0'5304,"-2"12"-5078,-3 24-87,1 1 0,2 0 0,5 55-1,-3-89-146,1 0 0,0 1 1,0-1-1,1 0 0,-1 0 0,1 1 0,-1-1 0,1 0 0,0-1 0,0 1 0,0 0 0,1 0 0,-1-1 0,1 0 0,-1 1 0,1-1 0,0 0 0,0 0 0,0 0 0,0-1 0,0 1 0,0-1 0,0 0 0,1 1 0,-1-2 1,0 1-1,5 1 0,10 1-142,1-1 0,-1 0 1,34-2-1,-46-1 83,9 0-149,-1-1 0,0-1 0,0 0 0,0-1 0,-1 0 0,1-1 0,-1-1 0,0 0 0,0-1 0,-1 0 0,0-1 0,0 0 0,-1-1 0,0 0 0,-1-1 0,0 0 0,14-17 0,-7 5 167,-1-1 0,0-1 0,-2 0 0,0 0-1,-2-1 1,-1-1 0,-1 0 0,8-31 0,-14 38 343,0 1 0,-1-1-1,-1 1 1,-1-1 0,-1 0 0,0 0-1,-2 0 1,-4-23 0,-5 16 1281,11 26-1554,0 0-1,0 0 1,-1 0-1,1 0 0,0 0 1,-1 0-1,1 0 0,0 0 1,0 0-1,-1 0 1,1 1-1,0-1 0,0 0 1,-1 0-1,1 0 0,0 0 1,0 0-1,0 1 1,-1-1-1,1 0 0,0 0 1,0 1-1,0-1 0,0 0 1,-1 0-1,1 1 1,0-1-1,0 0 0,0 0 1,0 1-1,0-1 0,0 0 1,0 0-1,0 1 1,0-1-1,0 0 0,0 1 1,0-1-1,0 0 0,0 0 1,0 1-1,0-1 1,-4 55 128,18 284 115,-6-190-762,-7-85-3003,-1-64 3318,0 0 89,0 0 0,0 0 0,0 0-1,0 0 1,1 0 0,-1 0 0,0 0 0,0 0-1,0 0 1,0 0 0,0 0 0,0 0 0,1 0 0,-1 0-1,0 0 1,0 0 0,0 0 0,0 0 0,0 0-1,0 0 1,1 0 0,-1 1 0,0-1 0,1 2-1790,-1-2 1790,0 0 0,0 0-1,0 0 1,0 0 0,0 1 0,0-1 0,0 0-1,0 0 1,0 0 0,0 0 0,0 0 0,0 0-1,0 1 1,0-1 0,0 0 0,-1 0-283,6-8-2544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7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1 121 5074,'0'0'2938,"31"-8"-2792,105-23 276,-97 23-315,-1 2-1,43 0 1,-22 5 2947,-48 1-2002,-16 2-858,0 0 0,0-1 0,0 2 0,1-1 0,-1 0 0,0 1 0,1 0 0,0 0 0,0 1 0,0-1 0,-5 6 0,3-3 82,-5 3-143,1 0 0,0 1-1,1 0 1,0 1 0,-8 14 0,14-21-117,1 0 1,0 0-1,-1 0 0,2 1 1,-1-1-1,1 0 0,-1 1 1,1-1-1,0 1 0,1 0 0,-1-1 1,1 1-1,0 0 0,0-1 1,1 1-1,-1 0 0,1-1 0,0 1 1,2 7-1,-1-10-9,-1-1 0,0 1 0,1 0 0,-1 0 1,1 0-1,-1-1 0,1 1 0,0-1 0,0 0 0,0 1 0,0-1 0,0 0 0,0 0 1,0 0-1,0 0 0,0 0 0,1-1 0,-1 1 0,0-1 0,0 1 0,1-1 0,1 0 1,62 1 145,-45-2-96,-11 1-49,-1 0 1,1-1 0,0 0 0,-1-1 0,0 0-1,1 0 1,-1-1 0,0 0 0,0-1 0,0 0 0,-1 0-1,12-8 1,-15 8-4,0 0-1,0 0 1,-1-1-1,0 0 1,1 0-1,-1 0 1,-1 0-1,1-1 1,-1 1 0,0-1-1,0 0 1,-1 0-1,0 0 1,0 0-1,0 0 1,-1 0-1,0-1 1,0 1-1,0-10 1,0 10-16,-1 0 0,0 0 1,0 0-1,-1 0 0,0 1 0,0-1 1,0 0-1,0 0 0,-1 1 1,0-1-1,-5-10 0,3 12 1,1 0 0,-1 0 0,1 0 0,-1 1 0,0 0 0,0-1-1,-1 1 1,1 1 0,-1-1 0,1 1 0,-1 0 0,0 0 0,0 0 0,-5-1 0,-10-2-317,0 0 1,0 2-1,0 0 0,0 1 1,-36 2-1,35 1-1343,1 1-1,-40 9 1,6 10-2916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7.6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87 9828,'0'0'2770,"16"16"-2666,46 56-40,-57-66-59,-1 1-1,0 0 1,-1 0 0,1 0-1,-2 1 1,1-1 0,-1 1-1,0-1 1,0 1 0,-1 0-1,1 8 1,-1-9 24,-1 0 0,2 0 0,-1 0 0,1-1 0,0 1 0,0 0 0,5 8 3860,-7-19-2144,-2-52-83,0 23-1267,2 0 0,4-37 1,-4 62-390,1 0-1,1 1 1,0-1 0,0 0 0,0 1 0,1 0-1,0-1 1,0 1 0,1 0 0,0 1 0,0-1-1,1 1 1,0-1 0,7-6 0,-9 11-32,0-1-1,0 1 1,1 0 0,-1 0 0,1 0 0,-1 0-1,1 0 1,0 1 0,-1 0 0,1 0-1,0 0 1,0 0 0,0 0 0,0 1-1,0 0 1,0 0 0,0 0 0,0 0 0,7 2-1,-8-1-63,0 0 0,0-1 0,0 1 0,-1 1 0,1-1-1,0 0 1,-1 1 0,1-1 0,-1 1 0,1 0 0,-1 0-1,0 0 1,0 0 0,0 0 0,0 0 0,0 1 0,0-1 0,-1 0-1,1 1 1,-1 0 0,0-1 0,0 1 0,0 0 0,0 0-1,0 0 1,0 3 0,1 83-5416,-2-43 685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8.0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783 100 10293,'0'0'8051,"-7"-16"-7442,2 3-569,-1-1 0,-15-22 0,19 34-39,0 0 0,1 0 0,-1 1 1,0-1-1,0 1 0,0-1 1,0 1-1,-1 0 0,1 0 0,0 0 1,0 0-1,-1 0 0,1 1 0,0-1 1,-1 1-1,1-1 0,-1 1 0,1 0 1,-1 0-1,1 0 0,-1 0 0,1 1 1,0-1-1,-1 0 0,-3 2 0,2-1-14,0 1 0,0-1 0,0 1 0,0 0-1,0 0 1,0 0 0,1 0 0,-1 0 0,1 1 0,0 0-1,-1 0 1,-3 4 0,4 0-2,0-1 0,1 1 0,0 0 0,0 0 0,0 0 0,1 0 0,0 0 0,0 0 0,1 0 0,0 0 0,0 0 0,1 0 0,0 0 1,0 0-1,0 0 0,1 0 0,0 0 0,1-1 0,-1 1 0,1-1 0,1 1 0,6 10 0,48 35-140,-47-43 112,1 0 0,-2 1 0,1 0 0,-1 1 0,-1 0 0,12 17 0,-20-27 35,-1 0 0,1-1 0,0 1 0,-1 0 0,1 0 0,-1 0 0,1 0 0,-1 0 0,1 0 0,-1-1 0,0 1 0,0 0 0,1 0 0,-1 0 0,0 1 0,0-1 0,0 0 0,0 0 0,0 0 0,0 0 0,0 0 0,0 0 0,0 0 0,-1 0 0,1 0 0,0 0 0,-1 0 0,1-1 0,-1 1 0,1 0 0,-1 0 0,1 0 0,-2 1 0,-1 0-2,0-1 0,-1 0 0,1 0 0,0 0 0,-1 0 0,1 0 1,0-1-1,-1 1 0,-3-1 0,-463 13-3658,361-13 442,-60 0-2921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8.4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1 310 8292,'172'-29'1232,"31"-2"1,38-5 832,28 0-352,23 3-465,32 7-511,25 0-657,18 6-64,3-1-16,-12 3-657,-35 0-1392,-51 2-3185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28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1 206 7828,'0'0'2446,"25"-6"-760,84-15 76,118-7 1,143 4 902,400-17-1280,845-41-1290,-1407 78-2104,-203 4 1489,6 1-501,-11 6-2624,-12 11-2147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45.4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324 1 10869,'0'0'2839,"-19"31"-1031,-60 104 52,58-94-892,2 1 0,1 1 0,-19 75 0,0 0-121,-57 132 1072,256-624-2505,-73 175 403,-76 170 174,-8 14 10,1-1-1,0 2 1,1-1 0,1 1-1,0 0 1,1 0 0,1 1-1,0 1 1,17-17 0,-26 28-4,0 0 1,0 0 0,0 0-1,0 1 1,0-1-1,1 0 1,-1 1 0,0-1-1,0 1 1,1-1 0,-1 1-1,0 0 1,1-1 0,-1 1-1,0 0 1,1 0-1,-1 0 1,0 0 0,1 0-1,-1 0 1,0 1 0,0-1-1,1 0 1,-1 1-1,0-1 1,1 1 0,-1-1-1,0 1 1,0 0 0,0-1-1,0 1 1,0 0 0,0 0-1,0 0 1,0 0-1,0 0 1,0 0 0,0 0-1,0 0 1,-1 0 0,1 0-1,0 0 1,-1 0 0,1 1-1,-1-1 1,1 0-1,-1 2 1,5 11 27,0-1 0,-1 1 0,3 23 0,-4-21 5,12 57-157,4 22-542,3 0-1,62 160 1,-81-249 37,-1 0 1,1 0-1,-2 0 0,1 0 0,-1 0 0,2 8 0,-3 7-4720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45.8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49 5218,'0'0'8548,"152"-18"-7827,-117 11 127,-4-1-320,-2 3-256,2 2-64,-2 1-208,5-1-592,3 3-1377,6-3-3249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46.7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 6371,'0'0'11797,"69"-10"-11445,-38 10-111,4 0-177,-4 0-64,1 0-64,-1 0-577,1 0-1600,-4 0-2177,1 2-4642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1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1 135 11189,'0'0'1809,"206"-3"-1473,-51-15 577,34-2-449,23-1-336,-3 0-48,-3 3-80,-20 5 0,-14 3-352,-26 2-513,-29 6-992,-33 2-1104,-39 0-577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50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9476,'0'0'6467,"12"31"-5522,-6-3-273,2 3-320,1 5-256,5 11-96,6 2-112,0 5-1713,3 0-1024,-8 0-2593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47.0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83 9012,'0'0'9284,"63"33"-8979,-12-33 143,12-7-288,0-17-160,3-1-480,-3-6-1713,-5 2-3122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47.6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11013,'0'0'9322,"-1"0"-9295,1 0 1,0 0-1,0 0 1,-1 0-1,1 0 1,0 0-1,0 0 1,-1 0-1,1 1 1,0-1-1,0 0 1,-1 0-1,1 0 1,0 0-1,0 0 1,-1 1-1,1-1 1,0 0-1,0 0 1,0 0-1,0 1 1,-1-1-1,1 0 1,0 0-1,0 1 1,0-1-1,0 0 1,0 0-1,0 1 1,0-1-1,-1 0 1,1 0-1,0 1 1,0-1-1,0 0 1,0 1-1,0-1 1,0 0-1,0 0 1,1 1-1,-1-1 1,0 0-1,0 0 1,0 1-1,0-1 1,0 0-1,0 0 1,0 1-1,1-1 1,-1 0-1,0 0 1,0 1-1,0-1 1,0 0-1,1 0 1,-1 0-1,0 0 1,0 1-1,1-1 1,-1 0-1,0 0 1,0 0-1,1 0 1,-1 0-1,10 13 146,0-1 1,1-1-1,0 0 0,1 0 0,0-1 1,20 13-1,87 47 81,-56-37-214,-32-19-66,-1 1 1,-1 2-1,0 1 0,-2 2 0,48 41 1,-71-55-3,1-1 0,-1 1 0,1 0 0,-2 0 1,1 0-1,-1 0 0,1 1 0,-2-1 0,1 1 0,-1 0 1,0 0-1,-1 0 0,1 0 0,-1 0 0,-1 0 0,1 0 1,-1 0-1,0 0 0,-2 11 0,-1-7 22,0 0-1,0 0 1,-1 0-1,0-1 0,-1 1 1,0-1-1,-1 0 1,0 0-1,0 0 1,-1-1-1,-10 10 1,-26 24 65,-65 49-1,18-16-493,89-75 390,-5 4-426,1 0 0,0 0 0,0 0 0,0 0 0,0 1 1,1 0-1,-4 7 0,5 6-4873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0.8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746 35 6275,'0'0'5907,"0"-6"-5195,0 5-691,0 0 1,0 0-1,0 0 0,0 0 1,0 0-1,0 0 0,-1 0 1,1 0-1,0 0 0,0 0 1,-1 0-1,1 0 0,-1 0 1,1 0-1,-1 0 0,1 1 1,-1-1-1,1 0 0,-1 0 1,0 0-1,1 1 0,-1-1 1,0 0-1,0 1 0,0-1 1,1 1-1,-1-1 0,0 1 1,0-1-1,-1 0 0,-39-1 891,23 2-591,6 1-73,0 1 0,1 0-1,-1 0 1,1 1 0,0 1 0,0 0-1,0 0 1,-14 8 0,-8 7 456,-37 27 1,51-32-571,1 0 0,1 1 0,0 1 0,1 1 0,1 1 0,0 0-1,2 0 1,-17 30 0,22-34-132,1 1 0,1 0 1,0 1-1,1-1 0,1 1 0,0 0 0,1 0 0,0 0 0,2 0 0,0 1 0,1-1 1,2 26-1,0-35-21,0 0 1,1-1-1,-1 1 1,2-1-1,-1 1 1,0-1-1,1 0 1,0 0 0,1-1-1,-1 1 1,1-1-1,0 0 1,1 0-1,-1-1 1,1 1-1,7 4 1,13 7-176,1 0-1,38 15 1,-6-7-716,82 20 1,-55-19-326,-85-25 1239,0 1 0,1-1 0,-1 1 1,1-1-1,-1 0 0,0 1 1,1 0-1,-1-1 0,0 1 0,0 0 1,0 0-1,1 0 0,-1 0 1,0 0-1,0 0 0,0 0 1,0 0-1,-1 0 0,1 0 0,0 0 1,1 2-1,-2-1 23,0-1 0,0 0 0,-1 0-1,1 0 1,0 0 0,0 1 0,0-1 0,-1 0 0,1 0 0,-1 0-1,1 0 1,-1 0 0,1 0 0,-1 0 0,0 0 0,1 0-1,-1 0 1,0 0 0,0 0 0,-1 0 0,-6 7 269,-2-1 1,1 0-1,-21 11 1,25-16-247,-239 122 1952,193-102-1614,-2-3 0,-102 25 1,141-41-423,0-1 0,0 0 0,0 0 0,0-2 0,-14 0 0,25-1-120,-1 1 0,1-1 0,0 1 0,0-1 1,0 0-1,0 0 0,0 0 0,0 0 0,1-1 1,-1 1-1,0-1 0,1 0 0,-1 0 0,1 0 1,-1 0-1,1 0 0,0 0 0,0-1 0,0 1 0,0-1 1,0 0-1,1 1 0,-1-1 0,1 0 0,0 0 1,-2-5-1,-8-49-5054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1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356 1 10197,'0'0'2676,"-30"30"-1198,6-6-1059,2-4-49,1 1 1,1 1 0,1 1 0,1 0 0,1 2-1,1 0 1,1 0 0,-12 30 0,2 5 188,3 1 0,2 1 0,3 1 0,3 1 1,3 0-1,-6 120 0,17-171-532,0 1 1,1-1 0,1 0-1,0 0 1,0 0 0,2 0-1,-1-1 1,7 14-1,-6-19-26,0 1 0,0-1 0,1 0-1,0-1 1,0 1 0,1-1 0,-1 0-1,1 0 1,1-1 0,-1 0-1,1 0 1,0 0 0,14 6 0,-6-5-107,0 0 0,0-1 0,0-1 1,1-1-1,0 0 0,-1-1 0,1 0 1,0-2-1,0 0 0,25-3 0,-21 1-731,-1-1-1,0-1 0,1-1 1,-1 0-1,-1-2 0,1 0 0,-1-1 1,18-12-1,42-34-8465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2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13702,'0'0'747,"-1"29"248,-4 193 1641,5 228 1964,17-488-4664,-1-17-235,13-96 1,-22 107 183,1-1 0,2 2 0,2-1 0,19-44 0,-28 81 120,0 0-1,1 1 0,-1 0 0,1 0 0,1 0 0,-1 0 0,1 0 0,0 1 0,0 0 0,1 0 0,0 1 0,-1-1 0,1 1 0,1 0 0,-1 1 0,1-1 0,-1 1 0,1 1 0,0-1 0,0 1 0,0 1 0,0-1 1,1 1-1,-1 0 0,0 1 0,0-1 0,1 1 0,-1 1 0,0 0 0,8 1 0,-9-1 15,-1 1-1,1-1 1,-1 1-1,1 0 1,-1 0 0,0 1-1,0-1 1,0 1-1,0 1 1,0-1 0,-1 0-1,1 1 1,-1 0 0,0 0-1,0 1 1,-1-1-1,1 1 1,-1-1 0,0 1-1,0 0 1,0 0 0,-1 1-1,3 7 1,1 4 39,-1 1 0,0 0 0,-2 1 0,0-1 0,-1 0 0,0 21 1,-1 281 111,-1-311-387,0 0 0,1-1 0,0 1-1,4 14 1,4 0-3619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2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0 116 12678,'0'0'3585,"158"-15"-1904,-87 7-1089,7-5-592,-4 0 0,-11 3-320,-11-6-896,-9-2-1602,-12-5-4129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3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599 1 14583,'4'26'2740,"89"411"1950,-80-385-4653,-2 1 0,-2 1 1,-2-1-1,-1 68 0,-8-107-122,1-1-1,-2 1 0,0 0 0,0-1 0,-1 0 0,-1 0 0,0 0 0,-1 0 0,0-1 0,-1 0 0,-1 0 0,0-1 0,0 0 0,-12 12 0,-8 7-464,-2-3 0,0 0 0,-57 37 0,53-43-201,0-1-1,0-1 1,-2-3 0,0 0 0,-1-3-1,-1-1 1,0-1 0,0-3-1,-55 6 1,33-10-3323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3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1 147 13766,'0'0'4754,"217"-51"-4465,-125 28-289,-3 2-48,-3 0-689,-6 3-1200,-14 8-1328,-17 7-3842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4.1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70 12102,'0'0'7715,"175"13"-7651,-95-13-64,3-15-240,0-3-464,3 0-1473,-6 0-1729,-5 5-3954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4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60 14615,'0'0'1937,"-7"22"-457,0 1-1060,-5 16 904,-13 73 0,8 47 535,-3 25-439,22-271-1417,8 46-141,2 0-1,1 1 1,28-58 0,-9 22-38,-17 35 133,21-49-25,-32 82 65,0 0 0,0 1 0,1 0 0,0 0 0,0 0 0,1 0 0,-1 1 0,9-8 0,-11 12 23,0 1 0,-1-1 0,1 1-1,0 0 1,0-1 0,-1 1 0,1 1 0,0-1 0,0 0 0,0 1 0,0-1 0,0 1 0,0 0 0,1 0-1,-1 0 1,0 0 0,0 1 0,0-1 0,0 1 0,0 0 0,-1 0 0,1 0 0,0 0 0,0 0 0,0 1-1,-1-1 1,1 1 0,-1 0 0,1-1 0,-1 1 0,0 1 0,0-1 0,1 0 0,-2 0 0,1 1 0,0-1-1,0 1 1,-1 0 0,1-1 0,0 5 0,15 33 172,-2 0-1,-2 1 1,7 45-1,-7-33-130,24 64 1,-11-55-548,-12-31 47,15 47-1,-26-66-1460,-1 0 0,1 0-1,-2 1 1,1 15-1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51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237 4 3570,'0'0'7680,"-25"14"-6191,-80 51-552,96-57-866,1 0 1,-1 1 0,2 0 0,-1 0 0,1 0-1,0 1 1,1 0 0,0 0 0,1 1 0,0 0-1,1 0 1,0 0 0,0 0 0,2 1-1,-1-1 1,0 13 0,3-24-71,-3 13 83,1 0 0,0 0 0,1 0 0,0 0-1,1 0 1,0 0 0,2 0 0,-1 1 0,5 16-1,-3-23-70,0 0-1,0 0 1,0 0-1,1-1 1,0 0-1,0 1 0,0-1 1,1 0-1,0-1 1,0 0-1,1 1 1,-1-1-1,1-1 1,0 1-1,1-1 0,-1 0 1,11 4-1,1-1-60,-1-1-1,1-1 0,1 0 0,-1-1 1,1-1-1,-1-1 0,1-1 1,0 0-1,0-2 0,-1 0 0,1-1 1,0 0-1,-1-2 0,0 0 1,0-2-1,0 1 0,0-2 0,-1-1 1,0 0-1,-1-1 0,0 0 1,18-15-1,-25 17 3,-1-1 1,0 0-1,-1 0 0,0-1 1,0 1-1,-1-1 0,0-1 1,0 1-1,-1-1 1,-1 0-1,1-1 0,-2 1 1,1-1-1,2-19 0,-4 21 72,-2 1-1,1-1 1,-1 0-1,0 0 1,-1 1-1,0-1 1,-1 1-1,1-1 1,-2 1-1,1-1 1,-1 1-1,0 0 1,-1 0-1,0 0 1,0 1-1,-1-1 1,0 1-1,-11-13 1,3 8-3,0 0 0,-1 1 0,0 0 0,0 1 0,-1 1 0,-1 0 0,1 1 0,-1 1 0,-1 0 0,1 1 0,-20-4 0,-3 2-6,0 2 0,-1 1 0,-70 0 0,107 5-58,0 0 1,1 0-1,-1-1 1,0 2-1,0-1 0,0 0 1,0 0-1,0 1 1,0 0-1,0 0 1,1 0-1,-1 0 0,0 0 1,1 0-1,-1 0 1,1 1-1,-1 0 1,1-1-1,0 1 0,-1 0 1,1 0-1,0 0 1,-2 3-1,2 0-544,1 1-1,-1-1 1,1 1-1,0 0 1,0-1-1,0 1 1,1 0-1,0-1 1,0 1-1,2 10 1,3 20-5415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5.1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39 11669,'0'0'3250,"160"0"-1505,-88-5-1201,2-5-544,-5 0-704,-6 4-769,-17-1-1841,-18 7-7891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5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0 7972,'0'0'11125,"-86"150"-10341,66-96 145,14-2-17,6-3-912,0 2-320,0 1-2097,0-1-7556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6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78 17064,'0'0'832,"186"-37"-768,-91 19 160,8 6 225,-6 4-337,-5 5-112,-12 3-465,-20 0-911,-19 0-993,-24 13-1761,-17 8-5122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6.8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12806,'0'0'7139,"224"31"-7139,-81-31-112,0 0 96,-2-8-64,-15-7-512,-12 4-481,-16 1-1312,-15 7 176,-20-2-3041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9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13990,'0'0'5827,"198"-31"-5619,-104 15-208,-8-2-256,-26 8-304,-22 10-721,-18 0-1328,-20 10-1617,0 24-5010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0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1 112 2113,'0'0'18248,"129"10"-18248,-52-10 0,12-18-416,2-16-592,1-4-2146,-9 7-2176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7.8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186 238 10501,'0'0'5218,"-10"31"-3895,-58 196 1023,40-112-1104,11-43-851,-40 109 0,57-182-378,0 1 0,0 0 0,0 0 0,0 0-1,0 0 1,0 0 0,-1 0 0,1 0-1,0 0 1,0 0 0,0 0 0,0 0-1,0 0 1,0 0 0,0 0 0,-1 0 0,1 0-1,0 0 1,0 0 0,0 0 0,0 0-1,0 0 1,0 0 0,0 0 0,-1 0-1,1 0 1,0 0 0,0 0 0,0 0 0,0 0-1,0 0 1,0 0 0,0 0 0,-1 0-1,1 0 1,0 0 0,0 0 0,0 1-1,0-1 1,0 0 0,0 0 0,0 0 0,0 0-1,0 0 1,0 0 0,0 0 0,0 0-1,0 1 1,0-1 0,0 0 0,0 0-1,-1 0 1,1 0 0,0 0 0,0 0 0,0 0-1,0 1 1,1-1 0,-1 0 0,-2-17 69,5-29-330,8-2-55,2 1 0,34-81-1,57-92-402,-43 95 622,-43 84 92,-3 7 42,1 2 1,1 0 0,25-34 0,-41 64-30,0 0 0,0 0 0,0 0 0,1 0 0,-1 0 0,0 1 0,1-1 0,0 1 0,-1-1 0,1 1 0,0-1-1,0 1 1,0 0 0,0 0 0,0 0 0,0 0 0,0 0 0,0 1 0,0-1 0,1 1 0,-1-1 0,0 1 0,0 0 0,0 0 0,1 0 0,-1 0 0,0 0 0,0 0 0,1 0 0,-1 1 0,0-1-1,0 1 1,0 0 0,0 0 0,0 0 0,0 0 0,4 2 0,-1 2 31,1 0-1,-1 0 1,0 0-1,-1 0 1,1 1 0,-1 0-1,0 0 1,-1 0-1,1 1 1,3 8-1,18 58 306,-3 1-1,15 96 1,5 15-693,-29-118-743,-13-31-1523,0-34 2076,0 0 0,0 0 1,-1 1-1,0-1 1,1 0-1,-1 0 0,0-1 1,0 1-1,0 0 1,0 0-1,-3 3 0,-18 8-7832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8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1 462 11461,'0'0'4018,"200"-83"-3746,-91 27 256,15-14 257,4-5-353,-7 1-432,-21 17-768,-31 18-1457,-41 31-4290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8.5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1 17848,'0'0'4018,"-37"203"-3586,28-112-432,7-4-208,2-2-656,0-5-545,0-5-1152,0-5-2033,0-1-7348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9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381 0 12982,'0'0'3426,"-166"127"-2722,126-76-640,0 1-64,3 2-881,0-3-1119,5-7-1778,3-13-1152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4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3 2785,'0'0'11179,"1"-3"-9479,1 9-1407,0 43 455,-1-1 1,-3 1-1,-9 55 0,-37 146 176,-7 71-8027,54-295 1919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8:59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14871,'0'0'5154,"161"160"-4257,-93-132-401,1-10-288,-12 0-208,-8-2-368,-12 2-817,-2 5-1616,-12 11-3026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3.7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52 6307,'0'0'11877,"0"-7"-10737,0-38 4033,8 77-5691,-8 192-1967,2 14-5979,5-157 1549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0.6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12598,'0'0'11077,"197"136"-10469,-136-79-192,-13 0-224,-5-3-160,-6 0-32,-2 0-288,-1-2-384,-8-1-705,-6 1-1360,-20-11-5507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0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269 1 13574,'0'0'4706,"-106"175"-3505,72-108-305,-3-5-511,2-3-385,7-2-81,8-16-383,11-2-512,9-16-2370,0-10-2384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1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439 1 16087,'0'0'3154,"-177"121"-2786,122-77 240,6 7-112,6-2-496,1 8-192,10-5-816,6-9-1473,12-7-2513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1.6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14791,'0'0'5042,"169"26"-3889,-86-3-305,0 0-448,-5 6-288,-21 2-112,-14 12-384,-20 9-993,-15 12-1712,-8 11-3442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4.4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17032,'0'0'5330,"14"163"-5378,-5-117-688,2-2-1297,1 2-3217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5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0 14086,'0'0'6980,"0"60"-6772,15-27-80,-7 14-128,-5 4-288,-3 19-577,0 15-671,-34 13-2194,-12 10-1873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6.7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281 112 16728,'0'0'258,"-15"22"655,2-4-676,3-5-61,0 1 1,1 0-1,1 0 1,0 1-1,1 0 1,0 0-1,2 1 0,-8 29 1,0 29 962,1 2-545,-4-1 0,-33 96 0,-36 32-188,91-250-1391,82-210-195,-37 121 271,-6 0-266,72-183 307,-117 318 917,1 0 1,-1 0 0,0 1 0,0-1 0,0 0 0,1 0 0,-1 1 0,0-1-1,1 0 1,-1 0 0,1 1 0,-1-1 0,1 1 0,-1-1 0,1 0 0,-1 1 0,1-1-1,0 1 1,-1-1 0,1 1 0,0-1 0,-1 1 0,1 0 0,0-1 0,0 1-1,-1 0 1,1 0 0,0-1 0,0 1 0,0 0 0,-1 0 0,1 0 0,0 0-1,0 0 1,0 0 0,1 1 0,0 0 18,0 0 0,0 1 0,-1 0 0,1-1 0,0 1 0,-1 0 0,1 0 1,-1 0-1,1 0 0,-1 0 0,0 1 0,1 1 0,25 73 717,-26-76-733,13 54 445,-3 1 1,8 100-1,-13 116-1525,-6-230 443,0-40 511,-3 43-2697,-6-17-1856,-14 6-5551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7.1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1 243 15127,'0'0'2369,"157"-34"-1521,-59 11-111,11-11-257,-3-7-352,-12 2-128,-11 8-320,-23 8-1617,-17 5-2497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14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 12470,'0'0'3092,"-3"25"-1729,-2 6-1028,1-5-162,1 1 0,1 0 0,1 0 0,3 27 1,2-32-140,0-1 0,1 0 0,1 0 0,1 0 0,0 0 0,2-1 0,1-1 0,14 24 1,-8-18-18,2 0 1,0 0 0,2-2 0,0-1-1,33 29 1,-44-45-12,-1 0 0,0-1 0,1 1 0,0-2 0,0 1 0,1-1 0,-1-1 0,1 0 0,0 0 0,0 0 0,0-2 0,12 2 0,-15-3-39,-1 1 0,1-2 0,0 1 1,0-1-1,0 0 0,0 0 1,-1-1-1,1 1 0,0-2 0,-1 1 1,0-1-1,1 0 0,-1 0 0,0-1 1,-1 1-1,1-1 0,-1-1 1,8-7-1,3-8-529,0-1 0,-2-1 1,-1 0-1,0-1 0,11-30 1,27-47-4689,-26 62 1814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7.4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 16952,'0'0'4738,"-31"173"-4546,45-114-192,6 3-96,0 2-400,-2 3-593,-7-2-1360,-11-4-2289,0 9-8276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7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324 1 15751,'0'0'2257,"-180"183"-1745,131-122-31,15-6-481,5 1-144,9 1-2386,9-18-3008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8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15255,'0'0'6531,"129"149"-5955,-60-120-496,0-1-32,-3-10-16,-12-2-32,-11-3-240,-12 5-736,-5 5-1025,-3 3-3762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8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27 11829,'0'0'1598,"24"-5"-853,78-13-113,-101 17-596,1 1 0,-1-1 0,0 1 1,1-1-1,-1 1 0,1 0 0,-1 0 0,0 0 0,1 0 0,-1 0 0,1 0 1,-1 0-1,0 0 0,1 0 0,-1 1 0,0-1 0,1 1 0,-1-1 0,0 1 1,0-1-1,1 1 0,-1 0 0,0 0 0,0-1 0,0 1 0,0 0 0,0 0 1,0 0-1,0 0 0,0 0 0,1 2 0,-1 0 64,-1 0 0,1 0-1,-1 0 1,0 0 0,0 1 0,0-1-1,0 0 1,0 0 0,-2 6 0,0 3 419,1-2-308,0-1 1,-1-1-1,0 1 0,0 0 0,-1 0 0,0-1 0,-1 1 0,0-1 0,0 0 0,-10 13 0,-8 8 288,-35 37 0,30-37-153,-3 4-88,3-4 165,-26 36-1,48-57-379,-1 0 0,1 0-1,1 0 1,0 0-1,0 1 1,0 0-1,1 0 1,1 0-1,-1 0 1,0 12-1,2-20-44,1-1 0,0 1-1,0 0 1,0 0 0,0-1-1,0 1 1,0 0-1,0 0 1,0-1 0,1 1-1,-1 0 1,0-1 0,0 1-1,1 0 1,-1-1-1,0 1 1,1 0 0,-1-1-1,0 1 1,1 0 0,-1-1-1,1 1 1,-1-1 0,1 1-1,-1-1 1,1 1-1,0-1 1,-1 0 0,1 1-1,0-1 1,0 1 0,25 0-140,-15-1 93,3-1-28,1-1 0,-1 0 1,-1-1-1,1-1 1,0 0-1,-1 0 0,1-1 1,14-9-1,107-66-1168,-80 45 448,47-21-1646,-32 25-2037,-29 19-2470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8.8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1 117 12934,'0'0'3874,"146"-52"-3330,-63 34-384,3-5-160,-12 8-576,-14 7-721,-20 8-624,-17 0-1600,-23 13-2562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9.1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1 197 11013,'0'0'8084,"169"-36"-8084,-92 7-400,6-9-849,6-6-1504,0-5-2546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9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13958,'0'0'7156,"42"185"-6276,-7-125-416,8-6-288,8-3-176,7-9-128,-1-4-32,-5-4-464,-12-6-561,-15 3-1408,-22 10-4722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09.8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273 0 3458,'0'0'15111,"-167"145"-13815,136-88-207,8-6-833,3 1-256,6-6-240,5-10-497,3-2-671,3-16-2274,3 2-3041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0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35 134 3794,'0'0'10738,"25"-18"-9922,80-59-418,-95 71-365,-1 0 1,1 0 0,-1 1-1,16-6 1,19 6 22,-37 5-48,-6 0 30,0 0 0,0 0 0,0 1-1,-1-1 1,1 0 0,0 0 0,0 0 0,-1 1 0,1-1 0,0 0 0,-1 1 0,1-1-1,0 1 1,-1-1 0,1 0 0,-1 1 0,1-1 0,0 1 0,-1 0 0,1-1-1,-1 1 1,0-1 0,1 1 0,-1 0 0,1 0 0,-1 1 0,4 26 642,-4-19-468,-1-1 0,0 1 1,-1-1-1,-4 16 0,-6-2-44,-1-1 0,0-1 1,-1 0-1,-2 0 0,0-2 0,-1 0 1,-20 17-1,-24 27 12,59-60-172,-57 71 151,55-67-126,0 0 0,1-1 0,0 1 0,0 1 0,1-1 0,-1 0 0,1 1 0,1-1 0,-1 1 0,1 0 0,0 8 0,1-15-35,0 1 1,0-1-1,1 1 1,-1-1 0,0 1-1,0-1 1,1 0-1,-1 1 1,0-1-1,1 1 1,-1-1-1,1 0 1,-1 1-1,0-1 1,1 0 0,-1 1-1,1-1 1,-1 0-1,1 0 1,-1 1-1,1-1 1,-1 0-1,1 0 1,-1 0-1,1 0 1,0 0-1,-1 0 1,1 0 0,-1 0-1,1 0 1,-1 0-1,1 0 1,-1 0-1,1 0 1,-1 0-1,1-1 1,-1 1-1,1 0 1,7-1-17,26-1-439,-1-3-1,1 0 1,-1-2-1,0-2 1,0-1-1,62-28 1,15-5-3437,-53 26-546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1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499 1 15495,'0'0'6755,"-186"183"-5698,140-126-625,3-1-256,-3-9-176,0 4-256,3-4-657,3-11-1007,9-8-2466,13-12-4963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0.8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1105,'0'0'0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1.3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15607,'0'0'6499,"126"131"-5987,-77-84-256,-1-11-143,-2 2-113,-6-9-32,0-6-545,3 0-1056,0 0-2865,0 1-9748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1.7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0 9396,'0'0'6470,"12"10"-5408,34 35-72,-45-43-934,0-1 0,0 1 0,0 0 0,0 0 1,0 0-1,0 0 0,0 0 0,-1 0 0,1 0 1,-1 0-1,0 0 0,1 0 0,-1 0 0,0 0 1,0 1-1,0-1 0,-1 0 0,1 0 0,0 0 1,-1 0-1,0 0 0,1 0 0,-1 0 0,0 0 1,-2 4-1,-2 1 85,1 0 0,-2 0 0,1 0 0,-11 9 0,9-9-21,-25 25 161,20-21-200,-1 1 1,2 0-1,0 0 1,0 1-1,2 1 0,-1 0 1,2 0-1,-9 17 1,17-30-97,0-1-1,-1 1 1,1 0 0,0 0 0,-1 0 0,1 0 0,0 0 0,0 0 0,0 0 0,0-1-1,0 1 1,0 0 0,0 0 0,0 0 0,0 0 0,0 0 0,0 0 0,1 0 0,-1 0-1,0-1 1,1 1 0,-1 0 0,1 0 0,-1 0 0,1 0 0,-1-1 0,1 1-1,-1 0 1,1-1 0,0 1 0,-1 0 0,1-1 0,0 1 0,0-1 0,-1 1 0,1-1-1,0 1 1,0-1 0,0 0 0,0 1 0,-1-1 0,1 0 0,0 0 0,0 0-1,0 0 1,1 0 0,54-2-492,-39 0 239,29-4-2158,79-22 0,-60 12-934,11-2-3070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3.5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530 0 9476,'0'0'9490,"-8"8"-8610,-279 281 541,174-181-1991,37-28-1186,31-26-7210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4.4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10 7700,'0'0'9865,"0"0"-9791,-1-1-1,1 1 1,0 0-1,0 0 1,0-1-1,0 1 0,0 0 1,0 0-1,0-1 1,0 1-1,0 0 1,0 0-1,0-1 0,0 1 1,0 0-1,0 0 1,0-1-1,0 1 0,0 0 1,0 0-1,0-1 1,1 1-1,-1 0 1,0 0-1,0-1 0,0 1 1,0 0-1,0 0 1,1 0-1,-1-1 1,0 1-1,0 0 0,0 0 1,1 0-1,-1 0 1,0-1-1,0 1 1,0 0-1,1 0 0,-1 0 1,0 0-1,0 0 1,1 0-1,5 4 162,1 1 0,-1 0 0,0 0-1,-1 1 1,1 0 0,-1 0 0,-1 0 0,1 0 0,-1 1-1,4 7 1,12 15 200,28 31-157,43 60-1519,-80-102-202,-1 0 1,14 34-1,-8-3-4194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4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0 9492,'0'0'5325,"20"11"-4706,60 36-165,-77-44-371,0 0 0,0 1-1,-1-1 1,1 1 0,0 0 0,-1 0 0,0 0 0,0 0-1,0 0 1,-1 0 0,0 1 0,1-1 0,-1 0 0,-1 1-1,1-1 1,-1 1 0,1-1 0,-1 1 0,-1-1 0,1 1-1,-1-1 1,1 1 0,-3 6 0,1 5 109,1-8-167,-1 1 1,0-1-1,0 1 0,-1-1 1,1 0-1,-2 0 1,1 0-1,-1-1 1,-6 8-1,-50 62-29,45-61 18,1 2-1,0-1 0,-16 30 1,30-46-15,0-1 0,-1 1 0,1 0 0,0-1 0,0 1 0,0-1 0,0 1 0,-1 0 1,1-1-1,0 1 0,0-1 0,0 1 0,0 0 0,1-1 0,-1 1 0,0-1 0,0 1 0,0 0 0,0-1 1,1 1-1,-1-1 0,0 1 0,0-1 0,1 1 0,-1 0 0,1-1 0,-1 0 0,0 1 0,1-1 1,-1 1-1,1-1 0,-1 1 0,1-1 0,-1 0 0,1 1 0,-1-1 0,1 0 0,-1 0 0,1 1 0,0-1 1,-1 0-1,1 0 0,-1 0 0,1 0 0,0 0 0,-1 0 0,1 0 0,0 0 0,-1 0 0,1 0 0,-1 0 1,1 0-1,0 0 0,0-1 0,46-2 38,-42 2-32,30-6-232,0-2 1,-1-2-1,-1 0 1,49-26-1,32-10-1716,-15 16-712,-1 6-1576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5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514 1 10773,'0'0'9700,"-155"80"-8739,98-29-449,-1 8-432,4-2-80,5-3-432,6 0-625,0-7-992,12-11-2481,8-13-1937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5.5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14583,'0'0'3297,"43"134"-1824,-9-72-64,3 2-657,3-10-528,3-5-224,-3-8-224,0-4-801,-2-7-1584,-7 1-3778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5.8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13958,'0'0'6483,"6"173"-6483,-3-127-144,0 3-448,-3 3-961,0-1-2705,0 9-7875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6.3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1 176 8708,'0'0'9588,"174"-67"-8339,-62 59-353,40 6 17,34-1-289,15 1-96,5-6-288,-8-5-47,-9-2-193,-3-3-209,-9 2-447,-16 3-945,-29 8-1024,-32 0-3586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6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0 217 19257,'0'0'1825,"232"-39"-1361,-57 16 64,14 0-464,0-1-64,-11 4-160,-18-1-384,-5 0-849,-21-2-3073,-31 0-7844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2.2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8452,'0'0'6355,"5"2"-4917,-1 2-1256,0-1 0,0 0 0,0 1 0,-1-1 0,0 1 0,1 0 0,-1 0-1,-1 1 1,1-1 0,-1 1 0,0-1 0,0 1 0,0 0 0,0 0 0,1 7 0,20 91 844,-21-88-895,43 297 112,-28-106-8063,-15-134-482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19.9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83 8868,'0'0'10266,"8"9"-9375,-1 1-687,0-1-1,0 1 0,-1 1 1,0-1-1,-1 1 0,0 0 1,-1 1-1,0-1 1,-1 1-1,0 0 0,0-1 1,0 21-1,-2-11-102,-2 170 724,0-186-828,1-1 0,-1 1 0,0-1 0,0 1 0,0 0 0,-1-1 0,0 0 0,1 1 0,-2-1 0,1 0 0,0 0 0,-1 0 0,0 0 0,0-1 0,0 1 0,0-1 0,-6 6 0,8-8-42,3-27-139,1 1-1,1 0 0,2 0 1,0 0-1,2 0 1,13-28-1,19-67-164,-33 80 323,-1 0-1,-2-1 0,-3-60 1,-1 100 295,0 6-136,-3 47 177,-2 0 0,-15 62 0,10-61-108,1 0 1,-1 70-1,9-102-193,2 22-477,0-43 394,-1 0-1,1 0 1,0 0-1,-1 0 0,1 0 1,0 0-1,-1 0 1,1 0-1,-1 0 0,1 0 1,0 0-1,-1-1 1,1 1-1,-1 0 0,1 0 1,0-1-1,-1 1 1,1 0-1,-1-1 0,1 1 1,-1-1-1,1 1 1,-1 0-1,1-1 0,2-5-141,-1 0 0,1 0 0,-1 1 0,-1-1 0,1-1 0,-1 1 0,0 0 0,1-11 0,-2-61-1774,0 48 970,0 28 966,0-21-334,0 0-1,-2 1 0,0-1 0,-8-33 0,10 55 397,-6-18 279,0-1 0,2 1 0,1-1 0,-2-23 801,5 50 862,11 145 947,-6-106-2635,-1-1 1,-3 1 0,-6 70 0,4-111-459,0 0-1,0 0 0,-1-1 1,1 1-1,-1-1 0,0 1 1,-1-1-1,1 0 0,-4 5 1,-17 19-4614,6-7-2740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20.7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53 11637,'0'0'2634,"25"-8"-2221,12-4-347,1 3 0,0 1 1,1 1-1,44-1 0,-77 8-180,-2 0 181,-1-1 1,1 1-1,-1 1 0,1-1 0,-1 0 0,1 1 0,-1 0 0,1-1 0,4 3 0,-7-2 13,0 0-1,0 0 1,-1 0 0,1 0-1,-1 1 1,1-1-1,0 0 1,-1 0 0,0 0-1,1 1 1,-1-1-1,0 0 1,0 0 0,1 1-1,-1-1 1,0 0-1,0 0 1,-1 1 0,1-1-1,0 0 1,0 0-1,0 1 1,-1-1 0,1 0-1,-1 0 1,1 0-1,-1 1 1,1-1 0,-2 2-1,-3 6 167,0 1-1,-1-1 0,1 0 0,-2 0 1,1-1-1,-1 1 0,-1-2 1,1 1-1,-10 6 0,-84 61 853,85-64-834,-181 123 2081,255-128-2278,8-5-160,-30 1-108,0-2 0,0-1 0,36-7 1,-30-6-1733,-21-6-2724,-14 3-967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21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45 9316,'0'0'5099,"28"-6"-4742,-6 2-309,32-8 66,107-9-1,-146 19-78,16 2-21,-31 1 19,1-1 0,0 0 0,0 1 0,-1-1 0,1 0 0,0 1 0,-1-1-1,1 0 1,-1 1 0,1-1 0,0 1 0,-1-1 0,1 1 0,-1 0 0,1-1 0,-1 1-1,0 0 1,1-1 0,-1 1 0,0 0 0,1-1 0,-1 1 0,0 0 0,0-1 0,0 1-1,1 0 1,-1 0 0,0-1 0,0 1 0,0 0 0,0 0 0,0-1 0,0 1 0,-1 1-1,-1 4 169,0 0 0,0 0 0,0-1 0,-1 1 0,0-1 0,0 1 0,0-1 0,-1 0 0,0 0 0,0-1 0,0 1 0,0-1 0,-1 0 0,-9 7 0,-17 11 333,-39 22 1,45-28-283,-31 17 158,32-21-183,1 1 0,1 1 0,1 1 0,0 1-1,0 1 1,-21 24 0,42-41-228,0 0-1,-1 0 1,1 1-1,0-1 1,0 0 0,0 0-1,-1 0 1,1 1 0,0-1-1,0 0 1,0 0-1,0 0 1,0 1 0,-1-1-1,1 0 1,0 0 0,0 1-1,0-1 1,0 0-1,0 0 1,0 1 0,0-1-1,0 0 1,0 1 0,0-1-1,0 0 1,0 0-1,0 1 1,0-1 0,0 0-1,0 0 1,0 1-1,1-1 1,-1 0 0,0 0-1,0 1 1,0-1 0,0 0-1,0 0 1,1 1-1,-1-1 1,0 0 0,0 0-1,0 0 1,1 0 0,-1 1-1,0-1 1,0 0-1,0 0 1,1 0 0,-1 0-1,0 0 1,0 0 0,1 0-1,-1 0 1,0 1-1,1-1 1,-1 0 0,0 0-1,66-1 74,0-3 0,-1-2 0,116-27 0,-136 21-368,71-15 433,-36 19-4660,-94 34-7418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38.2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362 1 19465,'0'0'4655,"4"33"-4028,0-7-506,5 45 279,0 94 0,-9-119-247,-10 307 530,4-293-996,-2 0 1,-3-1 0,-36 110-1,10-74-1662,-53 98 0,-11-9-3815,24-53-1608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39:38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12534,'0'0'2193,"25"24"-134,4 3-1405,-8-9-266,0 2 0,-1 1-1,-1 0 1,0 2 0,24 39-1,-15-11-113,-2 1-1,36 100 1,16 115 49,-8-26-570,-66-228 238,1 0-1,0-1 1,1 1 0,0-1 0,1-1 0,0 1-1,1-1 1,0 0 0,17 16 0,-20-22-3,0-1-1,0-1 1,1 1 0,-1-1 0,1 0-1,0 0 1,0 0 0,0-1 0,0 0-1,1 0 1,-1-1 0,0 1 0,1-1-1,-1-1 1,1 1 0,-1-1 0,1-1-1,-1 1 1,1-1 0,-1 0 0,1 0 0,6-3-1,1-1 23,-1-1 0,0 0-1,0-1 1,0 0-1,-1-1 1,0-1 0,-1 0-1,0 0 1,0-1 0,13-16-1,13-18 38,38-58 0,-16 10-150,-36 52-207,3 2-1,54-64 0,-79 100 74,1 0 0,0 0-1,0 0 1,-1 1 0,1-1-1,0 0 1,1 1 0,-1-1 0,0 1-1,0 0 1,1 0 0,-1 0-1,0 0 1,1 0 0,-1 1 0,1-1-1,3 0 1,1 4-3538,-6 15-1886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1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164 767 6867,'0'0'5902,"-26"21"-5596,-83 63 68,80-58 363,30-26-711,-1 0-1,0 0 1,0 0-1,0 0 1,0 0 0,0 0-1,0 0 1,0 0-1,0 0 1,1 0-1,-1 0 1,0 0-1,0 0 1,0 1-1,0-1 1,0 0-1,0 0 1,0 0 0,0 0-1,0 0 1,0 0-1,0 0 1,0 0-1,0 0 1,0 1-1,0-1 1,0 0-1,0 0 1,0 0-1,0 0 1,0 0 0,0 0-1,0 0 1,0 1-1,0-1 1,0 0-1,0 0 1,0 0-1,0 0 1,0 0-1,0 0 1,0 0 0,0 0-1,0 1 1,0-1-1,0 0 1,0 0-1,0 0 1,-1 0-1,31-14 1071,-29 13-1293,304-192 1563,-79 46-1014,-144 98-263,27-15 92,-2-4 0,117-98 1,-168 114-199,-31 28-56,1 0 0,1 2 0,1 1 0,51-30 0,-64 46-3377,-24 13 1527,-31 21 118,35-26 1460,-156 105-5629,69-51 1140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2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134 1578 3602,'0'0'7064,"-22"14"-5735,-67 42-297,66-42 742,30-15-1611,0 1-1,1-2 0,-1 1 1,0-1-1,-1 0 0,1-1 1,0 1-1,-1-1 0,12-8 0,60-44 684,-42 28-596,172-111 285,427-209 0,95-16-397,-25-42-108,-697 400-33,419-285-151,-427 290 86,0 0 1,0 0 0,0 0 0,0 0 0,0 0-1,0 0 1,-1 0 0,1 0 0,0 0 0,0 0 0,0 0-1,0 0 1,0 0 0,0 0 0,-1 0 0,1 0 0,0 0-1,0 0 1,0 0 0,0 0 0,0-1 0,0 1-1,0 0 1,0 0 0,-1 0 0,1 0 0,0 0 0,0 0-1,0 0 1,0 0 0,0-1 0,0 1 0,0 0 0,0 0-1,0 0 1,0 0 0,0 0 0,0 0 0,0-1-1,0 1 1,0 0 0,0 0 0,0 0 0,0 0 0,0 0-1,0 0 1,0-1 0,0 1 0,0 0 0,0 0 0,0 0-1,0 0 1,0 0 0,0-1 0,-19 4-1022,-4 4-186,0 0 1,0 2-1,1 1 0,-26 14 0,-49 30-4055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2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2294 1969,'0'0'10946,"1"0"-10938,-1 0 0,0 0 0,0 0-1,1 0 1,-1 0 0,0 0 0,1 0 0,-1 0-1,0 0 1,0 0 0,1 0 0,-1 0 0,0 0 0,0 1-1,1-1 1,-1 0 0,0 0 0,0 0 0,0 0-1,1 1 1,-1-1 0,0 0 0,0 0 0,0 1-1,0-1 1,1 0 0,-1 0 0,0 1 0,0-1-1,0 0 1,0 0 0,0 1 0,0-1 0,0 0-1,0 1 1,0-1 0,0 0 0,0 0 0,0 1-1,0-1 1,0 0 0,0 1 0,0-1 0,0 0-1,0 0 1,0 1 0,0-1 0,0 0 0,-1 0-1,1 1 1,0-1 0,0 0 0,0 0 0,0 1-1,-1-1 1,1 0 0,0 0 0,0 0 0,-1 0 0,1 1-1,0-1 1,0 0 0,-1 0 0,1 0 0,0 0-1,-1 0 1,18-4 270,0-1-1,0-1 0,-1-1 1,30-16-1,-15 7 89,521-255 3302,533-252-2134,-807 394-1494,261-167 0,-266 122 16,266-159 30,-172 131-77,183-106-229,-539 300-1259,-24 11 375,-27 11-358,-135 74-3462,59-29 1525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3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1573 7363,'0'0'6435,"48"-21"-5490,-12 6-762,296-138 1483,672-319 1236,-212 106-2467,265-170-93,-1038 526-575,-31 14-821,-35 15-279,-310 165-6433,136-67 3033,77-43 189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3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222 859 1649,'0'0'3628,"-34"12"-2403,-11 6-734,-98 32 1902,229-83 2665,51-34-3368,-54 25-699,820-361 1079,-231 104-1563,-653 289-448,27-14 98,2 2 1,52-17-1,-143 54-898,0 2-1,1 2 1,-40 25-1,-123 84-6771,162-101 4274,-2 1-2876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2.6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1 11877,'0'0'1553,"-29"149"-1233,9-71-240,6 9-80,8-7-736,6-18-2658,0-13-3681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5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120 155 5603,'3'-13'16661,"-2"9"-16179,15 5-475,0 1 0,0 1-1,0 0 1,0 1-1,-1 1 1,0 0 0,21 11-1,28 9 21,373 105 43,-437-130-69,0 0 0,0 0 0,0 0 0,-1 0 1,1 0-1,0 0 0,0 0 0,0 0 0,0 1 0,0-1 1,0 0-1,0 0 0,0 0 0,0 0 0,0 0 1,-1 0-1,1 0 0,0 0 0,0 0 0,0 0 0,0 1 1,0-1-1,0 0 0,0 0 0,0 0 0,0 0 0,0 0 1,0 0-1,0 0 0,0 1 0,0-1 0,0 0 0,0 0 1,0 0-1,0 0 0,0 0 0,0 0 0,0 0 0,0 1 1,0-1-1,0 0 0,0 0 0,0 0 0,0 0 0,0 0 1,1 0-1,-1 0 0,0 0 0,0 0 0,0 0 0,0 1 1,0-1-1,0 0 0,0 0 0,1 0 0,-13 2 57,-64 1-171,-148 23-1,-72 37-201,187-38 80,155-35-700,54-21 0,-39 10 940,-25 8-30,1 0 1,-2-2-1,49-29 1,-82 43 22,1-1 1,0 1-1,-1-1 1,1 0-1,-1 0 1,1 0-1,-1 0 1,0 0-1,0-1 1,0 1-1,0-1 1,0 1 0,0-1-1,-1 0 1,0 1-1,1-1 1,-1 0-1,0 0 1,0 0-1,0 0 1,-1 0-1,1 0 1,-1 0-1,0-1 1,0 1-1,0 0 1,0 0-1,0 0 1,-1 0 0,1 0-1,-1 0 1,-2-5-1,0 2-11,0 0-1,-1 1 1,1-1-1,-1 1 1,-1 0-1,1 0 1,-1 0-1,0 1 1,0-1-1,0 1 1,-1 1-1,1-1 1,-1 1-1,-7-4 1,-8-1-5,1 0 0,-2 2 0,1 0 1,-1 2-1,-39-4 0,-106 4 72,126 4 4,199 3 873,171 24 0,-328-27-940,1 1 0,-1-1 0,1 0-1,-1 1 1,1-1 0,-1 1 0,1 0-1,-1-1 1,0 1 0,1 0 0,-1 0-1,0 0 1,0 0 0,0 0 0,1 0-1,-1 0 1,0 0 0,0 0 0,-1 1-1,1-1 1,0 0 0,0 1 0,-1-1-1,1 0 1,0 1 0,-1-1 0,0 1-1,1-1 1,-1 1 0,0-1 0,0 1-1,1-1 1,-1 1 0,0-1 0,-1 1-1,1 0 1,0-1 0,0 1 0,-1-1-1,1 1 1,-1-1 0,1 0 0,-1 1-1,0-1 1,1 1 0,-3 1-1,1-1-17,1-1-1,-1 0 1,0 0-1,0 0 1,0-1-1,0 1 1,0 0-1,0-1 1,0 1-1,0-1 1,0 0-1,0 1 0,-1-1 1,1 0-1,0 0 1,-3-1-1,-43-2-187,43 3 170,-16-4 17,0-1 1,0-1-1,0-1 0,1-1 0,0 0 0,-25-16 1,-34-13 26,-130-57 1090,208 93-491,12 4-468,19 8-85,0 3-1,27 17 0,39 17 63,239 86 11,-322-128-129,-2-1-32,2 0 0,-1-1 1,1 0-1,-1-1 0,1 0 1,0-1-1,13 1 1,-25-3 316,-26-11-290,5 0 89,1 1-1,-1 1 0,-35-10 1,31 11 46,-44-21 1,66 27-106,-1 0 0,0-1 1,1 1-1,-1 0 1,1-1-1,0 1 1,0-1-1,0 0 1,0 0-1,1 0 1,-1 0-1,1 0 0,-3-6 1,3 6 30,0-1 1,0 1 0,-1 0-1,1 0 1,-1 0-1,0 0 1,0 0-1,0 0 1,0 0 0,-1 1-1,1-1 1,-1 1-1,-5-4 1,175 136 247,63 16-261,-224-143-35,-5-3 1,0 0 0,0 1 0,0-1 1,0 1-1,0-1 0,0 1 0,0-1 1,0 1-1,0 0 0,0-1 0,-1 1 0,1 0 1,0 0-1,0 0 0,-1 0 0,1-1 1,0 1-1,0 2 0,0-2 34,-17-3-72,11-2 22,-1 0-1,1-1 1,0 1 0,0-1 0,0 0-1,1 0 1,0-1 0,0 1-1,-7-13 1,8 12 20,-1-1 0,0 1 0,-1 0 0,1 0 0,-1 1 0,0-1 0,-1 1 0,-7-5 0,12 9 18,0 1 0,0-1 1,0 1-1,0-1 1,0 1-1,0 0 0,0 0 1,0 0-1,0 0 0,0-1 1,0 1-1,0 0 1,0 1-1,0-1 0,0 0 1,0 0-1,0 0 0,0 1 1,0-1-1,0 0 1,0 1-1,0-1 0,0 1 1,0-1-1,1 1 0,-1-1 1,0 1-1,0 0 1,0 0-1,1-1 0,-1 1 1,0 1-1,-21 32-125,17-26 165,-33 58-13,3 2 0,-51 140 0,49-44-128,14-50-2335,20-105 1510,3-29-12477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6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221 31 11733,'0'0'8642,"0"-5"-8143,3-15 7,-3 15-175,0 15-181,1 10-134,-1-1 1,-1 0-1,0 1 1,-2-1 0,0 0-1,-1 0 1,-1 0-1,-9 22 1,-13 16-55,-33 54-1,13-45-2739,44-62 1638,-1 0-1,0 0 0,0 0 1,0-1-1,0 1 0,-8 4 0,-13 5-5643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5180 7 6419,'0'0'7403,"0"0"-7318,0 0-1,0 0 1,0 0-1,0 0 1,-1 0-1,1 0 0,0 0 1,0 0-1,0 0 1,0 0-1,0 0 1,-1 0-1,1 0 1,0-1-1,0 1 1,0 0-1,0 0 0,0 0 1,0 0-1,0 0 1,-1 0-1,1-1 1,0 1-1,0 0 1,0 0-1,0 0 0,0 0 1,0 0-1,0-1 1,0 1-1,0 0 1,0 0-1,0 0 1,0 0-1,0-1 1,0 1-1,0 0 0,0 0 1,0 0-1,0 0 1,0-1-1,0 1 1,0 0-1,0 0 1,0 0-1,0 0 1,1 0-1,-1-1 0,0 1 1,0 0-1,0 0 1,0 0-1,0 0 1,0 0-1,-167 116 907,32-20-517,-449 248 318,-22-33-766,92-50-465,-888 437-3872,1192-597 3478,-1286 583-714,1433-661 1254,135-62-11289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7.6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3824 1 5491,'0'0'4588,"-14"5"-4265,-59 31 382,1 2-1,-72 53 1,23-15 33,-469 264 998,31-20-849,-706 456-1400,343-215 644,861-520-360,58-39-404,9-5-613,245-138-1886,-168 97 529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7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1310 1 11797,'0'0'1585,"-254"124"-1361,150-64 881,-16 14-753,-10 7-272,-8-1-64,3 4 16,8-3-64,19-7-80,19-14-720,22-20-3651,29-30-5153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49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2456 2774 6403,'0'0'10282,"-12"-17"-7948,-18-10-1938,1-1-1,1-2 1,2 0-1,1-2 1,2-1-1,-25-46 0,-45-62-79,-127-128 1441,-86-123-357,-90-200-1216,320 482-196,-4 3 0,-5 3 0,-4 4-1,-106-90 1,69 82 43,-4 7 0,-267-159 0,357 240 107,39 18-124,1 1-76,0 27-375,0-15 299,0-1 0,0 0 0,2 1 1,-1-1-1,1 0 0,1 0 0,-1 0 0,2 0 0,-1 0 1,8 13-1,-7-17-248,0-1 0,0 1 0,1-1 0,0 0 0,0 0 0,0-1 0,0 1 0,1-1 0,-1 0 0,1-1 0,0 1 0,0-1 0,1-1 0,-1 1-1,1-1 1,6 2 0,31 6-4301,-2-6-2121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98 494 7299,'0'0'3973,"-14"-30"-1903,-42-93-272,33 62 2389,22 56-4122,0-1 1,0 1-1,0-1 1,1 1-1,0-1 0,0 0 1,2-7-1,0-17 230,-6-167 2205,4 196-2484,30 1-27,-14 2 9,0-1 0,0 2-1,0 0 1,0 1 0,0 1-1,-1 0 1,0 1-1,0 1 1,0 0 0,-1 1-1,0 0 1,-1 2 0,15 11-1,20 21-96,-1 1 0,41 52 1,-69-74 30,52 53-1565,113 93 0,-107-107-1878,136 80 0,-25-36-2979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1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71 114 5074,'0'0'3911,"0"-12"-2243,0-53 2392,-2 63-3783,1 0 0,-1 0-1,1 0 1,-1 0 0,0 1-1,0-1 1,0 1 0,0-1-1,0 1 1,0 0 0,0-1-1,0 1 1,-1 0 0,1 0-1,0 1 1,-1-1 0,1 0-1,-5 0 1,-20-10 1059,83 71 85,-3 3 0,49 76 0,-42-40-383,85 198 0,-22-40-494,-52-133-433,5-4-1,94 113 1,206 205 21,216 144-166,-345-350-153,-222-208 158,10 7-124,-2 1 1,-1 2-1,-2 2 0,51 76 0,-80-111-41,8 1-7656,-8-2 7489,0 0 0,-1 0 0,1 0 0,0 0 0,0 0 0,-1 0 0,1 0-1,0 0 1,-1 0 0,1-1 0,0 1 0,0 0 0,-1 0 0,1-1 0,-1 1 0,1 0-1,0-1 1,-1 1 0,1-1 0,-1 1 0,1-1 0,-1 1 0,1-1 0,0 0 0,10-17-7086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1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1 618 5346,'0'0'10915,"3"-5"-9277,0 2-1490,0 1 1,0-1-1,1 1 0,-1-1 1,1 1-1,-1 0 1,1 0-1,0 0 0,0 1 1,0-1-1,0 1 1,0 0-1,0 0 1,0 1-1,0-1 0,0 1 1,0 0-1,0 0 1,1 0-1,-1 0 0,0 1 1,0 0-1,5 1 1,1 0-31,0 0 0,0 1 1,-1 0-1,1 1 1,-1 0-1,0 0 1,0 1-1,0 0 1,10 9-1,-2 1-21,-1 1 0,-1 1 0,0 1 0,-2 0 0,0 0 0,-1 2 0,-1-1 0,17 42 0,-6 2-5,24 110 1,-32-109-122,43 116 0,-53-171-17,0 0-1,1 0 1,0 0-1,0-1 1,1 0-1,0 0 1,1 0-1,0-1 1,0 1-1,0-2 1,1 1-1,0-1 0,1 0 1,15 8-1,-16-11 11,-1 0-1,1 0 0,0-1 0,0 0 0,1-1 0,-1 1 1,0-1-1,1-1 0,-1 0 0,0 0 0,1 0 0,-1-1 1,0-1-1,0 1 0,0-1 0,0-1 0,0 1 0,11-7 1,-6 3 33,0-2 1,-1 0 0,0-1 0,-1 0 0,0 0 0,0-1 0,-1-1 0,11-13 0,67-103 74,-80 114-69,38-62-117,-5-1 1,-2-3-1,-4 0 1,-3-3 0,-4-1-1,18-91 1,-28 81-2089,-4-1-1,4-186 1,-18 204-5423,0 65 3677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2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32 7283,'0'0'8988,"-1"-8"-8206,-2-13-299,3 21-473,0-1-1,0 1 0,0 0 1,0 0-1,0 0 0,0 0 0,1 0 1,-1-1-1,0 1 0,0 0 1,0 0-1,0 0 0,0 0 0,1 0 1,-1 0-1,0 0 0,0 0 0,0 0 1,0 0-1,1 0 0,-1 0 1,0-1-1,0 1 0,0 0 0,1 0 1,-1 0-1,0 1 0,0-1 1,0 0-1,0 0 0,1 0 0,-1 0 1,0 0-1,0 0 0,0 0 0,0 0 1,1 0-1,-1 0 0,0 0 1,0 0-1,0 1 0,0-1 0,0 0 1,0 0-1,1 0 0,-1 0 1,0 0-1,0 1 0,0-1 0,0 0 1,0 0-1,0 0 0,36 45 852,243 416 848,-276-457-1706,-3-3-14,0-1 0,0 1 0,0-1 0,0 1 0,1-1 0,-1 1 0,0-1-1,0 1 1,1-1 0,-1 1 0,1-1 0,-1 1 0,0-1 0,1 1 0,-1-1-1,1 0 1,-1 1 0,1-1 0,-1 0 0,1 1 0,-1-1 0,1 0-1,-1 1 1,1-1 0,-1 0 0,1 0 0,0 0 0,-1 0 0,1 0 0,-1 0-1,1 0 1,0 0 0,-1 0 0,1 0 0,-1 0 0,1 0 0,-1 0 0,1 0-1,0 0 1,-1-1 0,1 1 0,-1 0 0,1 0 0,-1-1 0,1 1 0,-1 0-1,1-1 1,-1 1 0,1 0 0,-1-1 0,0 1 0,1-1 0,-1 1-1,1-1 1,-1 1 0,0-1 0,0 1 0,1-1 0,-1 1 0,0-1 0,0 0-1,0 1 1,0-1 0,1 1 0,-1-1 0,0 0 0,18-56-241,-14 42 193,7-21-69,-3 6-470,1 0 0,2 1 0,0 0 0,2 1 0,1 0 0,24-34 0,-35 58 163,-1 1 1,1 0-1,0 0 0,-1 0 0,1 0 1,0 1-1,1-1 0,-1 1 1,0 0-1,1 0 0,0 0 1,-1 0-1,1 0 0,0 1 0,7-2 1,9 2-4849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3.1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316 241 7187,'0'0'2628,"6"-27"-1625,26-86-269,-30 107-627,0 1 1,0-1-1,0 1 1,1-1-1,0 1 1,0 0-1,1 0 1,0 1-1,-1-1 1,1 1-1,1 0 1,-1 0-1,1 0 1,-1 0-1,1 1 1,9-5-1,-2 1 406,-11 5-433,1 1 1,0 0 0,-1 0-1,1 0 1,0 0 0,-1 0-1,1 1 1,0-1 0,0 1-1,0-1 1,0 1 0,0-1-1,0 1 1,0 0 0,0 0-1,0 0 1,3 1 0,-4-1-56,0 1 1,0-1 0,0 1 0,0 0 0,1-1-1,-1 1 1,-1 0 0,1 0 0,0 0 0,0 0-1,0 0 1,0 0 0,-1 0 0,1 0-1,0 0 1,-1 0 0,1 1 0,-1-1 0,1 0-1,-1 2 1,3 7 3,-2 1-1,0 0 0,0 0 1,-1 0-1,0 12 0,-1-6 183,0-1-175,-2 0 0,1 0 0,-2-1 1,0 1-1,-1-1 0,-1 0 0,0 0 0,-1-1 0,0 1 0,-17 22 0,9-12-117,1 1 1,-13 32-1,27-57 41,0-1-1,-1 1 1,1-1 0,0 1-1,0-1 1,0 1 0,0-1-1,0 1 1,0-1 0,0 1-1,0-1 1,0 1 0,0-1 0,0 1-1,0-1 1,0 1 0,0-1-1,1 1 1,-1-1 0,0 1-1,0-1 1,1 1 0,-1-1-1,0 0 1,0 1 0,1-1 0,-1 1-1,1-1 1,-1 0 0,0 1-1,1-1 1,-1 0 0,1 1-1,-1-1 1,0 0 0,1 0-1,-1 0 1,1 1 0,0-1 0,24 4 20,-17-3-85,21 3 12,1 1 1,-1 1-1,1 2 0,44 18 1,-65-22 87,-1 0 0,0 1 0,0-1 0,0 2 0,0-1 0,-1 1 0,0 0 0,0 0 0,-1 1 0,1 0 0,-1 0 0,-1 1 0,0 0 0,0-1 0,0 2 0,-1-1 0,0 1 0,-1-1 0,4 12 0,-5-12 6,-1 0 0,1-1-1,-1 1 1,0 0 0,-1 0-1,0 0 1,0 0 0,0 0 0,-1 0-1,-1 0 1,1 0 0,-1 0-1,-1-1 1,1 1 0,-1-1-1,-1 1 1,1-1 0,-1 0 0,-8 10-1,3-7 96,0 0 0,-1-1-1,0 0 1,-1 0 0,0-2 0,-1 1-1,1-1 1,-1-1 0,0 0 0,-24 8-1,11-6-125,0-1-1,0-2 0,0 0 0,-1-2 1,1-1-1,-43-1 0,25-4-1421,-1-1 0,1-3-1,-47-12 1,-26-14-2237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3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0 13286,'0'0'8628,"12"51"-8644,-12-1 0,0 24 0,0 10-192,-4 3-705,-19 11-943,1-1-3379,-4 0-7170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3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 12710,'0'0'5722,"40"35"-5103,131 118-314,-50-40 142,-84-76-351,2-2-1,0-1 1,3-2 0,75 44-1,-116-75-78,-1-1 1,0 0-1,1 0 0,-1 0 0,1-1 1,-1 1-1,0 0 0,1 0 0,-1 0 0,0 0 1,1 0-1,-1 0 0,0 0 0,1-1 0,-1 1 1,0 0-1,1 0 0,-1 0 0,0-1 1,1 1-1,-1 0 0,0 0 0,0-1 0,1 1 1,-1 0-1,0-1 0,0 1 0,0 0 0,1-1 1,-1 1-1,0 0 0,0-1 0,0 1 1,0-1-1,0 1 0,0 0 0,0-1 0,0 1 1,0 0-1,0-1 0,0 1 0,0-1 0,0 1 1,0 0-1,0-1 0,0 1 0,0 0 0,0-1 1,-1 0-1,2-3 91,54-504-2016,-53 497-785,-1 17-560,0 21-1555,-1 28-1779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4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1 201 11733,'0'0'1012,"34"-32"-722,112-95 793,-139 122-970,1-1-1,-1 1 1,1 1-1,0-1 1,0 1-1,17-5 1,-19 7-64,-1 2 1,0-1 0,1 0 0,-1 1-1,0 0 1,10 1 0,6 1 2,-14-2-34,-1 0 1,1 0 0,0 1 0,-1 0 0,1 0 0,0 1-1,-1 0 1,0 0 0,1 0 0,-1 1 0,9 5 0,-12-5-7,1-1 1,-1 1 0,1 0-1,-1 1 1,0-1 0,-1 1-1,1-1 1,0 1 0,-1 0-1,0 0 1,0 0 0,0 0-1,-1 0 1,1 0 0,-1 0 0,0 1-1,0-1 1,0 7 0,1-1 51,-2-1 0,1 0 1,-1 1-1,-1-1 1,0 0-1,0 1 1,0-1-1,-1 0 1,-1 0-1,0 0 0,-7 15 1,1-8 162,-1-1 0,0 0 1,-1-1-1,-1 0 0,-16 15 1,-63 55 838,55-54-616,2 2 0,-33 40 1,55-48-260,12-24-187,0 1-1,0-1 1,0 1-1,0 0 1,0-1-1,0 1 0,0-1 1,1 1-1,-1-1 1,0 1-1,0-1 1,1 1-1,-1-1 1,0 1-1,1-1 0,-1 0 1,0 1-1,1-1 1,-1 1-1,1-1 1,-1 0-1,0 1 0,1-1 1,-1 0-1,1 1 1,0-1-1,4 1 8,0 1 0,0-1-1,0 0 1,0-1 0,1 0-1,8 0 1,-14 0-10,1 0 0,35 1 64,1-1-1,-1-2 1,0-2 0,0-1 0,53-14-1,39-26-269,50-15-762,-148 52-734,0 2-1,0 1 1,1 1 0,33 0-1,-12 4-8046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7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 12582,'0'0'4428,"30"36"-3576,1 1-719,7 7-60,-3 2 1,-2 0-1,28 53 0,-31-46-83,6 6-102,-3 2 0,-3 1 0,42 123-1,-64-164-840,-5-26 278,-8-37 303,-11-1 209,-1 2 0,-38-66 0,25 50 78,-84-150 34,-53-107 689,303 571 3478,-56-96-3267,160 240-1,-198-348-864,-38-83-565,-3-92 254,-1-116-338,-3 191 417,-2 1-1,-1 0 1,-14-48 0,9 75-299,17 37-1489,8-2 1383,0 1 1,1-2-1,0 0 0,1-1 1,35 24-1,56 32-3869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8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0 433 14263,'0'0'5514,"20"-22"-5215,60-67-142,-55 71-79,-24 18-73,0 0 0,-1 0 0,1 0 0,0 0 0,-1 0 0,1 0 0,0 0 0,-1 0 0,1 0 0,0 1 0,-1-1 0,1 0 0,0 0 0,-1 1 0,1-1 0,-1 0 0,1 1 0,-1-1 0,1 0-1,-1 1 1,1-1 0,0 2 0,13 15 164,-1 1 0,-1 0-1,0 1 1,-2 0 0,15 37 0,-4-10-40,50 110 165,-35-72-195,3-1-1,97 148 1,-134-228-98,-1 0 2,1-1 0,-1 0-1,1 0 1,-1 1-1,1-1 1,0-1-1,0 1 1,0 0 0,0 0-1,0-1 1,0 1-1,0-1 1,1 1-1,-1-1 1,1 0 0,2 1-1,-5-2 1,1-1-1,-1 1 0,1 0 1,-1-1-1,0 1 1,1-1-1,-1 1 1,0-1-1,1 1 0,-1-1 1,0 1-1,0-1 1,1 1-1,-1-1 1,0 1-1,0-1 0,0 1 1,0-1-1,1 1 1,-1-1-1,0 1 1,0-1-1,0 1 0,0-1 1,-1 0-1,1 1 1,0-1-1,0 1 1,0-1-1,0 1 0,-1-1 1,1-7 26,0-526-531,0 485 473,-3 0 1,-2 1-1,-16-73 0,15 98 32,-1-1 0,-1 1 1,0 1-1,-2-1 0,-1 1 1,-1 1-1,0 0 0,-2 1 0,-16-19 1,29 36 5,-1 1 0,0 0 1,0 0-1,0-1 1,0 1-1,-1 1 1,1-1-1,-1 0 0,1 0 1,-1 1-1,1 0 1,-1-1-1,0 1 1,-3-1-1,6 3-4,-1 0 0,0 0 0,1 0 0,-1 0-1,0 0 1,1-1 0,-1 1 0,1 0 0,0 0 0,-1 1 0,1-1 0,0 0 0,-1 0 0,1 0-1,0 0 1,0 0 0,0 0 0,0 0 0,0 0 0,0 0 0,0 0 0,1 0 0,-1 0-1,1 2 1,-1 4 6,9 188 41,-6-169-43,2-2 0,0 1 0,2-1 1,0 0-1,22 45 0,-15-42 46,1-1 1,1 0-1,1-2 0,2 0 0,0 0 1,1-2-1,31 26 0,-38-38-333,1 1 0,0-2 0,1 0 0,0-1 0,32 13 0,-34-17-535,0 0 1,0-1 0,1 0-1,-1-1 1,1-1 0,0 0-1,-1-1 1,18-2 0,33-9-8227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8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1 175 7091,'0'0'7500,"1"30"-5238,5 502 1166,-6-523-3415,1 28 12,-1-36-22,0-1 0,0 1 0,1 0 1,-1 0-1,0 0 0,0 0 0,0 0 0,1-1 0,-1 1 1,0 0-1,1 0 0,-1-1 0,1 1 0,-1 0 0,1 0 1,-1-1-1,1 1 0,-1-1 0,1 1 0,0 0 0,-1-1 0,1 1 1,0-1-1,0 1 0,-1-1 0,1 0 0,0 1 0,0-1 1,0 0-1,-1 0 0,3 1 0,-2-2 8,0 0 0,0 0 0,1-1 0,-1 1-1,0 0 1,0 0 0,-1-1 0,1 1 0,0-1 0,0 1 0,-1-1 0,1 1-1,-1-1 1,1 1 0,-1-1 0,0 1 0,1-1 0,-1-1 0,1-2 14,80-425 149,-25 109 58,-50 302 82,1 23-37,3 31-224,-8-27-233,7 28-550,2 0 0,17 38 0,-22-60-87,1 0 0,1 0 0,0 0 0,1-1 0,0 0-1,1-1 1,21 20 0,33 12-4887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59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0 3794,'0'0'9284,"-23"27"-7787,-66 82-107,86-105-1271,0 0 1,0-1-1,1 1 1,0 0-1,0 0 1,0 0-1,0 1 1,0-1-1,1 0 1,-1 6-1,2-7-40,0-1 0,0 0-1,0 0 1,0 0-1,1 0 1,-1 0-1,1 0 1,0 0 0,-1 0-1,1-1 1,0 1-1,2 3 1,1 4 250,120 244 3419,-50-87-3314,62 150-1087,-134-311 166,0 1 0,0 0-1,-1 0 1,0-1-1,0 1 1,0 11-1,-7-17-902,-2-2 1208,1 0-1,-1-1 1,1 0 0,0-1-1,-1 1 1,2-1-1,-1-1 1,0 1 0,1-1-1,0-1 1,0 1-1,0-1 1,1 0 0,-8-10-1,-9-13-64,-36-61-1,40 55 212,0-1 0,3 0 0,1-1 0,1-1 0,3 0 0,0 0 0,-3-45 0,3-77 5748,34 162-4500,-18-1-1176,-1 1 0,-1 0 0,1 1 0,0-1 1,0 1-1,-1 0 0,0 0 0,0 0 1,1 1-1,-2-1 0,1 1 0,4 6 0,39 56 345,-31-34-384,0 2 1,-2 0 0,-2 0 0,-1 1 0,8 49 0,-7-33-1007,29 78 0,-35-113 252,2 1-1,0-1 0,1-1 1,1 1-1,0-2 0,1 1 1,1-1-1,20 18 0,43 28-7187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00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0 451 8020,'0'0'9177,"19"-28"-8470,55-84-496,-61 101 1188,-7 22-973,-4 34-712,-2-30 433,8 65-61,4 0 0,4-1 0,47 143 0,-63-220-82,1 0-1,-1-1 1,1 1-1,0 0 1,0 0-1,-1 0 1,1-1-1,0 1 1,1-1-1,-1 1 0,0 0 1,0-1-1,1 0 1,-1 1-1,1-1 1,1 1-1,-2-2 5,-1 1-1,1-1 1,0-1-1,0 1 1,-1 0-1,1 0 1,0 0-1,-1 0 1,1 0-1,0-1 1,-1 1-1,1 0 1,0-1-1,-1 1 1,1 0-1,-1-1 0,1 1 1,0-1-1,-1 1 1,1-1-1,-1 1 1,1-1-1,-1 1 1,0-1-1,1 1 1,-1-1-1,0 0 1,1 0-1,5-11 90,-1 1 0,-1-1 0,6-20-1,-7 19-100,13-49 39,-3-2 0,-3 1 0,-3-2 0,-3 1 1,-2 0-1,-9-75 0,6 120 72,-1 0 0,0 0 0,-2 0 0,0 1 0,-1 0 1,-1 0-1,-1 0 0,0 0 0,-1 1 0,-1 1 0,-13-20 1,17 28 54,1 3 346,3 17-330,4 33-168,1 1-1,3-1 1,1 0 0,2 0-1,3-1 1,27 67-1,138 250 316,-169-349-232,-18-34-58,-74-111-227,26 45 56,-214-373 8,274 486 10,-1 1 68,14 26 12,33 69 0,-2-6 50,-28-66-457,-2 2 0,-3 0 0,-1 1 0,9 92 0,-20-15-3162,-2 5-2868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02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2462 79 2321,'0'0'3274,"8"-12"-2682,25-38 168,-33 50-673,0-1 0,0 1 1,1-1-1,-1 1 0,0 0 0,0-1 0,0 1 0,0-1 0,0 1 0,0-1 0,0 1 1,0-1-1,0 1 0,0-1 0,0 1 0,0-1 0,0 1 0,0-1 0,0 1 0,-1-1 1,1 1-1,0 0 0,0-1 0,-1 1 0,1-1 0,0 1 0,0 0 0,-1-1 0,1 1 1,0 0-1,-1-1 0,1 1 0,-1 0 0,1-1 0,0 1 0,-1 0 0,1 0 1,-1 0-1,1-1 0,-1 1 0,1 0 0,-1 0 0,1 0 0,0 0 0,-1 0 0,1 0 1,-1 0-1,1 0 0,-1 0 0,1 0 0,-1 0 0,1 0 0,-1 0 0,1 0 0,-1 1 1,-33 0-14,32-1 269,-33 7 150,0 2 1,0 1 0,1 1-1,1 2 1,-38 21-1,34-17-242,-427 182 273,157-69-554,238-95-395,68-34-263,7-1-272,14-1 974,1-1 0,-1-1 0,0-1 0,35-11 1,85-37 236,-43 15-72,115-40 867,-210 76-571,-9 1 435,-17 3-695,1 1 1,0 0 0,1 2 0,-1 1 0,1 0-1,0 2 1,-30 16 0,21-11-155,-341 166-9,-71 31-82,234-120-1466,-333 95 1,524-181 1042,1 0 0,-1-2 0,0 0 0,-18 0 0,33-3-649,11-1-280,39-10 1122,-1-1 0,-1-3 1,47-21-1,12-3 264,-103 38-6,353-117 173,-241 86-936,134-20 0,-213 47-1169,-28 5-347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04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0 692 9540,'40'-23'1340,"445"-229"2120,-306 173-3401,227-70-1,-423 155-409,0 2-1,0 0 1,1 1-1,-25 18 0,-17 9 333,-597 285-429,647-317 468,-12 4-49,18-8 87,12-4 125,454-248 802,-342 181-532,-32 19-163,251-149 893,-292 167-1084,-45 32-102,-3 2-362,-3 0 44,0 0 0,0 0 0,0 1 0,0-1 0,1 1 0,-1-1 0,0 1 0,0-1 1,1 1-1,-1 0 0,0 0 0,1 0 0,-1 0 0,1 0 0,-1 0 0,1 0 0,-3 3 1,-12 18-4336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3.5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0 521 11429,'0'0'3778,"169"-5"-2001,-60-41-609,20-21-639,14-16-273,6-2-144,-8-3-96,-15 19-32,-26 17-112,-28 26-1185,-32 26-1920,-32 3-1586,-8 41-1840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0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58 9124,'0'0'7844,"-3"-10"-7305,-10-31-297,15 35-155,7 10-22,9 14 98,-4 3-12,-1 1 1,0 0-1,-2 1 0,0 1 0,7 27 0,32 132 291,-25-82-289,6 10-65,-3-20 75,28 180 0,-57-303 195,0-1 0,2 1 1,2 0-1,8-44 0,41-152-604,3-21-1048,-55 245 726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1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0 13366,'0'0'5267,"-4"161"-4931,-7-87-240,-15 7-64,-4-1-32,-3 7-384,-9 7-1857,9-13-1649,11-7-3362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1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0 108 13302,'0'0'5891,"146"-17"-5491,-46 0-256,5-3-144,-12 0-176,-7 0-704,-19 10-1890,-15 6-2224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2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0 135 11669,'0'0'7540,"49"47"-7156,7-47-176,15 0-80,11-10-128,15-30-336,3-10-1169,-6 6-2753,-16 7-3441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7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601 46 6755,'0'0'4701,"-18"-9"-4029,6 3-525,6 2-83,1 0 0,-1 1 0,-1-1 0,1 1 0,0 1 0,-1-1 0,0 1 0,1 1 0,-1-1 0,0 1 0,0 0 0,0 1 0,0-1 0,0 1 0,0 1 0,0-1 0,-9 3 0,-6 8 206,0 0 0,1 2 0,0 0 0,1 2-1,0 0 1,1 1 0,-28 31 0,18-15 22,0 1 1,3 1 0,0 1-1,3 1 1,1 2-1,1 0 1,2 1-1,-22 68 1,29-56-202,11-47-103,0 0 1,1-1 0,0 1 0,0 0 0,0 0 0,0-1 0,0 1 0,1 0 0,-1-1 0,1 1-1,2 5 1,13-4-127,-3-5 154,1-1 0,-1 0 0,0-1 0,0-1 0,0 0 0,0 0 0,0-2 0,-1 1 0,1-2 0,22-13 0,8-8 49,61-50 1,-104 77-67,39-31-2,-2-1 0,-2-2-1,35-42 1,-58 62 24,-1-1 0,-1-1 1,0 1-1,-1-2 1,0 1-1,-1-1 0,-1 0 1,-1-1-1,-1 0 0,0 0 1,3-25-1,11 303 2306,27 131-1984,-21-203-932,-11-104-1591,-2-31-3654,-4-27-2386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8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1 11253,'0'0'5493,"-23"23"-4871,3-4-525,10-11-55,1 0 1,0 1-1,0 0 0,0 1 0,1 0 0,1 0 0,0 1 0,0-1 0,1 2 0,1-1 0,-1 1 0,2 0 0,0 0 0,-5 24 0,-2 80 1034,6 132-1,5-215-966,0-29-104,0 1 0,0-1 1,1 0-1,0 0 0,0 0 0,0 0 1,0 0-1,1 0 0,-1 0 0,1 0 0,0 0 1,0-1-1,0 1 0,1-1 0,-1 0 1,1 1-1,0-1 0,0 0 0,0-1 0,0 1 1,1 0-1,-1-1 0,1 0 0,-1 0 1,1 0-1,0 0 0,0-1 0,0 1 0,0-1 1,0 0-1,8 1 0,-2 0-52,1-1 1,-1 0-1,1-1 0,0 0 1,-1 0-1,1-1 0,0-1 0,-1 0 1,1 0-1,-1-1 0,0 0 0,10-5 1,-4-1-2,0 0-1,-1 0 1,-1-2 0,0 1 0,0-2 0,-1 0 0,0-1 0,-1 0-1,-1-1 1,0 0 0,-1-1 0,-1 0 0,0 0 0,-1-1 0,0 0-1,-1-1 1,-1 0 0,-1 0 0,0 0 0,-2 0 0,3-28 0,-4 24 48,-2 0 0,-1 0 0,-3-24 0,2 36 0,0 0 0,0 1 0,-1-1 0,0 1 0,0 0 0,-1 0 0,0 0 0,-1 0 0,-9-12 0,4 7 8,-1 1 1,-1 1 0,1 0-1,-2 0 1,0 1 0,0 1-1,0 0 1,-1 1 0,-1 0-1,1 2 1,-31-11 0,21 10-26,-1 2-1,-1 0 1,1 2 0,0 1 0,-1 1 0,-45 4 0,69-3-76,-1 0 1,1 0 0,-1 1-1,1-1 1,0 1 0,-1 0-1,1-1 1,0 1 0,-1 0-1,1 1 1,0-1-1,0 0 1,0 0 0,0 1-1,0 0 1,0-1 0,1 1-1,-1 0 1,0 0 0,-2 3-1,2 0-349,0 0 0,0 0-1,0 0 1,1 0 0,-1 0 0,1 1-1,0-1 1,0 7 0,0 28-4139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8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422 1 16135,'0'0'6195,"-149"211"-6051,130-147-112,0 0-32,-3 3-48,-15 0-496,-12 7-753,-14 3-1616,-1-3-3634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9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16199,'0'0'3586,"37"4"-4242,-7 43-1329,3 20-816,-3 20-3282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19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18953,'0'0'2353,"0"50"-7588,0 1-2896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1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12054,'0'0'6258,"19"28"-5148,1 3-910,0 1 0,-2 0-1,-2 1 1,0 1-1,16 57 1,-11-7-44,29 106-12,-39-156-118,2-2-1,0 0 1,28 47 0,-32-69 139,-3-12-85,-2-16 12,-4 15-42,56-415 221,-41 136-3023,-14 229 126,4 33-479,-5 20 2977,0 0 0,1-1-1,-1 1 1,0 0-1,1 0 1,-1 0 0,1-1-1,-1 1 1,0 0 0,1 0-1,-1 0 1,1 0 0,-1 0-1,0 0 1,1 0 0,-1 0-1,1 0 1,-1 0 0,1 0-1,-1 0 1,0 0 0,1 0-1,-1 0 1,1 0 0,-1 1-1,0-1 1,1 0 0,-1 0-1,0 0 1,1 1 0,-1-1-1,0 0 1,1 0 0,-1 1-1,0-1 1,1 0-1,-1 1 1,21 25-6304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23.8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1 572 8052,'0'0'2817,"232"-131"-2241,-135 66 273,0-7-465,1-3-336,-6 3-48,-12 10-448,-14 11-1633,-18 7-1889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1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63 12742,'0'0'2601,"27"-12"-2353,85-31-136,-110 42-102,0 0 1,0 0-1,0 0 0,0 0 0,0 1 1,0-1-1,1 1 0,-1-1 0,0 1 1,0 0-1,0 0 0,1 0 0,-1 0 0,0 0 1,0 1-1,0-1 0,1 1 0,-1-1 1,0 1-1,0 0 0,0 0 0,0 0 1,0 0-1,0 0 0,0 0 0,-1 0 0,1 1 1,0-1-1,2 4 0,-2-1 51,0 0-1,0 0 1,-1 0-1,0 1 1,1-1 0,-2 1-1,1-1 1,0 1-1,-1 7 1,1-4 51,1 21 70,0 1 1,-2-1-1,-1 1 0,-1-1 1,-2 1-1,0-1 1,-3 0-1,0 0 1,-2-1-1,0 0 1,-3-1-1,-22 43 0,-69 90 1070,98-150-1119,5-8-101,3-3-35,0 1-1,-1-1 1,1 0-1,0 0 1,-1 0-1,1-1 0,0 1 1,-1 0-1,0-1 1,1 0-1,-1 0 1,3-2-1,7-5-19,240-197-482,-55 40-2477,-71 72-2005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2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0 235 15943,'0'0'3570,"269"-161"-3570,-172 124-208,-15 14-609,-30 9-1424,-26 14-2977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2.5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1 383 13446,'0'0'5090,"205"-137"-4705,-82 66 95,4 7-480,-15 11-48,-26 16-560,-23 16-801,-14 21-1104,-19 0-2241,-16 14-4723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3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13158,'0'0'7892,"123"134"-7348,-96-53-464,-16-1 16,-11 4-48,0-3-48,0-14-512,0-3-465,0-14-447,0-10-2066,18-16-1696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3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1 16760,'0'0'3852,"-23"39"-3129,-72 138-395,87-156-310,0 0 0,2 0 0,0 0 0,1 1 0,2 0 0,0 0 0,1 0 0,1 0 0,3 33 0,-1-8-22,-1-29 5,-1-6-1,1 0 1,1 0-1,0 0 1,3 17-1,-3-27-2,-1 0 0,1 1 0,0-1 0,0 0 0,0 0 0,0 0 0,0 0 0,0 0 0,1 0 0,-1 0 0,0 0 0,1-1 0,0 1 0,-1 0 0,1-1 0,0 1 0,0-1 0,0 0 0,0 0 0,0 0 0,0 0 0,0 0 0,0 0 0,1 0 0,-1-1 0,0 1 0,4 0 0,3-1-34,1 0 0,-1 0 0,1-1 0,-1 0 0,0-1 0,1 1 0,-1-2 0,0 0 0,0 0 0,-1 0 0,1-1 0,-1-1 0,1 1 0,-1-1 0,-1-1 0,1 1 0,-1-1 0,0-1 0,0 1 0,-1-1 0,1 0 0,5-10 0,4-6 2,-1 0-1,-1-1 0,-1 0 1,-1-1-1,-1-1 1,11-38-1,-16 45 40,-1-1 0,-1 1 0,-1-1 0,0 0 1,-2 0-1,0 1 0,-1-1 0,-1 0 0,-4-21 0,4 37-2,0 1 0,0-1 0,0 1-1,-1 0 1,0 0 0,0-1 0,0 1 0,0 0 0,0 1 0,0-1 0,-1 0 0,1 1-1,-1-1 1,0 1 0,0 0 0,0 0 0,0 0 0,0 0 0,0 0 0,-1 1 0,1 0-1,0-1 1,-1 1 0,1 1 0,-6-2 0,-8-1 16,-1 1 0,-1 1 0,-32 2 0,32 0-15,10-1-108,0 0 1,0 1 0,0 1 0,1-1-1,-1 1 1,0 1 0,1 0 0,0 0-1,-1 0 1,1 1 0,1 1 0,-1-1-1,1 1 1,-1 0 0,1 1 0,1 0-1,-1 0 1,1 0 0,0 1 0,1 0-1,-1 0 1,1 0 0,1 1 0,-1 0-1,1 0 1,1 0 0,0 0 0,0 1-1,-3 13 1,2 45-3368,4 3-1262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3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583 1 19513,'0'0'4626,"-205"208"-4306,141-117-288,-3 6-32,11-13-64,11-3-496,8-18-881,4-9-864,-5-10-1889,1-24-2609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4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19561,'0'0'3394,"224"111"-4355,-127-47-2641,-15 6-6242</inkml:trace>
  <inkml:trace contextRef="#ctx0" brushRef="#br0" timeOffset="1">873 760 20633,'0'0'2113,"-4"57"-17768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7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0 233 13782,'36'-23'40,"-33"21"-38,44-29 17,1 2 1,1 2-1,1 3 1,100-35-1,-110 49 190,0 1-1,0 1 1,1 3 0,-1 1 0,1 2-1,73 6 1,-95-2-148,-1 1 1,-1 0-1,1 2 0,0 0 0,-1 1 1,0 0-1,0 1 0,-1 1 0,0 1 1,0 0-1,-1 2 0,0-1 1,-1 2-1,0 0 0,-1 0 0,0 1 1,15 22-1,-15-16-10,-1 1 0,-1 0 1,-1 1-1,0 0 0,-2 1 0,11 43 0,-10-19-21,-1 1 0,1 70 0,-8-68-12,-3 0-1,-1-1 1,-3 1-1,-1-1 1,-3-1-1,-2 1 1,-2-2-1,-36 82 0,-31 32 804,-191 278 0,134-228-179,131-199-593,-2 2 46,0 1-1,0 0 1,2 0-1,0 0 1,0 1-1,1 0 0,1 0 1,-4 20-1,9-32-89,-1-1 1,1 1-1,0-1 0,0 1 0,0 0 0,0-1 0,0 1 1,0 0-1,1-1 0,-1 1 0,1-1 0,0 1 0,0-1 0,0 1 1,0-1-1,1 3 0,1-3-8,-1 1 1,1-1-1,-1 0 0,1 0 1,0 0-1,0 0 0,0 0 1,0-1-1,0 1 1,0-1-1,0 0 0,0 0 1,6 1-1,21 5-115,1-2-1,-1-1 1,1-1 0,1-2 0,-1-1-1,50-6 1,191-46-1296,-107 16 212,-148 33 1070,6-2-18,0 2 0,0 0 0,39 1 1,-56 2 141,-1 0 1,0 1-1,1 0 1,-1 0 0,0 0-1,0 1 1,0-1 0,0 1-1,0 0 1,0 1-1,0-1 1,0 1 0,-1 0-1,0 0 1,0 1-1,1-1 1,-2 1 0,1 0-1,0 0 1,-1 0-1,4 6 1,0 4 46,0 1-1,-1 0 1,0 0-1,-2 0 1,6 29 0,7 90 770,-16-130-778,16 421 2522,13 105-1133,-11-419-1332,4-2 0,48 137 0,99 198-141,-68-190-521,-97-239 192,23 66 354,-21-26-5789,-7-42-4430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8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2793 13094,'0'0'766,"33"-5"-246,92-20 167,-2-5 0,125-49 0,272-121 923,-498 192-1623,1915-859-186,-258 106-1556,-1124 539 636,625-162 0,-1106 365 1142,188-58 240,-241 69-152,-10 5 110,0-1 0,0 0 0,-1 0-1,1-2 1,-1 1 0,11-9 0,-21 14-154,1-1 0,0 0 0,0 0 0,-1 1 0,1-1 0,-1 0 1,1 0-1,0 0 0,-1 0 0,0 0 0,1 0 0,-1 0 0,1 0 1,-1 0-1,0 0 0,0 0 0,0 0 0,0 0 0,0 0 0,0 0 1,0 0-1,0 0 0,0 0 0,0 0 0,0 0 0,-1 0 0,1 0 1,0 0-1,-1 0 0,1 0 0,-1 0 0,1 0 0,-1 0 0,1 0 1,-1 1-1,0-1 0,1 0 0,-1 0 0,0 1 0,0-1 0,0 0 1,1 1-1,-1-1 0,0 1 0,0-1 0,0 1 0,-1-1 0,-11-4-142,0 0 0,0 1 0,0 0 0,0 1 0,0 1 0,-25-2-1,-91 4-2126,97 1 1326,-7 0-1624,-55 9 0,-40 25-6658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6:28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13398,'0'0'2188,"60"10"-619,-39-6-1395,672 120 1612,-646-114-1748,251 59 83,-254-56-63,-1 2 0,-1 2 0,-1 1 0,65 40 0,-91-47 25,1 0 1,-2 1 0,1 1 0,-2 0 0,0 1-1,0 1 1,-1 0 0,-1 0 0,-1 1 0,0 1 0,-1 0-1,-1 0 1,-1 1 0,0 0 0,5 20 0,-2 8 27,-3 1 0,-1-1 1,-2 1-1,-2 0 0,-5 48 1,0-59-155,-1-1 1,-2 1 0,-2-1 0,-1 0 0,-2-1 0,-1 0 0,-1 0 0,-34 58 0,6-26-981,-3-2 0,-2-2-1,-66 68 1,-101 88-6442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41.7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0 250 11109,'0'0'768,"155"-49"-768,-43 21-16,22-6 16,18 3 449,17 6-193,12 1-224,2 6-32,-8 5-96,-21 1-48,-22 4-369,-23 3-783,-32 2-497,-28 3-192,-29 0-960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31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515 464 2593,'0'0'1777,"3"-28"-390,5-90-45,-7 108-1082,-1-1 0,-1 1 0,0-1-1,-1 0 1,1 1 0,-2 0 0,0-1 0,0 1-1,-1 0 1,0 1 0,0-1 0,-1 1 0,-1 0 0,0 0-1,0 0 1,0 1 0,-1 0 0,0 0 0,-1 1-1,0-1 1,-16-10 0,12 11 22,0 0-1,0 0 1,0 1-1,-1 1 1,0 0-1,0 1 1,0 0-1,0 1 1,-1 1 0,1 0-1,-1 1 1,0 0-1,1 1 1,-1 1-1,-17 2 1,22-1-248,1 0 0,-1 1 0,1 0-1,0 0 1,0 1 0,0 0 0,0 0 0,1 1 0,-1 0 0,1 0 0,0 1 0,1 0-1,-1 0 1,1 1 0,1-1 0,-1 1 0,1 1 0,0-1 0,1 1 0,-6 12 0,2-2-13,1 1 1,1 0 0,1 0-1,0 1 1,1 0 0,2-1 0,0 1-1,1 21 1,0-12 59,0-17-69,0 0 0,1-1 0,1 1 0,0 0 0,0-1 0,1 1-1,0-1 1,1 1 0,1-1 0,-1 0 0,10 17 0,-6-17-38,0-1 0,0-1 0,1 1 0,0-1 1,0-1-1,1 0 0,0 0 0,1 0 0,0-1 0,0-1 0,0 0 0,1 0 0,0-1 0,0 0 0,0-1 0,1 0 1,0-1-1,-1-1 0,1 1 0,0-2 0,0 0 0,0 0 0,0-1 0,1 0 0,-1-1 0,0-1 0,21-5 0,-17 3-148,-1-1 0,1-1-1,-1-1 1,1 0 0,-2-1-1,1 0 1,-1-1 0,-1-1-1,0 0 1,0-1 0,-1 0-1,0-1 1,19-26 0,-18 22 120,-2-1 1,0-1 0,-1 0-1,-1-1 1,-1 0-1,0 0 1,-2 0 0,0-1-1,-1 0 1,4-40-1,-6 34 57,-2-1-1,-1 1 1,0 0-1,-2 0 1,-9-41-1,10 62-26,-1 0 0,1 0 0,-1-1 0,-1 1 0,1 1 0,-1-1 0,0 0-1,0 1 1,0-1 0,0 1 0,-1 0 0,0 0 0,0 0 0,-5-4 0,4 6-64,0 0 1,1 0-1,-1 0 1,0 0-1,0 1 1,0 0-1,0 0 1,0 0-1,0 0 1,-1 1-1,1 0 1,0 0-1,0 1 1,0-1-1,0 1 1,0 0-1,0 1 1,-6 1-1,1 1-491,-1 0 0,1 1-1,0 0 1,-19 12-1,-54 45-3400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0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165 323 7940,'0'0'3249,"-6"-21"-2478,-19-69-51,24 85-600,0 0-1,0 0 0,0-1 0,1 1 1,-1 0-1,1-1 0,0 1 0,1-1 1,0 1-1,-1 0 0,2 0 0,-1-1 1,1 1-1,-1 0 0,1 0 0,1 0 1,-1 1-1,1-1 0,0 0 0,0 1 1,0 0-1,0-1 0,1 1 0,5-4 0,3-2-58,1 1 0,0 1 0,0 0 0,0 1 0,1 0 0,16-5-1,-19 7-63,1 1 0,-1 1 0,1 0 0,0 0 0,0 1-1,0 1 1,0 0 0,1 1 0,-1 0 0,16 2 0,-25-1-7,0-1 0,-1 1 0,1 0 0,-1 0 0,1 0 0,-1 0 0,1 0 0,-1 0 0,0 1 0,0-1 1,0 1-1,0 0 0,0 0 0,0-1 0,0 1 0,0 0 0,-1 1 0,1-1 0,-1 0 0,1 0 0,-1 1 0,0-1 1,0 1-1,0-1 0,1 4 0,0 6 4,0 1 0,0-1 1,-1 0-1,0 17 0,-1-19 15,-1 16 21,-1-1 0,-1 0-1,-1-1 1,-2 1 0,0-1 0,-1 0-1,-2 0 1,0-1 0,-1 0 0,-17 27-1,-21 25 221,-88 109-1,49-71 19,64-82-169,-44 65 174,60-85-259,1 0-1,0 0 1,1 1-1,1 0 1,-1 0-1,-3 21 1,8-32-18,0-1 0,0 0 1,0 1-1,0-1 0,0 1 0,0-1 1,0 1-1,0-1 0,1 1 0,-1-1 1,0 0-1,0 1 0,0-1 0,1 1 1,-1-1-1,0 0 0,0 1 0,1-1 0,-1 0 1,0 1-1,1-1 0,-1 0 0,0 1 1,1-1-1,-1 0 0,0 0 0,1 0 1,-1 1-1,1-1 0,-1 0 0,0 0 1,1 0-1,0 0 0,24 3-56,23-10-38,-21-2-7,-2-1 0,1-2 0,-1 0 0,32-22 0,-35 20 65,1 0-1,0 2 1,1 1-1,1 0 1,37-9-1,-61 19 40,0 1-1,0-1 1,0 1 0,0 0-1,0-1 1,1 1-1,-1 0 1,0 0 0,0 0-1,0 0 1,0 0-1,0 0 1,1 0 0,-1 0-1,0 1 1,0-1-1,0 0 1,0 1-1,0-1 1,0 1 0,0-1-1,0 1 1,0-1-1,0 1 1,0 0 0,0 0-1,0-1 1,0 1-1,0 0 1,-1 0 0,1 0-1,0 0 1,-1 0-1,1 0 1,0 1 0,0 3 45,0 0 0,0 0 0,-1 1 0,0-1 0,0 0 1,-1 10-1,-1 8 193,0 30 305,-3 0 1,-19 83-1,2-12 27,-21 402 1601,43 8-1608,2-246-565,0-146-85,-6 162-2158,4-298 1792,-1 0-1,1 0 1,-1 0 0,0 0-1,-1 0 1,0 0 0,0-1-1,0 1 1,0 0 0,-1-1 0,0 0-1,0 0 1,-5 6 0,-12 3-6664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1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0 14599,'0'0'576,"-23"165"-576,8-82 624,1 10 657,6-1-1281,2-6-160,3-9-897,-3-15-511,1-11-1618,-1-15-1680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1.9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202 179 9989,'0'0'3030,"14"-25"-2240,49-79 120,-61 100-854,2 0 0,-1 1 1,0-1-1,1 0 0,0 1 1,0 0-1,0 0 0,0 0 0,0 0 1,1 1-1,-1 0 0,1 0 1,-1 0-1,1 0 0,0 1 1,0-1-1,0 1 0,0 0 0,0 1 1,0-1-1,0 1 0,0 0 1,0 1-1,8 0 0,9 0 33,-17-1-79,0 0 0,-1 0 0,1 1 0,0 0 0,0-1 0,-1 2 0,1-1 0,-1 0 0,1 1 0,-1 0 0,1 0 0,-1 0 0,0 1 0,0-1 0,0 1 0,0 0 0,4 5 0,-4-3-1,0 0-1,0 1 0,-1-1 0,0 1 0,0-1 0,-1 1 0,0 0 0,0 0 0,0 0 0,0 0 1,-1 0-1,0 1 0,0 8 0,-1-2-85,-1-1 0,0 1 0,0-1 0,-1 1 1,-1-1-1,0 0 0,-1 1 0,0-2 0,-1 1 0,-1 0 0,1-1 1,-2 0-1,1-1 0,-2 1 0,1-1 0,-10 9 0,-11 11-359,-1-2 0,-2 0-1,-54 36 1,-36 16-370,106-71 732,-1-1 0,1-1 0,-1-1 0,-1 0 0,1-1 0,-21 4 1,36-9 65,0 0 1,0 0-1,0 0 1,-1 0-1,1 0 1,0-1-1,0 1 1,0 0-1,0-1 1,-1 1 0,1-1-1,0 1 1,0-1-1,0 1 1,0-1-1,0 0 1,0 0-1,1 1 1,-1-1-1,0 0 1,0 0-1,0 0 1,1 0 0,-1 0-1,0 0 1,1 0-1,-1 0 1,1 0-1,-1 0 1,1 0-1,0 0 1,-1-1-1,1 1 1,0 0 0,0 0-1,0 0 1,0-1-1,0 1 1,0 0-1,0 0 1,0 0-1,1 0 1,-1-2-1,1-7-67,0 0 0,0 1 0,1-1-1,3-10 1,1 4 74,0 1 0,1 0 0,0 0 0,15-21 1,-16 28 51,-1 0 0,1 1 1,0-1-1,1 1 1,-1 1-1,2-1 1,-1 1-1,1 0 0,11-6 1,-16 11 21,0-1 1,0 1-1,1 0 1,-1 0-1,1 0 1,-1 1 0,1-1-1,-1 1 1,1 0-1,-1 0 1,1 0-1,-1 0 1,1 0-1,-1 1 1,0 0-1,1 0 1,-1 0-1,0 0 1,1 0 0,-1 1-1,0-1 1,0 1-1,0 0 1,0 0-1,0 0 1,3 4-1,6 5 134,-2 1-1,1 0 1,-2 1-1,14 21 1,-10-14-74,49 87 192,15 23-219,-68-117-150,0-2 1,1 1-1,0-1 0,1 0 0,0-1 0,1-1 0,21 15 0,-25-20-197,0 0-1,1 0 1,-1 0 0,1-1 0,0 0 0,0-1 0,0 0 0,0 0 0,0-1 0,0-1 0,0 1 0,0-1 0,1-1 0,-1 1 0,0-2 0,14-3-1,-11 1-76,0 0-1,0-1 0,-1 0 0,1-1 1,-1-1-1,-1 0 0,1 0 0,-1-1 0,0 0 1,-1-1-1,12-13 0,-6 4 673,0-2 0,-1 1-1,-1-2 1,-1 0 0,-1 0 0,-1-1-1,0 0 1,-2-1 0,-1 0 0,0-1-1,-2 1 1,-1-1 0,-1 0 0,1-46-1,-4 67-210,0 0 0,-1 0-1,1 0 1,-1-1-1,1 1 1,-1 0-1,0 0 1,0 0-1,0 0 1,-1 0 0,1 0-1,-1 0 1,1 0-1,-1 1 1,0-1-1,0 1 1,0-1-1,0 1 1,-1 0 0,1 0-1,-1 0 1,-3-3-1,1 3 97,1 0 0,-1 0 0,0 0 0,1 0 0,-1 1-1,0 0 1,0 0 0,0 0 0,0 1 0,0-1 0,0 1 0,0 0 0,0 1-1,-5 0 1,8 0-207,0 0 0,0-1 0,0 1 0,1 0 0,-1 0 0,0 0 1,1 0-1,-1 1 0,1-1 0,-1 0 0,1 1 0,0-1 0,0 1 0,-1-1 0,1 1 0,0 0 0,0-1 0,1 1 0,-2 3 0,-13 41 62,13-38-58,-4 18-4,1 0 0,2 1 0,1-1 0,1 0 0,4 53 0,-2-75-58,-1 1-1,1 0 1,0 0-1,0-1 1,0 1-1,1 0 1,0-1-1,0 1 0,0-1 1,0 0-1,1 0 1,-1 1-1,1-2 1,0 1-1,1 0 1,-1-1-1,0 1 1,1-1-1,0 0 1,0 0-1,0 0 0,0-1 1,0 0-1,1 1 1,-1-1-1,1-1 1,-1 1-1,6 0 1,11 3-1319,-1-2 0,1-1 0,0-1 0,0 0 0,24-3 1,18-2-6065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2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247 0 13366,'0'0'3346,"-172"158"-1762,138-79-927,8 9-369,14-5-288,10-11 16,2-13-16,5-13-48,33-17-416,16-19-385,12-10-1280,11-15-880,9-37-369,-3-15-1200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2.9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0 720,'0'0'17963,"-8"13"-17072,1-1-806,1 1-1,0 0 1,1 0-1,0 0 1,2 1-1,-1 0 0,1-1 1,-1 28-1,2 133 253,3-99-257,-1 13-193,0 143 85,0-79-2974,0-145 2382,-1 17-2395,-7-13-1799,-3-9-2136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3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78 8740,'0'0'6280,"25"-8"-5800,-8 2-434,17-5-11,1 1-1,1 1 1,42-4 0,-45 10-34,203-14-1665,-241 18 1779,0 1 0,0 0 0,0 0-1,1 0 1,-1 0 0,1 1 0,0 0-1,0 0 1,0 0 0,0 1 0,0-1-1,-4 6 1,-5 3 149,4-5-197,0 1 0,0 0 1,0 1-1,1-1 0,1 2 0,0-1 1,0 1-1,0 0 0,1 0 0,1 1 0,0 0 1,0 0-1,1 0 0,1 0 0,0 1 1,0-1-1,1 1 0,1 0 0,-1 21 1,2-33-80,0 1 1,1-1 0,-1 1 0,1-1-1,-1 1 1,0 0 0,1-1 0,-1 1 0,1-1-1,-1 0 1,1 1 0,-1-1 0,1 1-1,-1-1 1,1 0 0,-1 1 0,1-1 0,0 0-1,-1 0 1,1 1 0,0-1 0,-1 0-1,1 0 1,0 0 0,-1 0 0,1 0 0,0 0-1,-1 0 1,1 0 0,1 0 0,28-1-374,-25 0 234,4 0 14,0-1 0,0-1 0,-1 0-1,1 0 1,-1 0 0,0-1 0,0 0 0,0-1-1,0 0 1,-1 0 0,1-1 0,-1 0-1,-1 0 1,1 0 0,9-14 0,-4 5 112,-1 0-1,0-1 1,-2 0 0,0 0 0,0-1 0,10-33 0,-15 33-395,0-2 5948,-6 34-5186,1-2-338,-4 21-48,2 1 0,1 0 0,2 0 0,4 35 0,-3-69-42,-1 1 1,1-1-1,-1 0 1,1 1-1,0-1 0,-1 0 1,1 0-1,0 0 1,0 0-1,0 1 0,0-1 1,0 0-1,0-1 1,0 1-1,0 0 0,1 0 1,-1 0-1,0-1 1,0 1-1,1-1 0,-1 1 1,0-1-1,1 1 1,-1-1-1,1 0 0,-1 1 1,0-1-1,1 0 1,-1 0-1,1 0 0,-1 0 1,0-1-1,1 1 1,-1 0-1,1 0 0,-1-1 1,0 1-1,1-1 0,0 0 1,5-1-530,0 0 1,-1 0-1,1-1 1,-1 0-1,0 0 0,10-8 1,-2 0-395,-1-2 1,-1 0-1,-1 0 0,1-2 0,-2 1 1,0-1-1,8-18 0,4-17 928,-9-2 3560,-17 100 4422,6 41-6304,0-17-1266,-2-70-335,0 0 1,-1 0-1,1 0 1,0 0-1,1 0 0,-1 0 1,0 0-1,0 0 1,1 0-1,-1-1 0,1 1 1,0 0-1,0 0 1,-1 0-1,1-1 0,0 1 1,0 0-1,1-1 1,-1 1-1,0-1 0,0 1 1,1-1-1,-1 0 1,4 3-1,-1-3-98,0 0-1,1 0 1,-1 0 0,1 0 0,0-1-1,-1 0 1,1 0 0,-1 0 0,9-1-1,-6-1 22,1 0-1,-1 0 0,1-1 0,-1 0 0,0 0 0,0-1 1,0 0-1,-1 0 0,1-1 0,-1 1 0,0-1 1,0-1-1,-1 1 0,1-1 0,8-12 0,1-3 137,-1 0-1,-1 0 1,18-39-1,-24 40 57,-5 16 22,-1-1 0,1 1 0,0-1 0,0 1 0,0 0 0,0 0 0,1 0 0,0 0 0,3-4 0,-6 8 211,12 9 614,8 30 76,-13-24-906,0 0 1,18 24-1,-22-35-453,1 1 0,0-1 0,0 0 1,1 0-1,-1 0 0,1 0 0,0-1 0,0 0 1,0 0-1,0 0 0,10 3 0,16 2-2927,-2-2-1350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4.8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131 539 11253,'0'0'7081,"-21"20"-6665,-63 63-269,81-80-140,0 1 0,0 0 0,0 0 0,1 0 1,-1 0-1,1 0 0,-3 7 0,5-10-13,0 0-1,-1 0 0,1 0 1,0 1-1,0-1 0,0 0 1,0 0-1,0 0 0,0 0 1,0 1-1,0-1 0,0 0 1,0 0-1,1 0 0,-1 0 1,0 1-1,1-1 0,0 2 0,1-2-44,-1 1-1,1-1 0,0 0 0,-1 1 0,1-1 0,0 0 0,0 0 0,0 0 0,-1 0 0,1-1 0,0 1 0,0 0 0,1-1 0,-1 1 0,0-1 0,0 0 0,0 0 0,4 0 0,3 0-121,0 0 1,0-1-1,0 0 0,0-1 0,0 0 1,-1-1-1,1 1 0,-1-1 0,13-7 1,0-3 211,-1 0-1,25-22 1,-37 28 46,-7 7-30,-1-1 0,0 1 0,1-1 0,-1 1 0,0 0 0,1-1 0,-1 1 0,0-1 0,1 1-1,-1 0 1,1-1 0,-1 1 0,1 0 0,-1 0 0,1-1 0,-1 1 0,1 0 0,-1 0 0,1 0 0,-1-1 0,1 1 0,-1 0 0,1 0 0,-1 0-1,1 0 1,-1 0 0,1 0 0,-1 0 0,1 0 0,0 0 0,-1 1 0,1-1 0,-1 0 0,1 0 0,-1 0 0,1 1 0,-1-1 0,1 0 0,-1 0-1,0 1 1,1-1 0,-1 1 0,1-1 0,-1 0 0,0 1 0,1-1 0,-1 1 0,0-1 0,1 0 0,-1 1 0,0-1 0,1 2 0,2 31 565,-3-26-452,2 94 967,12 180-541,11-114-307,-3-37-258,-7 1 0,-1 140 0,-14-262-133,0 0-1,-1 0 1,0 0 0,-1 0-1,-4 14 1,5-20 28,0 0 0,0-1 1,0 1-1,-1-1 0,1 0 0,-1 1 0,0-1 1,1 0-1,-1 0 0,0 0 0,0 0 0,-1 0 1,1 0-1,0-1 0,0 1 0,-1-1 0,1 1 1,-1-1-1,0 0 0,1 0 0,-1 0 1,-3 0-1,0 0 22,1 0 1,-1 0-1,0-1 0,0 1 1,0-2-1,0 1 1,0-1-1,1 1 1,-1-2-1,0 1 0,0-1 1,1 1-1,-1-2 1,1 1-1,0 0 0,0-1 1,0 0-1,0-1 1,0 1-1,0-1 1,1 0-1,0 0 0,-1 0 1,2 0-1,-1-1 1,-3-5-1,-6-10 58,1 0-1,1-1 1,0 0 0,2-1-1,-9-29 1,3 0 39,1 0-1,3-1 1,3-1 0,1 0-1,3 0 1,3-63 0,3 93 18,2 0 1,0 1 0,1-1-1,2 1 1,0 0-1,1 1 1,2-1 0,0 2-1,1-1 1,1 2-1,15-20 1,3 0-41,1 1 0,2 2-1,2 1 1,43-33 0,36-13 1492,-114 86-1518,-1-1 1,1 0-1,1 0 1,-1 1-1,0-1 1,1 0-1,0 0 1,0 0-1,0 0 1,1 0-1,-1 0 1,1 0 0,0 0-1,0 0 1,0-1-1,1 1 1,-1-1-1,1 1 1,0-1-1,0 0 1,0 0-1,0-1 1,1 1-1,-1 0 1,1-1-1,-1 0 1,1 0-1,0 0 1,0-1 0,0 1-1,0-1 1,0 0-1,0 0 1,0 0-1,1 0 1,-1-1-1,0 0 1,0 0-1,5 0 1,-3 0-36,0-1-1,-1 0 1,1 0 0,-1 0-1,1 0 1,-1-1 0,1 0-1,-1 0 1,0 0 0,0-1-1,0 0 1,0 0 0,-1 0-1,1 0 1,-1-1 0,0 0 0,1 0-1,-2 0 1,1 0 0,-1-1-1,1 1 1,-1-1 0,0 0-1,-1 0 1,1 0 0,2-8-1,-4 13 68,0 1 0,0-1-1,0 1 1,0-1-1,0 1 1,0 0 0,0-1-1,0 1 1,0 0 0,-1 0-1,1 0 1,0 0-1,0-1 1,-1 1 0,1 0-1,-1 0 1,1 0-1,0 0 1,-1 1 0,0-1-1,1 2 1,12 14-103,-10-14-50,0-1 1,0 0-1,0 0 0,1 0 1,-1 0-1,1-1 0,-1 1 1,1-1-1,0 0 0,0 0 1,-1 0-1,1 0 0,0-1 1,0 0-1,0 0 0,0 0 1,-1 0-1,1 0 0,0-1 1,0 0-1,0 0 0,-1 0 1,7-2-1,-2-1-177,0 1 0,0-1-1,-1 0 1,1-1 0,-1 0 0,0 0 0,0-1-1,-1 1 1,8-9 0,-6 2 20,1 1 0,-1-2 0,-1 1 1,-1-1-1,1 0 0,-2 0 0,0-1 0,0 1 1,-2-1-1,1 0 0,0-18 0,1-19 1056,-4-94-1,-3 70 90,2-136 3425,0 208-2692,-1 16-277,-11 115-789,9 253-1,5-364-788,0 0 1,0 0-1,10 31 1,15 13-3439,-4-24-1675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5.8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 34 12806,'0'0'5418,"-24"-7"-3798,-76-17-478,98 23-1133,0 1 0,0-1 0,0 1 1,0 0-1,0 0 0,1 0 1,-1 0-1,0 0 0,0 0 0,0 1 1,0-1-1,0 1 0,0-1 1,1 1-1,-1 0 0,0-1 0,1 1 1,-1 0-1,0 0 0,1 0 1,-1 0-1,1 1 0,-1-1 0,1 0 1,0 1-1,0-1 0,-1 1 1,1-1-1,0 1 0,0-1 0,0 1 1,1 0-1,-1 0 0,0-1 1,0 4-1,-4 5 6,-5 7-46,-47 88 104,52-94-187,1 1 0,0-1 1,0 1-1,1 0 1,1 1-1,0-1 1,-1 19-1,4-30 33,-1 0-1,0 0 1,1 0 0,-1 0-1,1 1 1,-1-1 0,1 0-1,0 0 1,-1-1-1,1 1 1,0 0 0,0 0-1,0 0 1,0 0 0,-1-1-1,1 1 1,0 0 0,0-1-1,0 1 1,1-1 0,-1 1-1,0-1 1,0 1-1,0-1 1,0 0 0,0 0-1,0 1 1,1-1 0,-1 0-1,0 0 1,0 0 0,0 0-1,2-1 1,48-2-2175,-47 3 1934,5-2 1,0 0 0,-1 0 0,1-1 0,-1 0-1,0 0 1,0-1 0,0 0 0,0 0 0,0-1-1,-1 0 1,0 0 0,0-1 0,-1 0 0,1 0-1,-1-1 1,-1 0 0,10-13 0,10-33 913,-23 45 258,0 0 1,0 0 0,-1 0-1,1-18 4918,-13 55-5552,10-17-223,0 1 1,0 0 0,1 1-1,3 21 1,-3-34-7,1 0 1,-1 0-1,1 0 0,0 1 1,-1-1-1,1 0 1,0 0-1,0 0 0,0 0 1,0 0-1,0 0 0,0-1 1,0 1-1,0 0 1,0 0-1,0-1 0,0 1 1,0-1-1,0 1 1,1-1-1,-1 1 0,0-1 1,0 0-1,1 0 0,-1 1 1,0-1-1,1 0 1,-1 0-1,0 0 0,3-1 1,-1 1 15,-1 0 1,1 0-1,0 0 1,0-1-1,0 1 1,0-1 0,0 1-1,0-1 1,-1 0-1,1-1 1,0 1-1,-1 0 1,5-4-1,12-13 153,-2 0-1,0-1 1,27-43-1,-44 61-82,1 1 1,-1-1-1,0 0 0,0 0 1,0 0-1,0 0 0,0 0 0,0 0 1,0 1-1,-1-1 0,1 0 1,0 0-1,0 0 0,-1 0 1,1 0-1,0 1 0,-1-1 1,1 0-1,-1 0 0,1 1 1,-1-1-1,1 0 0,-1 1 1,0-1-1,1 0 0,-1 1 0,0-1 1,0 1-1,1-1 0,-1 1 1,0 0-1,-1-1 0,-31-16-822,29 15 893,3 2-93,4 1-217,14 5 134,1 0-1,0-2 0,22 4 1,-27-6 35,0 0 1,0 0-1,0 2 1,-1-1-1,1 2 1,-1 0-1,0 0 0,0 1 1,12 8-1,-21-11-2,0 1 0,0-1-1,0 1 1,0 0 0,-1 0-1,1 0 1,-1 0 0,0 0-1,0 0 1,0 1 0,-1-1-1,0 1 1,0-1 0,0 1-1,1 5 1,-1 11 36,0 0 0,-3 24 0,1-9 31,1-18 68,-1 1 1,-1-1-1,-8 34 0,-10-1-1067,17-46 270,0-1-1,0 1 1,0-1-1,-1 0 1,0 1-1,0-1 1,-5 4 0,-11 7-5580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6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0 390 8564,'0'0'9396,"307"-13"-8852,-84-10-31,29-3 79,15-10-512,-1-2-80,15-4-80,2-2-993,1 8-703,-9 0 815,-32 0-800,-51 5-2753,-57 3-1088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36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1593 0 976,'-246'54'3090,"-6"13"-3042,-15 8-48,-2 13-112,-6 12-416,-8 11-1697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32.7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1 304,'0'0'144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1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0 831 11973,'0'0'3085,"32"0"-2216,-10 0-88,-7 1-472,0-1 1,0-1-1,0 0 0,-1-1 0,1 0 0,21-7 1,1136-344 453,-619 202-955,-225 55-316,371-104 36,-690 196 272,-11 1-1375,-14 0-3227,8 1 2554,-4-2-1900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1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17 1681,'0'0'13971,"-1"-3"-12591,-5-11 151,7 29-1081,8 33-270,2-25-123,0 0 0,1-1 1,1-1-1,2 0 0,0-1 0,1-1 1,0 0-1,2-1 0,0-1 1,23 17-1,15 6-34,2-3 0,89 44 0,-140-78-18,0 1 1,0 0-1,0 1 1,0-1-1,-1 1 1,0 1-1,0-1 1,0 1-1,-1 0 1,0 1-1,0-1 1,5 8-1,-9-10 14,1 0 1,-1 0-1,0-1 1,0 1-1,0 0 0,0 0 1,-1 0-1,1 0 1,-1 0-1,0 0 0,-1 0 1,1 0-1,-1 0 1,1 0-1,-1-1 0,0 1 1,0 0-1,-1 0 1,1-1-1,-1 1 0,0-1 1,0 1-1,0-1 1,-1 0-1,1 1 0,-6 4 1,-13 13 60,-2-1 0,0 0 0,-1-2 1,-40 24-1,-5 3-1870,7 4-3827,37-22-2454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3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363 29 12774,'0'0'1955,"-28"-5"-495,-9-3-854,14 3-201,-1 1 0,-1 0 0,1 2-1,-29 1 1,47 1-392,0 0-1,-1 1 0,1 0 0,0 0 1,0 0-1,-1 1 0,1 0 0,0 0 1,1 0-1,-1 1 0,0 0 0,1 0 1,-1 0-1,1 1 0,0 0 0,0 0 1,1 0-1,-1 0 0,1 1 0,0 0 1,0 0-1,0 0 0,1 0 0,0 1 1,0-1-1,0 1 0,0 0 0,1 0 1,0 0-1,1 0 0,-1 0 0,1 1 1,0-1-1,1 0 0,-1 0 0,1 1 1,1-1-1,-1 0 0,1 1 0,0-1 1,0 0-1,1 0 0,0 0 0,0 0 1,0 0-1,1 0 0,0-1 0,6 10 1,2-2-108,0 0 1,0-1 0,1-1 0,1 1 0,0-2-1,25 15 1,96 47-829,-87-49 699,-28-7 65,-19-15 156,0 0 0,1-1 0,-1 1 0,0-1 0,0 1 0,0 0 0,0-1 0,0 1 0,0-1 0,0 1 0,0 0 0,0-1 0,0 1 0,0-1 0,0 1 0,-1 0 0,1-1 0,0 1 0,0-1 0,-1 1 0,1-1 0,0 1 0,0-1 0,-1 1 0,1-1 0,-1 1 0,1-1 0,-1 1 0,1-1 0,0 0 0,-1 1 0,1-1 0,-1 0 0,0 1 0,1-1 0,-1 0 0,1 0 0,-1 1 0,1-1 0,-2 0 0,-16 7 45,1-2-1,-1 1 1,-1-2 0,1-1 0,-29 2 0,-102-1-128,122-4 25,43-9-3859,12-7 2763,266-120-3143,111-55 1999,-387 182 2637,-12 7-16,1 0 0,-1-1 1,0 0-1,0-1 0,0 1 0,-1-1 0,1 0 1,-1-1-1,0 1 0,0-1 0,8-10 0,-13 15-208,0 0-1,0-1 1,0 1-1,0-1 1,0 1-1,0-1 1,0 1 0,0-1-1,0 1 1,0-1-1,0 1 1,0 0-1,0-1 1,0 1-1,0-1 1,0 1-1,0-1 1,0 1-1,-1 0 1,1-1 0,0 1-1,0-1 1,-1 1-1,1 0 1,0-1-1,-1 1 1,1 0-1,0-1 1,-1 1-1,1 0 1,0-1 0,-1 1-1,1 0 1,-1 0-1,1 0 1,0-1-1,-1 1 1,1 0-1,-1 0 1,1 0-1,-1 0 1,1 0-1,-1 0 1,0 0 0,-25-3 493,22 3-102,-16-1-2,0 0 0,1 2 1,-1 0-1,1 1 0,-1 1 0,1 1 0,-31 11 0,43-13-453,0 1 1,1 0-1,0 0 0,0 1 1,0 0-1,0 0 1,0 0-1,1 0 0,-1 1 1,1 0-1,1 0 1,-1 1-1,1-1 0,0 1 1,0 0-1,0 0 1,1 0-1,0 1 0,0-1 1,1 1-1,-1 0 1,2 0-1,-1 0 0,-1 13 1,3-16-52,-1 0 0,1 0 0,0 0 0,0 0 1,0 0-1,0 0 0,1 0 0,-1 0 0,1 0 0,0 0 1,0-1-1,1 1 0,-1 0 0,1-1 0,0 1 0,0-1 1,0 1-1,0-1 0,4 4 0,-2-4-36,1 0 1,0 0-1,0 0 1,-1-1-1,2 1 0,-1-1 1,0-1-1,0 1 0,1-1 1,-1 0-1,1 0 0,-1 0 1,10-1-1,2 1-237,-1-1-1,1 0 1,-1-1 0,1-1-1,-1-1 1,0 0 0,18-7-1,-28 8 248,0 0 0,0 0-1,-1-1 1,1 0-1,-1 0 1,1-1 0,-1 1-1,-1-1 1,1 0 0,0 0-1,-1-1 1,0 1-1,0-1 1,0 0 0,-1 0-1,1 0 1,-1-1-1,0 1 1,-1-1 0,1 0-1,-1 0 1,2-8-1,-4-1 1870,-7 23-319,-9 24-882,4 0-606,1 1 0,2 1 0,1-1 0,1 2 1,2-1-1,2 0 0,1 1 0,3 53 0,0-76-173,1 0-1,-1 0 0,2-1 0,0 1 0,0-1 0,1 1 0,0-1 1,1 0-1,9 13 0,-6-11-1414,0 0-1,2-1 1,20 22-1,2-5-6266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3.7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14487,'0'0'3284,"-2"23"-2209,-1 0-886,-1 7-71,0 1 0,3 0 0,3 59 1,-2-86-166,1 0 1,0 0 0,0-1 0,0 1 0,0 0-1,1-1 1,0 1 0,-1-1 0,1 1 0,0-1 0,1 0-1,-1 0 1,0 0 0,1 0 0,0 0 0,0-1-1,0 1 1,0-1 0,0 0 0,0 0 0,1 0-1,-1 0 1,0 0 0,1-1 0,0 0 0,-1 1-1,1-1 1,0-1 0,0 1 0,-1 0 0,8-1 0,-3 0-88,-1 0 0,0 0 0,0-1 0,0 0 0,0-1 0,0 1 0,0-1 1,0-1-1,-1 1 0,1-1 0,-1 0 0,1-1 0,-1 1 0,0-1 1,0-1-1,6-5 0,-3 2 270,-1-1 0,0 0 0,0 0 0,-1-1 0,0 0-1,0 0 1,-1-1 0,-1 1 0,0-1 0,0 0 0,-1-1 0,-1 1 0,0-1 0,0 0 0,-1 0 0,0 0 0,-1 0 0,-1 0 0,-1-13-1,1 24-81,0 0-1,-1 1 0,1-1 1,-1 0-1,1 1 0,-1-1 1,1 0-1,-1 1 0,1-1 0,-1 0 1,1 1-1,-1-1 0,0 1 1,0-1-1,1 1 0,-1-1 0,0 1 1,1 0-1,-1-1 0,0 1 1,0 0-1,0 0 0,1 0 1,-1-1-1,0 1 0,0 0 0,0 0 1,0 0-1,0 0 0,1 0 1,-1 1-1,0-1 0,0 0 0,0 0 1,1 0-1,-1 1 0,0-1 1,0 0-1,1 1 0,-1-1 1,0 1-1,-1 0 0,-1 11-55,0-1-1,1 0 1,1 1 0,0 0-1,0-1 1,1 1 0,1 0-1,2 15 1,-3-24-34,1-1 0,-1 1 1,1 0-1,0-1 0,0 1 1,0 0-1,1-1 0,-1 1 1,1-1-1,-1 0 0,1 1 0,0-1 1,0 0-1,0 0 0,0 0 1,0 0-1,0 0 0,1-1 1,-1 1-1,0-1 0,1 1 0,0-1 1,-1 0-1,1 0 0,0 0 1,-1-1-1,5 2 0,8 1-770,1 0 0,0-2 0,26 1 0,-39-2 652,70 1-4560,6-1-2151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4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202 148 11141,'0'0'5405,"-26"-5"-3324,-79-16-608,103 20-1431,0 1 1,0-1-1,-1 1 1,1-1-1,0 1 1,0 0-1,0 0 1,-1 0-1,1 0 1,0 0-1,0 0 1,-1 1-1,1-1 1,0 1-1,0 0 1,0-1-1,0 1 1,0 0-1,0 0 1,0 0-1,0 1 1,0-1-1,1 0 1,-1 1-1,0-1 1,-2 4-1,2-2-41,1 1 1,-1 0-1,1-1 0,0 1 0,0 0 1,0 0-1,1 0 0,-1 0 1,1 7-1,0-1 79,-1-3-73,0 1-1,1 0 0,0 0 0,0 0 0,1 0 0,0-1 1,1 1-1,0 0 0,0-1 0,0 1 0,1-1 0,5 11 1,-5-15-63,0 1 1,0 0 0,0-1 0,1 1 0,-1-1-1,1 0 1,0 0 0,0-1 0,0 1-1,0-1 1,0 0 0,1 0 0,-1 0 0,1-1-1,-1 1 1,1-1 0,0 0 0,-1 0-1,1-1 1,0 0 0,0 0 0,5 0 0,-2 0-132,0 1 1,-1-2 0,1 1 0,-1-1 0,1 0-1,-1-1 1,0 0 0,10-3 0,-14 3 193,-1 1-1,0-1 1,1 0-1,-1 0 1,0 0 0,0 0-1,0 0 1,-1-1 0,1 1-1,0 0 1,-1-1-1,1 1 1,-1-1 0,0 0-1,0 1 1,0-1 0,0 0-1,-1 0 1,1 0-1,-1 1 1,0-1 0,1 0-1,-1 0 1,-1-6 0,1 2 132,0-1 1,0 1 0,-1-1 0,0 1 0,0-1-1,-1 1 1,-3-9 0,4 14-82,0 0-1,0 0 1,0 0 0,-1 0-1,1 0 1,-1 0 0,1 0 0,-1 1-1,0-1 1,0 1 0,0-1-1,1 1 1,-2 0 0,1-1-1,0 1 1,0 0 0,0 0-1,0 1 1,-1-1 0,1 0-1,0 1 1,-1-1 0,1 1-1,0 0 1,-1 0 0,-4 0-1,6 3-60,0 0-1,1 1 0,-1-1 1,1 0-1,-1 0 0,1 1 1,0-1-1,0 0 0,1 5 1,-1-4-1,0 1-5,-1 0 0,1 0-1,1 0 1,-1 0-1,1 0 1,0 0-1,0 0 1,0-1 0,0 1-1,4 6 1,-3-8-10,0-1 0,0-1 1,0 1-1,0 0 0,1 0 1,-1-1-1,0 0 0,1 1 1,-1-1-1,1 0 0,0 0 0,-1 0 1,1-1-1,0 1 0,-1 0 1,1-1-1,0 0 0,0 0 1,4 0-1,6 1-187,0 0 1,0-1 0,-1-1-1,1 0 1,0-1-1,0 0 1,23-8-1,-32 8 172,1 0 0,0 0 0,-1 0 0,0-1-1,0 0 1,1 0 0,-2 0 0,1 0-1,0-1 1,-1 1 0,1-1 0,-1 0-1,0 0 1,0 0 0,-1 0 0,1-1-1,-1 1 1,0-1 0,0 0 0,-1 1-1,1-1 1,-1 0 0,1-8 0,-1 4 81,0 0 0,0 0 0,-1 1 0,0-1 1,0 0-1,-4-13 0,4 18 36,-1 1 1,0-1-1,-1 1 1,1 0-1,-1 0 1,1 0-1,-1 0 0,0 0 1,0 0-1,0 0 1,-1 0-1,1 1 1,0-1-1,-1 1 1,0 0-1,0-1 0,0 1 1,-5-2-1,40 7-259,-8-2 190,-1 4 21,1 1 0,39 16 0,-54-18-47,-1 0-1,1 0 1,-1 1-1,0 0 1,0 0-1,-1 1 1,0 0-1,0 0 1,0 1-1,7 9 1,-10-9-1,-2 0 0,1 0 1,-1 0-1,0 1 1,-1-1-1,1 0 0,-1 1 1,-1-1-1,0 1 1,0-1-1,0 1 0,-2 8 1,1 14 50,6-29-79,1 0-1,0 0 0,0-1 1,0 0-1,-1 0 1,11-2-1,-3-1 24,1 0 0,-1-1 0,0 0 0,0-1 0,0-1 0,-1 0 0,0-1 0,0 0 0,0-1 0,-1 0 0,0 0-1,13-15 1,-16 15 45,0 0 0,-1-1-1,1 1 1,-2-2 0,0 1 0,0-1-1,0 1 1,-1-2 0,-1 1-1,0 0 1,0-1 0,-1 0-1,0 0 1,-1 0 0,1-19-1,-3 29 13,0 0 0,0 1 0,0-1 0,0 0 0,0 0 0,0 0 0,0 0 0,0 0 0,-1 0 0,1 0 0,0 0 0,-1 0 0,1 0 0,-1 0 0,1 0 0,-1 1 0,1-1 0,-1 0 0,0 0 0,1 1 0,-1-1 0,0 0 0,0 1 0,1-1 0,-1 1 0,0-1 0,0 1 0,0-1 0,0 1 0,0-1 0,0 1 0,0 0 0,0 0 0,0 0 0,0-1 0,0 1 0,0 0 0,0 0 0,1 0 0,-1 0 0,0 0 0,0 1 0,0-1 0,0 0 0,0 0 0,0 1 0,0-1 0,-2 1 0,0 0 5,-1 1 0,0-1 1,1 1-1,-1-1 1,1 1-1,0 0 1,0 0-1,0 1 1,0-1-1,0 1 1,-4 4-1,-1 5-31,2 1 0,-1 0 0,1 0 0,1 1 0,1-1 0,0 1 0,0 1 0,-1 14 0,4-20-50,0-1-1,0 1 1,1 0 0,0 0-1,0 0 1,1-1 0,0 1-1,1 0 1,0-1 0,0 1 0,1-1-1,0 1 1,0-1 0,8 11-1,24 22-1256,-26-31-415,0-1 1,-1 1-1,10 15 0,-4 10-7671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5.2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1 124 13430,'0'0'5232,"7"11"-4656,-1-1-487,5 6 85,-1 0 0,-1 1 0,0 0 1,-2 1-1,11 34 0,-17-47-166,0 2 17,1 0 0,-1 0 0,1 0 0,0 0-1,1-1 1,6 13 0,-8-17-46,0-1 0,0 0-1,1 1 1,-1-1-1,0 0 1,1 1 0,-1-1-1,1 0 1,0 0 0,-1 0-1,1-1 1,0 1-1,0 0 1,0-1 0,-1 1-1,1-1 1,0 1 0,0-1-1,0 0 1,0 0 0,0 0-1,0 0 1,0 0-1,-1 0 1,1 0 0,0-1-1,0 1 1,0-1 0,0 1-1,-1-1 1,4-1-1,2-3 28,-1 1 0,1-1-1,-1 0 1,0-1-1,-1 1 1,1-1 0,-1 0-1,-1-1 1,1 1 0,-1-1-1,0 0 1,5-12-1,-1 5 8,34-72 49,-32 61-33,1 1 0,1 1 0,28-41 1,-39 63-31,0-1 1,0 1 0,1-1 0,-1 1 0,0-1 0,0 1 0,1-1 0,-1 1-1,1 0 1,-1 0 0,1 0 0,0 0 0,-1 0 0,1 0 0,0 0-1,0 1 1,0-1 0,0 1 0,-1-1 0,1 1 0,0 0 0,0-1 0,0 1-1,0 0 1,0 0 0,0 1 0,0-1 0,0 0 0,0 1 0,-1-1-1,1 1 1,3 1 0,-2 0-5,0 0 1,0 0-1,0 0 0,-1 0 0,1 1 1,-1 0-1,0-1 0,0 1 0,0 0 1,0 0-1,0 0 0,-1 0 0,1 0 0,-1 1 1,0-1-1,1 4 0,3 12 2,-4-10 20,1 1-1,1-1 1,0 0 0,0 0 0,9 16 0,-11-23-36,0 0 0,1-1 0,-1 1-1,0 0 1,1-1 0,-1 1 0,1-1 0,0 0 0,-1 0 0,1 1 0,0-1-1,0 0 1,0 0 0,0-1 0,0 1 0,0 0 0,0-1 0,0 1-1,0-1 1,0 1 0,0-1 0,0 0 0,0 0 0,1 0 0,-1 0 0,0-1-1,0 1 1,0 0 0,0-1 0,0 0 0,0 1 0,3-2 0,0-1 18,1 0 1,-1-1 0,0 1 0,0-1 0,-1 0-1,1 0 1,-1 0 0,0-1 0,0 0 0,0 1 0,0-2-1,4-7 1,34-73 61,-37 75-61,6-5 303,-9 33 115,1 14-389,-1-26-104,-1-1-1,1 1 1,0-1-1,0 0 1,1 1-1,-1-1 1,1 0-1,0-1 1,0 1 0,0 0-1,0-1 1,1 0-1,-1 0 1,1 0-1,0 0 1,0 0-1,0-1 1,0 1 0,1-1-1,-1 0 1,0-1-1,6 2 1,7 1-1429,1-1 1,-1-1-1,1 0 1,28-2-1,-38 0 824,49 0-3100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5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172 26 8852,'0'0'10202,"-24"-5"-9522,-75-14-346,98 18-318,-1 1 1,1 0-1,-1 0 1,0 0 0,1 0-1,-1 0 1,0 0-1,1 0 1,-1 1-1,0-1 1,1 0-1,-1 1 1,1-1-1,-1 1 1,1 0-1,-1 0 1,1-1-1,-1 1 1,1 0-1,0 0 1,-1 0-1,1 1 1,0-1 0,0 0-1,0 0 1,0 1-1,0-1 1,0 0-1,0 1 1,1-1-1,-2 4 1,1 0 28,-1 1 1,2-1-1,-1 1 1,1-1-1,0 1 1,1 10-1,0-4-41,-1-10-19,0 1 0,0-1 0,0 0 0,0 1 0,1-1-1,-1 0 1,1 0 0,0 1 0,-1-1 0,1 0 0,0 0 0,0 0 0,1 0 0,-1 0 0,0 0 0,1 0 0,-1-1 0,1 1 0,-1 0-1,1-1 1,0 1 0,0-1 0,0 0 0,0 1 0,0-1 0,0 0 0,0 0 0,0 0 0,0 0 0,0-1 0,4 1 0,6 2-425,0-2 1,1 1-1,-1-2 1,23-1 0,-10 0-828,-24 1 1217,0 1 1,0-1-1,0 0 0,1 0 1,-1-1-1,0 1 1,0 0-1,0 0 0,0 0 1,0-1-1,0 1 0,0-1 1,0 1-1,0-1 0,0 1 1,0-1-1,0 0 0,0 1 1,0-1-1,0 0 0,0 0 1,-1 1-1,1-1 0,0 0 1,-1 0-1,2-2 1,12-11 429,-10 24 2133,13 32-2409,-15-39-233,1 0 1,-1 0-1,1 0 0,0 0 1,0 0-1,0 0 0,0-1 1,0 1-1,1-1 1,-1 0-1,1 0 0,0 0 1,-1 0-1,1-1 1,0 0-1,0 1 0,0-1 1,6 0-1,-2 0-601,0 0 0,0 0 0,1-1 0,-1 0-1,0-1 1,1 0 0,-1 0 0,10-4 0,15-12-2434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5.9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104 141 7972,'0'0'4492,"-15"-23"-2189,-45-69 106,38 66-549,19 35-977,3-4-902,-3 119 352,18 186 1,-13-228-382,-3-63-1110,1 1 0,1-1 0,5 33 0,-6-51 934,1 0 0,-1 0 0,0 0 0,0 0-1,0 0 1,1 0 0,-1 0 0,0 0 0,1 0-1,-1 0 1,1 0 0,-1 0 0,1 0 0,0-1-1,-1 1 1,1 0 0,0 0 0,0-1 0,-1 1 0,1 0-1,0-1 1,0 1 0,0 0 0,0-1 0,0 1-1,0-1 1,0 0 0,0 1 0,0-1 0,0 0-1,1 1 1,13-1-3255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6.2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1 185 5987,'0'0'7849,"9"-19"-7438,0-1-340,2 1 0,15-23 0,-23 38-41,0 1 0,1 0 0,-1 0 1,1 0-1,0 1 0,0-1 0,-1 1 0,2 0 1,-1 0-1,0 0 0,0 1 0,1-1 0,-1 1 0,1 0 1,-1 0-1,1 1 0,6-1 0,9-2 107,36-7 222,-17 3 295,68-21 1,-138 31 2162,26-3-2773,0 0-1,0 0 0,0 0 1,0 1-1,1 0 1,-1 0-1,0 0 0,0 0 1,1 1-1,-9 4 1,4-1 10,1 1-1,1 0 1,-1 1 0,1 0 0,-11 13 0,16-18-56,0 1-1,-1 0 1,1 0 0,1 0-1,-1 0 1,0 0-1,1 1 1,-1-1-1,1 0 1,0 1-1,0-1 1,1 1-1,-1-1 1,1 1 0,0-1-1,-1 1 1,1 0-1,1-1 1,0 5-1,-1-7-1,1 0 0,-1 0 0,1-1 0,0 1 0,-1 0 0,1-1-1,0 1 1,-1 0 0,1-1 0,0 1 0,0-1 0,0 1 0,0-1 0,-1 1-1,1-1 1,0 0 0,0 1 0,0-1 0,0 0 0,0 0 0,0 0 0,0 0-1,2 0 1,30 1-184,-23-2 96,9 1 6,-1 0 0,0-2-1,0 0 1,0-1-1,0-1 1,0-1-1,-1-1 1,1 0 0,26-14-1,-44 22 154,1-1 0,0 1 0,0-1 0,0 1 0,-1-1 0,1 1 0,0 0 0,-1-1 0,0 1 0,1 0 0,-1 0 0,0-1 0,0 1 1,0 0-1,0 0 0,0-1 0,-1 3 0,2 54-109,-1-48 120,0-7-77,-1 0 0,2-1-1,-1 1 1,0 0 0,1 0-1,-1 0 1,1-1 0,0 1-1,0 0 1,0-1 0,0 1-1,0-1 1,0 1 0,1-1-1,0 1 1,-1-1-1,1 0 1,0 0 0,0 0-1,3 3 1,-1-3-123,0 0 0,-1 0 0,1 0 0,0-1 0,0 1 1,0-1-1,0 0 0,1 0 0,-1 0 0,0-1 0,0 0 0,7 0 0,1 0-914,0-2 1,0 0-1,0 0 0,0-1 0,-1 0 1,1-1-1,-1 0 0,20-11 0,10-11-4766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6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75 429 6195,'0'0'11349,"-32"54"-10725,26-29-159,1-1-337,5-4-112,0-4-16,0-3-641,0-8-1664</inkml:trace>
  <inkml:trace contextRef="#ctx0" brushRef="#br0" timeOffset="1">0 1 18296,'0'0'1553,"14"51"-3298,21 3-1840,-1-2-2530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02:51:45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 6003,'0'0'112,"36"-28"-176,-32 32 64,-4 0 288,0 0 1553,0 0-3138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6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372 0 13526,'0'0'4277,"-28"23"-3386,-91 72-1366,102-81-144,-1-1-1,-1-1 1,-29 13-1,40-21-68,0-1 0,-1-1 0,0 0 0,1 0 0,-1 0 0,0-1 0,-16 0 0,23-1 431,1 0 0,0 0 0,-1-1 0,1 1 0,0 0 0,-1 0 0,1-1 0,0 1 0,-1-1 0,1 1 0,0-1 0,0 0 0,0 1 0,-1-1 0,1 0 0,0 0 0,0 0 0,0 0 0,0 0 0,0 0 0,1 0 0,-1 0 0,0 0 0,0 0 0,1-1 0,-2 0 0,1-3 212,0 1 1,0 0-1,0 0 1,0-1 0,0 1-1,1-1 1,0 1-1,0-8 1,1 3 722,0-1-1,1 1 1,-1 0-1,2 0 1,-1 0-1,1 1 1,1-1 0,6-11-1,-9 18-455,1 0 0,-1 0 0,1 1 0,-1-1 0,1 1 0,0-1 0,0 1 1,-1-1-1,1 1 0,0 0 0,0 0 0,1 0 0,-1 0 0,0 1 0,0-1 0,0 0 0,0 1 0,1 0 0,-1-1 0,0 1 0,1 0 0,-1 0 0,0 0 0,0 1 0,1-1 0,-1 0 0,0 1 0,0-1 1,1 1-1,-1 0 0,0 0 0,0 0 0,0 0 0,0 0 0,0 0 0,2 3 0,10 5 115,0 1 0,-1 1 0,23 23 0,-21-19-94,43 39-125,192 174-3354,-203-183-22,-13-1-1790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7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5603,'0'0'0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7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 0 1121,'-159'38'2982,"154"-37"-2769,0 0 0,-1 1 0,1 0 0,0 0 0,0 0 0,0 0 0,0 1 0,1 0 0,-1 0 0,1 0 0,0 1 0,0-1 0,0 1 0,-6 7 0,-10 9 1293,-2 0 2892,49-17-2018,-5-4-2606,1409-34 3394,-808 14-4225,-406 14 218,339-10-1334,-194-1-2518,-212 8 1346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0:47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1 158 11461,'257'-26'1777,"50"-2"-1585,37-6 240,22 3 1265,15 5-1025,6 14-544,-12 12-128,-31 0-304,-52 0-80,-66 0-416,-59 0-401,-61 0-992,-49 0-720,-37 0-673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6.1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375 7 13990,'0'0'734,"-27"-2"-414,-90-3-117,109 5-43,-1 0 1,1 1-1,-1 0 1,1 0-1,-1 1 1,1 0-1,0 1 1,-11 4-1,14-5-40,1 0 0,0 1 0,0-1 0,1 1 0,-1 0 0,0 0 0,1 1 0,0-1-1,0 0 1,0 1 0,0 0 0,-2 4 0,1 1-48,1-1-1,0 1 1,0 0-1,1 0 1,1 0-1,-1 1 1,1-1-1,1 0 1,0 0-1,0 1 0,1-1 1,3 17-1,-2-17-56,0 1 0,1-1 0,0 0-1,0 0 1,1 0 0,0 0 0,1-1-1,0 1 1,11 13 0,7 4-42,37 35 1,-41-44 14,-2 0 0,0 1 0,0 1 0,13 23 0,-27-38-58,-1 0 0,0 0 0,0 0 1,0 1-1,-1-1 0,1 1 0,-1-1 0,0 1 0,0 0 0,-1 5 0,0-8-2,0 1 0,0-1 0,0 0 0,-1 0 0,1 0 0,-1 1 0,0-1 0,1 0 0,-1 0 0,0 0 0,0 0 0,0 0 0,-1 0 0,1 0 0,0-1 0,-1 1 0,1 0 0,-1-1 0,0 1 0,1-1 0,-1 0 0,0 1 0,0-1 0,-3 1 0,-23 11-1018,0-3 0,-2 0 0,1-1 1,-1-2-1,-44 5 0,-7-3-4342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6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0 127 14727,'0'0'2689,"169"-98"-1488,-114 83-801,5 4-400,-9 9-865,1 2-1392,-6 0-1104,-9 0-4387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6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496 1 8548,'0'0'9620,"-169"56"-9476,100-12-64,9 3 945,8-1-401,9 3-624,6 0-672,8-3-1489,9-9-1569,3-9-3105</inkml:trace>
  <inkml:trace contextRef="#ctx0" brushRef="#br0" timeOffset="1">74 132 13798,'0'0'5315,"132"132"-4915,-95-91-400,6-2-336,3-6-689,3-7-1952,0-8-3522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7.1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419 0 14150,'0'0'5712,"-23"17"-5183,1-2-466,1 0 0,-30 30 0,48-40-61,0-1 0,0 1-1,0 0 1,0 0 0,1 0 0,0 1-1,0-1 1,0 0 0,1 1 0,0-1-1,0 1 1,0-1 0,1 1 0,-1 0-1,2-1 1,-1 1 0,0 0 0,2 5-1,0 14-10,20 291-967,-20-305 911,-1-4 34,0 1 1,0 0-1,-1 0 1,0 0-1,-2 13 1,1-20 28,0 0 1,0-1 0,-1 1 0,1 0 0,0-1-1,0 1 1,-1-1 0,1 1 0,0-1 0,-1 0 0,1 1-1,0-1 1,-1 0 0,1 0 0,-1 0 0,1 0-1,0 0 1,-1 0 0,1 0 0,-3-1 0,-2 0-1,-16 2 49,-6-1-726,-47-5 0,66 3 245,0 1 1,1-2 0,-1 1-1,1-1 1,0 0-1,0-1 1,0 0-1,0 0 1,-11-9 0,-29-31-4423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7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1504 3 12470,'0'0'5394,"195"-3"-5362,-129 3-32,-3 10-1665,-15 11-1456,-22 10-3730</inkml:trace>
  <inkml:trace contextRef="#ctx0" brushRef="#br0" timeOffset="1">0 1024 13830,'0'0'673,"244"-52"-673,-75 18-321,14-4 321,3 4 337,-5 1-337,-10 10-1121,-22 4-4722</inkml:trace>
  <inkml:trace contextRef="#ctx0" brushRef="#br0" timeOffset="2">519 1145 15175,'0'0'1745,"232"-21"-257,-98-7-1007,15-11-481,12-5-465,-1-5-655,-3-5-1681,-8-8-4323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28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2644 173 15559,'-66'-30'291,"-2"2"0,0 3 0,-2 3-1,0 4 1,-1 2 0,-124-10 0,-204 19 2258,320 12-2147,2 4-1,-1 3 1,-85 25 0,82-12-257,1 3 1,1 4-1,2 3 0,-114 71 0,136-71-133,3 3 1,1 3 0,2 1-1,1 2 1,3 3-1,-65 86 1,67-70-69,4 1-1,2 2 1,3 1-1,3 2 1,3 1-1,3 2 1,3 0-1,4 1 1,3 1-1,2 1 1,-3 117-1,15-155 5,2 1 0,1 0-1,2-1 1,2 0 0,1 0-1,17 52 1,-14-63 24,0-1 0,2 0 0,1-1 0,1 0 0,1-1 0,1-1 0,1 0 1,1-1-1,29 27 0,-26-30-3,1 0 0,1-1 0,1-2 0,0 0 0,1-2 0,1 0 0,0-2-1,0-1 1,51 13 0,-19-12-28,1-2-1,0-3 0,104-3 0,-67-7-145,0-5 1,0-4-1,-2-4 0,141-44 1,-82 8-511,279-137 1,-301 121 563,-3-7 0,154-118-1,-211 137 205,-1-3-1,-3-3 0,-4-3 1,105-139-1,-144 169 37,-1 0-1,-2-2 1,-1 0-1,-2-1 1,20-67 0,-32 86-8,-1 0 0,-1-1-1,-1 1 1,-1-1 0,-1 0 0,0 0 0,-2 1 0,0-1 0,-2 0 0,0 1 0,-1-1 0,-1 1 0,-12-30 0,7 28 39,-2 0 1,0 1-1,-2 1 0,0 0 0,-1 0 1,-1 2-1,-25-23 0,2 6 150,-2 2 0,-71-44 0,44 38-97,-1 3 0,-1 3 1,-2 3-1,-1 3 0,-151-33 1,124 42-123,-1 4-1,0 4 1,-1 5 0,-115 9-1,161 0-170,0 3 0,0 2-1,0 2 1,2 3-1,0 2 1,0 3-1,2 2 1,0 2 0,2 2-1,1 3 1,1 2-1,1 1 1,-53 48-1,41-26-1506,-81 94 0,-39 80-4702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10.5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0 140 5859,'0'0'1382,"27"-7"-1246,380-86 1934,-247 73-1847,178 2-1,-122 17-2823,-215 1 2033,-18 0-3834,-9 0 2081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1.0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10085,'0'0'5757,"-1"23"-4191,0 1-1234,-1 10-93,2 1 1,1-1-1,1 0 0,14 64 1,-10-75-210,1-1 1,1 0 0,2 0-1,0-1 1,1 0 0,0-1-1,2-1 1,1 1 0,26 28-1,-40-48-37,1 1 0,-1-1-1,0 1 1,1-1 0,-1 0-1,1 1 1,-1-1 0,1 1-1,-1-1 1,1 0 0,-1 1-1,1-1 1,-1 0 0,1 0-1,0 1 1,-1-1 0,1 0 0,0 0-1,-1 0 1,1 0 0,-1 0-1,1 0 1,0 0 0,-1 0-1,1 0 1,0 0 0,-1 0-1,1 0 1,-1 0 0,1 0-1,0-1 1,-1 1 0,1 0-1,-1-1 1,1 1 0,-1 0-1,1-1 1,-1 1 0,1 0-1,-1-1 1,1 0 0,12-27-113,-10 18 73,9-21-93,63-150-750,-63 155 598,2 0-1,0 1 1,2 1-1,32-38 1,-43 57 157,1 0-1,-1 0 1,1 0 0,0 1 0,1 0 0,-1 0-1,10-3 1,-14 5-68,1 1 1,0 0-1,0 0 0,-1 0 1,1 0-1,0 1 0,0-1 1,0 1-1,0 0 0,0 0 0,0 0 1,0 0-1,0 0 0,0 0 1,0 1-1,0 0 0,0 0 0,0-1 1,-1 2-1,6 1 0,13 23-3772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1.5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238 1 11605,'0'0'1478,"27"5"-1011,85 23-355,-109-27-111,0 0 0,-1 0 0,1 1 0,0-1-1,-1 1 1,1-1 0,-1 1 0,1 0 0,-1 0-1,0 0 1,0 0 0,0 0 0,0 0 0,0 1 0,-1-1-1,1 1 1,-1-1 0,1 1 0,-1 0 0,0-1-1,2 7 1,-2-3 8,0 0 0,-1 1 0,0-1-1,0 1 1,0-1 0,-3 12 0,2-13 5,-1 2-7,0 0 1,0-1 0,-1 1-1,0-1 1,0 0 0,-1 0 0,0 0-1,0 0 1,0-1 0,-1 1-1,0-1 1,0 0 0,0-1 0,-1 1-1,1-1 1,-1 0 0,0 0-1,0-1 1,-9 4 0,-10 5 46,-1-1 0,-1-1 0,-39 9 0,8-11 226,25-3 414,62-3-403,287-2-384,-309 0 65,1 0 1,-1 1 0,0 0 0,1 1-1,-1-1 1,0 2 0,0-1 0,0 1-1,9 4 1,-14-6 6,-1 0 0,1 0 0,0 0 0,-1 0 0,1 1 0,0-1 0,-1 0 0,0 1 1,1-1-1,-1 1 0,0 0 0,0-1 0,0 1 0,0 0 0,0 0 0,0 0 0,0 0 0,-1-1 0,1 1 0,-1 0 0,1 0 0,-1 0 0,0 0 0,0 0 1,0 0-1,0 0 0,0 1 0,0-1 0,-1 0 0,1 0 0,0-1 0,-1 1 0,0 0 0,1 0 0,-1 0 0,0 0 0,0 0 0,0-1 0,0 1 0,-2 2 0,-2 2 17,0 0-1,0-1 1,-1 1-1,1-1 1,-1 0-1,0 0 1,-1-1-1,-11 7 1,-64 27 118,71-33-115,-37 15-30,0-3 1,-101 22-1,42-26-4592,82-13 45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1.9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13830,'0'0'4053,"8"28"-2781,31 94-693,-28-89-536,2-2-1,1 0 0,1 0 1,1-2-1,2 0 0,34 42 1,-50-68-71,0 0 1,1 0 0,-1 0 0,1 0 0,-1-1-1,1 1 1,0-1 0,0 0 0,0 0 0,1 0-1,-1 0 1,0 0 0,1-1 0,-1 0 0,1 1 0,-1-1-1,1-1 1,0 1 0,-1 0 0,1-1 0,0 0-1,0 0 1,7-1 0,-6 0 6,0-1 1,0 1-1,0-2 1,-1 1-1,1 0 0,-1-1 1,1 0-1,-1 0 0,0 0 1,0-1-1,0 1 0,0-1 1,-1 0-1,1 0 1,-1 0-1,3-6 0,10-19 3,-1 0 0,-1-1 0,18-58 0,-22 55-411,2 1-1,2 1 1,24-45-1,-17 55-1257,-3 16-3981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2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 11 12742,'0'0'1755,"-9"22"-898,-29 70 533,35-87-1337,1 0 1,1 0 0,-1 1 0,1-1 0,0 0-1,0 1 1,1-1 0,-1 1 0,1-1-1,1 7 1,0 3-32,-1-14-19,0 0 0,0-1 0,1 1 0,-1 0 1,0-1-1,0 1 0,1 0 0,-1-1 0,0 1 0,1 0 0,-1-1 0,1 1 0,-1-1 0,0 1 0,1-1 0,0 1 0,-1-1 0,1 1 0,-1-1 0,1 0 0,-1 1 0,1-1 0,0 0 1,-1 1-1,1-1 0,0 0 0,0 0 0,30 5-154,29-10-427,-47 1 433,-1-1 0,0-1 1,0 1-1,0-2 0,0 1 0,-1-2 0,11-9 0,73-68-589,-67 58 704,-16 15 115,-10 9 20,1-1 1,0 1-1,0 0 0,1 0 0,-1 0 0,1 0 0,-1 1 0,1-1 0,0 1 0,0 0 0,0 0 0,5-2 0,-9 29 1376,0 13-1558,-9 64 0,5-78-2926,-15 47 0,0-19-3950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2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13302,'0'0'1630,"0"31"-1168,0 193 776,0-178-178,8 66 1,-6-99-1087,0 0 1,1-1-1,0 1 1,1-1-1,1 0 1,0 0-1,0 0 1,1 0-1,1-1 1,8 11-1,-14-20-16,1-1-1,-1 1 0,0-1 0,1 0 0,-1 1 0,1-1 0,-1 0 0,1 0 0,0 0 0,-1 0 0,1-1 0,0 1 1,0 0-1,0-1 0,0 1 0,-1-1 0,1 1 0,0-1 0,0 0 0,0 0 0,0 0 0,0 0 0,0 0 0,0-1 1,0 1-1,0 0 0,0-1 0,2-1 0,1 0-60,0 0 0,0-1 0,0 0-1,-1 0 1,0 0 0,1 0 0,-1-1 0,0 1 0,4-7 0,22-30-266,-2-1 1,46-89 0,-50 82-398,2 2 1,45-59-1,-39 73-371,-31 31 934,0 0 1,0 0 0,1 0-1,-1 0 1,1 0-1,-1 0 1,1 1 0,-1-1-1,1 0 1,-1 1 0,1 0-1,-1-1 1,1 1-1,0 0 1,-1-1 0,1 1-1,0 0 1,-1 0-1,1 1 1,0-1 0,-1 0-1,1 0 1,2 2-1,6 8-4740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3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453 1 13494,'0'0'2804,"-30"5"-2548,-11 2 59,-48 17 0,82-22-220,1 1-1,-1 0 1,1 1 0,-1 0-1,1 0 1,0 0 0,1 0 0,-1 1-1,1 0 1,0 1 0,0-1-1,0 1 1,1 0 0,0 0-1,-6 12 1,-1 0 15,1-3-196,2 1 1,0 0-1,1 0 1,0 1 0,2-1-1,0 2 1,0-1 0,2 0-1,0 1 1,1 0 0,1-1-1,1 1 1,0 0-1,4 23 1,-2-35 35,-1 0-1,1 0 1,1 0 0,-1-1 0,1 1-1,0-1 1,1 1 0,-1-1 0,1 0-1,0 0 1,0-1 0,1 1-1,8 6 1,-8-6 46,0-1 0,0 1 0,0 0 0,-1 0 0,0 0 0,0 1 0,0 0 0,-1 0 0,0 0 0,0 0 0,3 8 0,-5-9-28,-34-4-1076,22-1 599,1-1-1,-1 0 0,1-1 0,-1 0 0,1-1 0,0 0 0,0-1 0,0 0 0,0 0 0,1-1 0,0 0 0,0-1 1,0 0-1,-11-9 0,-20-32-4725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3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1 117 10549,'0'0'720,"172"-44"-768,-101 23 32,-2-2-1585,3-5-5506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4.0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402 136 9204,'0'0'3626,"-17"-23"-2295,-53-70 900,54 75 1695,16 18-3905,0 0 0,0 0-1,0 0 1,0-1 0,0 1 0,0 0-1,0 0 1,-1 0 0,1 0 0,0 0-1,0 0 1,0 0 0,0 0-1,0 0 1,0 0 0,0-1 0,-1 1-1,1 0 1,0 0 0,0 0 0,0 0-1,0 0 1,0 0 0,-1 0 0,1 0-1,0 0 1,0 0 0,0 0 0,0 0-1,0 0 1,-1 0 0,1 1 0,0-1-1,0 0 1,0 0 0,0 0-1,0 0 1,0 0 0,0 0 0,-1 0-1,1 0 1,0 0 0,0 0 0,0 0-1,0 1 1,0-1 0,0 0 0,0 0-1,0 0 1,0 0 0,0 0 0,-1 0-1,1 1 1,0-1 0,4 27-719,-2-19 1125,8 46-451,2-1-1,3-1 0,2 0 0,2-1 0,2 0 0,48 80 0,-45-93-3253,1-2-1,47 51 0,-47-61-6186</inkml:trace>
  <inkml:trace contextRef="#ctx0" brushRef="#br0" timeOffset="1">353 362 14407,'0'0'2017,"-109"160"79,75-103-879,0 0-929,-6-3-240,-1 0-48,7-2-144,3-9-704,10-1-1890,13-14-575,8-15-1489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4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201 12 13398,'0'0'1977,"32"-3"-1273,10-2-636,47 2 0,-85 3-70,-1 0 0,0 0 0,1 0 0,-1 1 0,0 0-1,0 0 1,0 0 0,1 0 0,-1 0 0,0 0 0,0 1 0,0 0-1,-1-1 1,1 1 0,0 0 0,-1 0 0,1 1 0,-1-1-1,0 1 1,0-1 0,0 1 0,0-1 0,0 1 0,0 0-1,-1 0 1,1 0 0,-1 0 0,0 0 0,0 0 0,0 1-1,0-1 1,-1 0 0,1 4 0,0 1-49,-1-1 1,0 1-1,0-1 1,-1 0-1,0 1 1,0-1-1,-1 0 0,0 1 1,0-1-1,-1 0 1,-5 12-1,-2-6-95,1-1 1,-2 0-1,1-1 0,-2 0 0,1 0 0,-2-1 1,1-1-1,-20 11 0,-11 5 12,-62 25 1,62-35 125,33-12 3,-1 1-1,1 0 1,0 0 0,1 1-1,-12 7 1,57-8-3496,92-12 2068,28 1 231,-151 7 1270,-1 1 0,1-1 1,-1 1-1,1 1 0,-1-1 1,1 1-1,-1-1 0,0 1 1,0 0-1,0 1 0,0-1 0,0 1 1,0 0-1,-1 0 0,1 0 1,-1 0-1,5 6 0,-7-7-20,1 0 0,-1 0 0,1 1 0,-1-1 0,0 1 0,0-1 0,0 0 0,0 1 0,-1 0 0,1-1 0,-1 1 0,1 0 0,-1-1 0,0 1 0,0 0 0,0-1 0,0 1-1,-1 0 1,1-1 0,-1 1 0,0-1 0,1 1 0,-1-1 0,0 1 0,0-1 0,-1 1 0,1-1 0,0 0 0,-1 0 0,0 1 0,1-1 0,-1 0 0,-2 1 0,-5 5 112,0 0 0,0-2 0,0 1 0,-1-1 0,0 0 0,0-1 1,-16 6-1,-85 25 73,65-23-325,-89 31-2598,88-23-455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5.1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 13270,'0'0'2233,"-5"25"-1238,-1 3-475,-1-1 160,2 0 0,1 1-1,-1 53 1,6-68-629,1 1 0,0-1 0,0 1 0,1-1 0,1 0 0,0 0 1,1 0-1,1-1 0,-1 0 0,2 0 0,0 0 0,0-1 0,15 17 0,-24-40 148,2 10-186,0 0 1,0 1 0,0-1 0,0 0-1,0 0 1,-1 1 0,1-1-1,-1 0 1,1 0 0,-1 1 0,0-1-1,1 1 1,-1-1 0,0 1-1,0-1 1,0 1 0,-2-2 0,1 65 994,27 108-512,-17-124-418,13 32 223,-19-73-497,-1-1 0,1 1 1,0-1-1,0 0 0,1 1 0,-1-1 0,1 0 0,0 0 1,0-1-1,0 1 0,1-1 0,-1 1 0,1-1 1,6 4-1,-7-6-1100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10.9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 1281,'0'0'1888,"209"7"-1599,-118-7-289,15-7-96,6-6-785,-3 5-1600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5.4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0 13446,'0'0'3586,"-114"150"-1713,91-109-1233,0-3-640,6-7-1025,5-7-1472,9-9-1072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5.8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1 13558,'0'0'5005,"-4"20"-4658,0-6-328,-5 20 255,2 1 0,1-1 0,-1 40 0,7-72-270,0 0-1,-1 0 0,1 0 1,0 0-1,0 0 0,1 0 1,-1 0-1,0 0 0,1 0 1,-1 0-1,1 0 0,0 0 1,-1 0-1,1 0 0,0-1 1,2 4-1,0-3-26,-1-2 0,1 1 0,-1 0 0,1 0 0,-1-1 0,1 1 0,-1-1 0,1 0-1,0 0 1,-1 0 0,6-1 0,6 1-53,7-1-294,-1-1 0,1-1 0,0-1 0,-1-1 0,1-1 0,35-15 0,-15 2-433,-2-1-1,47-31 1,-78 44 975,9-5-289,-17 12 181,0 0 0,0 0 0,0 0 0,1 0 0,-1 0 1,0 0-1,0 0 0,0 0 0,1 0 0,-1 0 1,0 0-1,0 0 0,1 0 0,-1 0 0,0 0 0,0 0 1,0 0-1,1 0 0,-1 0 0,0 0 0,0 0 1,0 0-1,1 0 0,-1 0 0,0 1 0,0-1 0,0 0 1,0 0-1,1 0 0,-1 0 0,0 0 0,0 1 1,0-1-1,0 0 0,0 0 0,1 0 0,-1 0 0,0 1 1,0-1-1,0 0 0,0 0 0,0 0 0,0 1 1,0-1-1,0 0 0,0 0 0,0 1 0,0-1 0,0 0 1,0 0-1,0 0 0,0 1 0,0-1 0,0 0 0,0 0 1,0 0-1,0 1 0,0-1 0,0 0 0,-1 0 1,1 0-1,0 1 0,0-1 0,0 0 0,-4 16 245,0-1-1,-12 31 1,10-30-300,0 0 1,1 0 0,0 1-1,-1 19 1,0 222-2220,7-157-1457,-1-2-3566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6.1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13158,'0'0'5555,"0"139"-4515,5-57 225,21 3-417,0 0-592,3-5-128,-1-7-128,-2-12-80,0-12-272,-3-15-817,-6-14-960,-11-7-2465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6.5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290 1 16920,'0'0'2465,"-49"149"-2465,23-77 896,0 3 161,-5 2-913,-6-7-144,-4-8-224,7-8-833,8-8-415,12-12-2610,8-8-3090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6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497 168 7395,'0'0'9399,"-28"-4"-7355,-87-9-1652,110 12-277,0 0 0,0 1 1,0 0-1,0 0 0,0 1 0,0-1 0,0 1 0,0 0 0,0 1 1,0-1-1,-9 5 0,12-5-102,-1 1 0,0 0-1,1 0 1,-1 0 0,1 0 0,0 0 0,0 1 0,0-1-1,0 1 1,0-1 0,0 1 0,1 0 0,-1 0 0,-1 4 0,1 2-61,0 0 0,0 0 1,1 0-1,0 0 1,1 0-1,0 1 1,0-1-1,1 0 1,3 15-1,-1-17-4,0 0-1,0-1 1,0 0-1,1 1 0,0-1 1,0-1-1,0 1 1,1-1-1,0 1 1,0-1-1,0-1 1,1 1-1,11 7 0,-7-5-10,-1 1-1,1 0 0,-2 1 0,12 14 0,-18-20 67,0 0-1,0-1 0,0 2 0,-1-1 0,0 0 1,1 0-1,-1 0 0,0 1 0,-1-1 0,1 0 1,0 1-1,-1-1 0,0 1 0,0-1 1,0 1-1,0-1 0,-1 0 0,1 1 0,-1-1 1,-1 5-1,1-6-1,-1 0 0,1 0 0,0 0 1,0 0-1,-1-1 0,1 1 0,-1 0 0,0-1 0,1 1 1,-1-1-1,0 1 0,0-1 0,0 0 0,0 0 0,0 0 1,0 0-1,0 0 0,0 0 0,-1-1 0,-3 2 0,-51 5-71,52-7 49,-37 3-1597,1-2-1,-75-7 1,110 5 1173,0 0 1,1-1-1,-1 0 0,1 0 1,-1 0-1,1 0 1,-7-5-1,-23-25-4394</inkml:trace>
  <inkml:trace contextRef="#ctx0" brushRef="#br0" timeOffset="1">706 0 9925,'0'0'0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37.5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1 168 14935,'0'0'6691,"209"-59"-6691,-86 26-672,9-6-1041,-3 3-4514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52.0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52 2625,'0'0'9119,"10"6"-7916,6 1-973,1-1 1,0 0-1,0-1 0,1-1 0,-1 0 0,20 0 0,112 3-151,-120-7-3,167 2-366,271-32-1,-449 27 242,328-48-6945,-248 33 2386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53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2657,'0'0'4584,"10"-1"-4072,205 1 2236,-143 3-5003,128-11 1,-98-12-2041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58.4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97 9540,'0'0'806,"31"-13"-603,3-1-174,-7 2 4,0 1 0,1 1 0,1 2 0,-1 0 0,36-3 0,-3 5 202,68 3 0,-122 3-233,-5 0-1,1 0 1,0 0-1,0 0 1,0 0-1,0 0 1,0 1-1,-1-1 1,1 1-1,0 0 1,0 0-1,-1 0 0,1 0 1,0 0-1,-1 1 1,1-1-1,-1 1 1,0 0-1,0 0 1,1-1-1,-1 1 1,0 1-1,0-1 1,-1 0-1,1 0 1,0 1-1,1 4 1,0 2 4,0 0 1,-1 0 0,0 1-1,-1-1 1,0 0 0,-1 1-1,0 11 1,-1-8 54,0 1 1,-1-1-1,-1 1 0,0-1 1,-1 0-1,0 0 0,-1 0 1,-1 0-1,-11 18 0,-10 13 290,-40 50 1,30-45-94,1-2-122,5-6-49,-32 56-1,55-84-77,2 0 1,-1 1-1,2 0 1,0 0 0,0 0-1,2 0 1,0 1-1,-3 28 1,5-36 3,1-1 0,0 1-1,0 0 1,1-1 0,-1 1 0,2-1 0,-1 1 0,1-1-1,-1 0 1,6 11 0,-4-14-11,-1 1 0,1-1 0,1 1 0,-1-1 0,0 0-1,1 0 1,0-1 0,-1 1 0,1-1 0,0 0 0,1 0 0,-1 0 0,0 0 0,0-1 0,1 0 0,5 1 0,9 4-214,0-2 1,0-1 0,0 0 0,1-1 0,-1-2 0,0 0-1,1 0 1,-1-2 0,0 0 0,1-2 0,-1 0 0,-1-1 0,1-1-1,-1 0 1,0-2 0,0 0 0,-1-1 0,0 0 0,-1-2 0,24-18-1,-37 26 291,0 1 0,0-1 0,0 1 0,0-1 0,0 0 0,0 0 0,-1 0 0,0-1 0,1 1 0,-1-1 0,-1 1 0,1-1 0,0 0 0,-1 1 0,0-1 0,0 0 0,0 0 0,0 0 0,0-8 0,-13 16 1399,8 1-1408,1 0 1,-1 1 0,1 0-1,1-1 1,-1 1-1,1 0 1,0 0 0,0 1-1,1-1 1,0 0-1,-1 11 1,0 83 116,2-66-111,2 144 344,-2 143 556,-4-240-1445,-27 153 1,28-216 69,-2 0 1,0-1-1,-1 1 0,-1-1 1,0 0-1,-12 19 1,15-30 41,0 0 0,0 0-1,-1-1 1,0 0 0,1 1 0,-2-2 0,1 1 0,-1-1 0,1 1-1,-1-2 1,0 1 0,0-1 0,-1 1 0,1-2 0,-1 1 0,0-1-1,1 0 1,-1 0 0,-8 0 0,6-1 28,1 0 0,-1 0 0,1-1 0,-1 0 0,0-1 0,1 0 0,-1 0 0,-14-5 0,-22-22-197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1:58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0 129 12502,'0'0'3356,"31"-6"-2652,9-3-611,-12 3-88,0 0 1,0 2-1,0 1 1,42 1-1,16 4-332,-39 0-357,0-2 0,0-1-1,-1-3 1,50-11 0,-93 15 455,0 0 0,-1-1 0,1 1 0,-1-1 1,1 0-1,0 0 0,-1 0 0,0 0 0,1 0 0,-1 0 1,0-1-1,0 1 0,1-1 0,-1 0 0,0 0 0,-1 0 0,1 0 1,0 0-1,0 0 0,-1 0 0,1 0 0,-1-1 0,0 1 0,0 0 1,0-1-1,0 1 0,0-1 0,0 1 0,-1-1 0,1 0 0,-1-3 1,0-12-4278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11.2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1 160 6115,'0'0'1665,"215"-82"-1649,-121 56 96,4 3-48,-10 5-16,-10 7 128,-24 11-176,-19 0-16,-15 0-464,-18 6-1073,-2 9-2177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2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29 140 7171,'0'0'4701,"-1"19"-3842,-10 124-164,-6 93-168,17-235 31,8-13 781,122-257-930,-42 81-423,-84 180-2,16-31-6,-19 38 20,-1-1 0,1 1 0,0-1 0,0 1 0,0-1 0,0 1 0,0 0 0,1-1 0,-1 1 0,0 0 1,1 0-1,-1 0 0,0 0 0,1 0 0,0 0 0,-1 1 0,1-1 0,1 0 0,-2 1-4,-1 0 0,1 0 1,-1 0-1,1 0 0,-1 0 0,1 0 0,-1 0 0,1 1 1,-1-1-1,1 0 0,-1 0 0,1 1 0,-1-1 0,1 0 1,-1 0-1,0 1 0,1-1 0,-1 1 0,1-1 1,-1 0-1,0 1 0,0-1 0,1 1 0,-1-1 0,0 1 1,0-1-1,1 0 0,-1 1 0,0-1 0,0 1 0,0-1 1,0 1-1,0 0 0,0-1 0,0 1 0,0-1 0,0 1 1,6 30-22,-1 0 0,-2 1 1,-1-1-1,-2 0 0,-4 38 1,2-36-112,1 1 0,1 0 1,2-1-1,10 57 0,-12-88 127,1 0-1,-1 0 0,1 1 0,-1-1 1,1 0-1,0 0 0,0 0 0,0 0 1,0 0-1,0-1 0,0 1 1,0 0-1,1 0 0,-1-1 0,0 1 1,1-1-1,0 1 0,-1-1 0,1 0 1,0 1-1,0-1 0,0 0 0,0 0 1,0 0-1,0-1 0,2 2 1,-1-2 17,0 0 0,0-1 0,-1 1 0,1-1 0,0 1 0,0-1 0,-1 0 0,1 0 0,0 0 1,-1 0-1,1-1 0,-1 1 0,1-1 0,-1 0 0,0 1 0,0-1 0,1 0 0,-1 0 0,2-3 0,45-53-1,80-125 0,-61 79 234,-63 165 913,-5-32-1064,2 0 0,0 0 0,3 0 0,0 0 0,19 55-1,-19-70-123,0 0 1,2-1-1,-1 0 0,2 0 0,0 0 0,0-1 0,1 0 0,0-1 0,1 1 0,1-2 0,0 0 0,0 0 0,23 14 0,-29-21-442,0-1 0,1 1 0,-1-1 0,1-1 0,-1 1 0,1-1 0,0 0 0,0 0 0,0 0 0,7-1 0,27 1-5408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2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230 0 11029,'0'0'4330,"-26"19"-3586,-81 67-472,99-79-260,1 1-1,0 1 0,0 0 0,1 0 0,0 0 0,0 1 0,1-1 0,1 1 0,0 1 0,0-1 1,1 0-1,0 1 0,-2 13 0,-1 2-6,2-7-214,0 1 1,1-1 0,-1 38 0,4-56 174,1 0-1,-1 0 1,0 0-1,1 0 1,-1 0-1,1 0 1,0 0 0,-1 0-1,1 0 1,0 0-1,-1 0 1,1 0-1,0 0 1,0-1-1,0 1 1,0 0-1,0-1 1,0 1-1,0 0 1,0-1 0,0 1-1,0-1 1,0 0-1,0 1 1,0-1-1,1 0 1,-1 0-1,0 0 1,0 1-1,0-1 1,0 0 0,1-1-1,-1 1 1,1 0-1,47-5-328,-39 3 331,-1-1-1,1 0 0,-1 0 0,0-1 1,0-1-1,0 0 0,0 0 0,-1 0 1,0-1-1,0 0 0,-1-1 0,1 0 1,6-8-1,8-13 87,0-1 0,23-42 0,18-25 957,-63 96-983,0 0-1,1 0 0,-1-1 1,0 1-1,0 0 0,0 0 1,0 0-1,0 0 0,0-1 1,0 1-1,0 0 0,1 0 1,-1 0-1,0 0 0,0 0 1,0-1-1,0 1 0,1 0 1,-1 0-1,0 0 0,0 0 0,0 0 1,1 0-1,-1 0 0,0 0 1,0 0-1,0 0 0,0 0 1,1 0-1,-1 0 0,0 0 1,0 0-1,0 0 0,1 0 1,-1 0-1,0 0 0,0 0 1,0 0-1,1 0 0,-1 0 1,0 0-1,0 0 0,0 0 0,0 1 1,1-1-1,-1 0 0,0 0 1,0 0-1,0 0 0,0 0 1,0 1-1,1-1 0,-1 0 1,0 0-1,0 0 0,0 1 1,4 17 393,-2 24-261,-2-41-76,0 144 262,0-83-3136,1-52-537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3.0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436 1 5587,'0'0'11253,"-177"121"-10533,139-82-720,-2-1-352,-3-4-689,0-8-607,6-11-625,6-10-1153,11-5 865,14-2-929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3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1 328 2321,'0'0'8932,"22"-7"-7705,-3 1-911,0 0 0,36-6-1,-51 13-252,0-1 0,-1 1 0,1-1-1,0 1 1,-1 0 0,1 0-1,-1 1 1,1-1 0,-1 1-1,0 0 1,1-1 0,-1 1 0,0 1-1,0-1 1,-1 0 0,1 1-1,0 0 1,-1-1 0,0 1-1,1 0 1,-1 0 0,0 1-1,0-1 1,1 5 0,6 6 240,119 186 1994,-71-106-3122,-56-93 593,-1 1 1,1-1-1,0 0 0,0 1 0,0-1 0,0 0 0,0 0 0,0 0 1,0 0-1,0 0 0,0 0 0,0 0 0,0 0 0,1-1 0,-1 1 1,0 0-1,1-1 0,-1 1 0,0-1 0,1 1 0,-1-1 0,1 0 0,-1 0 1,1 1-1,-1-1 0,1 0 0,-1 0 0,0-1 0,1 1 0,-1 0 1,1 0-1,2-1 0,18-6-3781</inkml:trace>
  <inkml:trace contextRef="#ctx0" brushRef="#br0" timeOffset="1">640 328 2081,'0'0'11893,"34"-72"-11284,-34 116 447,0 13-31,0 5-353,0-3-176,0-8-288,0-7-176,0-13-32,3-5-864,3-13-1201,8-11-2353,3-2-3954</inkml:trace>
  <inkml:trace contextRef="#ctx0" brushRef="#br0" timeOffset="2">889 1 12950,'0'0'0,"-37"131"-4818,22-76-1841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4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15 14102,'0'0'1593,"-4"23"-1187,2-8-306,-7 35 853,-4 91 0,13-140-1118,2-4 63,100-120 326,-10 10-248,-92 113 11,0-1 0,0 1 0,1 0 0,-1-1 0,0 1 0,0 0-1,1-1 1,-1 1 0,0 0 0,1-1 0,-1 1 0,0 0 0,1 0-1,-1-1 1,0 1 0,1 0 0,-1 0 0,1 0 0,-1 0 0,0 0 0,1-1-1,-1 1 1,1 0 0,-1 0 0,1 0 0,-1 0 0,1 0 0,-1 0 0,0 0-1,1 0 1,-1 0 0,1 1 0,-1-1 0,0 0 0,1 0 0,0 1 0,6 17-105,-4 40 284,-2-46-180,-1 6-83,1 0-1,1 0 1,0-1-1,2 1 1,0 0-1,11 28 0,-14-45 20,0 0-1,0 0 1,-1-1-1,1 1 1,0 0-1,0-1 0,0 1 1,0-1-1,0 1 1,0-1-1,0 1 1,0-1-1,0 0 0,0 0 1,1 1-1,-1-1 1,0 0-1,0 0 0,0 0 1,0 0-1,0 0 1,0 0-1,2-1 1,26-7-480,-19 1 405,-1 0 1,0 0 0,-1-1-1,1 0 1,-1-1-1,10-14 1,42-68 35,-30 43 423,-37 114 2522,4-49-2772,0-1 1,1 1-1,0 0 0,2 0 1,0 0-1,2 19 1,-1-35-74,-1 0 0,0 0 0,1 0-1,-1 0 1,1 0 0,-1-1 0,1 1 0,0 0 0,-1 0 0,1 0 0,0-1 0,0 1 0,-1-1 0,1 1 0,0 0 0,0-1 0,0 1 0,0-1 0,0 0 0,0 1-1,0-1 1,0 0 0,0 1 0,-1-1 0,1 0 0,2 0 0,30 1-506,-24-1 237,0-1-176,1 0 0,0 0 0,-1-1-1,1-1 1,-1 1 0,0-2 0,0 1 0,0-1 0,0 0 0,-1-1 0,0 0 0,0-1 0,0 1 0,11-12 0,-6 5 146,0-1 0,-2 0 0,0-1 0,0-1 1,-1 1-1,-1-1 0,9-20 0,-9 8 1373,-8 8 5249,-2 21-6140,0-1-1,-1 1 0,1-1 1,0 1-1,0 0 0,0-1 1,0 1-1,0 0 0,0 0 1,1 0-1,-2 3 0,1-2 127,-3 7-178,0 1-1,1 0 1,1 0-1,0 0 1,0 1-1,1-1 1,0 0-1,1 0 1,0 1-1,3 12 1,-3-22-157,0-1 0,1 1 0,-1 0 0,1 0 0,-1 0 0,1-1 0,0 1 0,0 0 0,0-1 0,0 1 0,0-1 0,0 1 0,0-1 0,0 0 0,1 1 0,-1-1 0,0 0 0,1 0 0,-1 0 0,1 0 1,0 0-1,-1 0 0,3 1 0,2 0-346,-1-1 1,0 0-1,0 0 0,0 0 1,1 0-1,8-1 1,15 0-3865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2:04.5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64 11093,'0'0'2497,"-2"24"-1550,0 1-657,-6 128 437,9-152-757,-1 0 1,0-1-1,1 1 0,-1-1 1,0 1-1,1-1 0,-1 0 1,1 1-1,-1-1 1,1 1-1,-1-1 0,1 0 1,0 0-1,-1 1 0,1-1 1,-1 0-1,1 0 1,0 1-1,-1-1 0,1 0 1,-1 0-1,1 0 0,0 0 1,-1 0-1,1 0 1,0 0-1,-1 0 0,2-1 1,22-3-462,-17 0 432,-1-1 1,1 0-1,-1 0 1,0 0-1,-1-1 1,1 0-1,-1 0 0,5-8 1,39-64-310,-29 43 294,-7 15 87,-5 9 78,-1 0-1,0-1 1,-1 0 0,8-22 0,-16 74 3058,2-31-2940,0 0-1,0 0 1,-1 1-1,-3 10 1,-3 5 169,3-12-347,0 0 1,0 0-1,2 1 1,-1-1-1,2 1 0,0-1 1,1 21-1,0-33-44,1 0 0,0 0 0,0 1 0,0-1 0,-1 0 0,1 0 0,0 0 0,0-1 0,0 1 0,1 0 0,-1 0 0,0 0 0,0-1 0,0 1 0,1 0 0,-1-1 0,0 0 0,0 1 0,1-1 1,-1 0-1,1 1 0,-1-1 0,0 0 0,1 0 0,-1 0 0,3 0 0,49-1-847,-40 0 429,13-2-555,0-1 0,-1-2 0,1 0 0,-1-2 0,0-1 0,26-13 0,-12 6-1636,22-10-2863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8:01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45 6563,'0'0'9175,"-5"1"-8193,4-1-947,0 0-1,1 0 1,-1 0 0,0 0 0,1 0 0,-1 1 0,0-1 0,1 0 0,-1 0 0,0 0 0,1 1-1,-1-1 1,1 0 0,-1 1 0,0-1 0,1 1 0,-1-1 0,1 0 0,-1 1 0,1-1 0,-1 1-1,1 0 1,0-1 0,-1 1 0,1-1 0,0 1 0,-1-1 0,1 1 0,0 0 0,0-1 0,-1 1-1,1 0 1,0-1 0,0 1 0,0 0 0,0-1 0,0 2 0,2 0 36,0 0 0,0-1 0,0 1 0,0-1 0,0 1 0,0-1 0,1 0 0,-1 0 0,1 0 0,-1 0 1,1 0-1,-1 0 0,6 0 0,42 8 260,0-2 1,1-2 0,0-3-1,56-3 1,-22 0-147,775-49 627,15-1-954,-477 51-1422,-328 0-2485,-16 0-3702,-131 0 1466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8:01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301 65 7619,'-33'0'1444,"-139"0"30,77 0 4212,94 4-2969,13 3-2531,22 2 74,1-1 0,0-2 0,61 3 0,121-8 45,-115-2-135,506 4 586,804-10-511,-692-42-597,-687 40 127,-32 8 178,-1 1 0,1-1-1,-1 1 1,1-1 0,-1 0 0,1 1-1,-1-1 1,1 0 0,-1 1 0,1-1-1,-1 0 1,0 1 0,0-1 0,1 0-1,-1 0 1,0 1 0,0-1 0,0 0-1,0 0 1,0 1 0,0-1 0,0 0-1,0 0 1,0 1 0,0-1-1,0 0 1,0 0 0,-1 1 0,1-1-1,0 0 1,-1 0 0,1 1 0,0-1-1,-1 0 1,1 1 0,-1-1 0,1 1-1,-2-2 1,1 1-103,0-1-1,-1 1 1,1-1-1,-1 1 1,1 0 0,-1 0-1,0 0 1,1 0-1,-1 0 1,0 0-1,0 1 1,0-1 0,0 0-1,0 1 1,0 0-1,0-1 1,-2 1-1,-39-1-2030,32 1 1153,-29 0-4095,2 0-2451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8:06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3 281 8180,'0'0'7491,"-2"0"-6928,6 0-518,102 0 728,457-11 143,717-53-455,-1058 55-402,812-87-37,-608 25 66,-426 71-94,0 0 1,0 0 0,0 0-1,0 0 1,-1 0-1,1 0 1,0 0-1,0-1 1,0 1 0,0 0-1,0 0 1,-1 0-1,1 0 1,0 0 0,0 0-1,0-1 1,0 1-1,0 0 1,0 0-1,0 0 1,0 0 0,0-1-1,0 1 1,0 0-1,0 0 1,-1 0 0,1 0-1,0-1 1,0 1-1,0 0 1,0 0-1,1 0 1,-1 0 0,0-1-1,0 1 1,0 0-1,0 0 1,0 0-1,0 0 1,0-1 0,0 1-1,0 0 1,0 0-1,0 0 1,0 0 0,1 0-1,-1-1 1,0 1-1,0 0 1,0 0-1,0 0 1,1 0 0,-23-7-124,-66-2-242,1 3 1,-100 6 0,75 1-72,-1456 47-9061,1485-43 9475,-101 19 1,141-15-421,-1 2 0,1 2 0,-80 36 1,74-23-3921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08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963 16 13206,'-28'-2'827,"6"0"-832,-181-9 1111,176 11-598,1 1-1,-1 1 1,1 2-1,0 0 0,0 2 1,-38 14-1,28-3-389,0 1 0,2 2 0,0 1 0,2 2 0,0 1 0,1 2 0,2 1 0,1 1 0,1 1-1,1 2 1,2 1 0,1 0 0,-28 54 0,44-70-126,-1 1-1,2 0 0,0 0 0,2 0 0,-1 1 0,2 0 1,1 0-1,0 0 0,1 31 0,1-40-26,1 0 0,0 0 0,1 0 0,0-1 0,1 1 0,-1 0 0,1-1 0,1 0 0,0 0 0,0 0 0,1 0 0,0 0 0,0-1 0,0 0 0,1 0-1,0 0 1,1-1 0,-1 0 0,1 0 0,1-1 0,7 5 0,4 0-220,-1-1 0,2-2 0,-1 0 0,1-1 0,0 0 0,0-2 1,1 0-1,26 0 0,170-5-6120,-197 0 5509,114-10-5123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11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1 248 3394,'0'0'5810,"20"-38"-5698,60-1-112,18-13-656,10-4-641,16-6-1472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08.8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 1 12198,'0'0'1598,"-29"11"-352,-96 44 237,119-51-1430,0-1 0,0 1 0,0 0 0,1 1-1,-1-1 1,1 1 0,0 0 0,1 1 0,-1-1 0,1 1 0,0 0 0,1 0 0,-1 0 0,1 0-1,0 1 1,1 0 0,-3 7 0,-1 3-18,-3 10-35,1 0-1,2 1 1,1 0-1,1 1 1,1-1 0,3 55-1,-1-79-13,2 1 0,-1-1 0,0 0 0,1 1 0,0-1-1,0 0 1,0 0 0,1 0 0,-1 0 0,1 0 0,0 0-1,0 0 1,0-1 0,1 1 0,-1-1 0,1 1 0,4 3-1,-1-2-24,-1-1 0,1 0 0,0 0 0,0 0-1,1-1 1,-1 0 0,1-1 0,0 1-1,12 2 1,5-1-165,0-1-1,1-1 0,0-1 0,-1-1 1,30-4-1,-40 2 81,0 0 0,-1-1 0,1 0 0,-1-1 0,1-1 1,-1 0-1,-1-1 0,1 0 0,-1-1 0,17-12 0,-21 13 128,-1 0-1,0 0 1,0-1 0,-1 0-1,0 0 1,0-1-1,0 1 1,-1-1-1,0-1 1,-1 1 0,0 0-1,0-1 1,-1 0-1,0 0 1,-1 0-1,3-14 1,-4 15 65,0 0 0,0 1 0,-1-1 0,0 0 0,0 1 0,-1-1 0,0 0 0,0 1 0,-1-1 0,0 1 0,0-1 0,-1 1 0,-5-10 0,4 11 12,-1 0 0,0 0 0,0 0 0,-1 1 0,1 0 0,-1 0 0,-1 1 0,1-1 0,0 1 0,-1 0 0,0 1 0,0 0 0,-11-4 0,-7 0 72,-1 1 1,1 1-1,-1 2 1,0 0-1,0 1 1,-33 3-1,41-1-150,9 0 6,1 0 0,0 1 0,-1-1 0,1 2-1,0-1 1,0 1 0,0 0 0,0 1 0,0 0-1,-9 5 1,13-5-73,0-1-1,0 1 1,1 0-1,-1 1 1,1-1-1,0 1 1,0-1-1,0 1 1,1 0 0,-1 0-1,1 0 1,0 0-1,0 1 1,0-1-1,1 0 1,-1 1-1,1-1 1,0 1-1,0 8 1,-1-5-334,1 1 1,1-1 0,0 1-1,0-1 1,0 1 0,4 15-1,-3-20 75,1-1-1,-1 1 1,1 0-1,0-1 1,0 1-1,0-1 1,0 0-1,0 1 1,1-1-1,0 0 1,-1-1-1,1 1 1,0 0-1,0-1 1,1 0-1,5 4 1,53 22-6448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09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 9204,'0'0'5328,"1"4"-3959,4 17-1140,0-1 0,1 0 0,2 0 1,0-1-1,16 28 0,2 8 68,45 142 50,-62-169-339,-9-27-10,0 0 0,0 0 0,0-1 0,0 1 0,0 0 0,1 0 0,-1 0 0,0 0-1,0 0 1,1-1 0,-1 1 0,1 0 0,-1 0 0,1-1 0,-1 1 0,1 0 0,-1-1 0,1 1 0,0 0-1,-1-1 1,1 1 0,0-1 0,-1 1 0,1-1 0,0 1 0,0-1 0,0 0 0,-1 1 0,1-1 0,0 0-1,0 0 1,0 0 0,0 1 0,0-1 0,-1 0 0,1 0 0,0 0 0,0 0 0,0 0 0,0-1 0,0 1 0,0 0-1,-1 0 1,1-1 0,0 1 0,0 0 0,0-1 0,-1 1 0,1-1 0,0 1 0,0-1 0,-1 1 0,2-2-1,3-2-12,-1 0-1,1-1 1,-1 0-1,0 1 1,0-2-1,3-5 1,71-150-87,-59 114-421,3 2-1,33-53 0,-49 90 237,-1 1 1,1 0-1,0 0 0,1 1 1,-1 0-1,1 0 1,1 0-1,-1 1 0,1 0 1,0 1-1,15-7 0,-18 9 36,0 0-1,0 1 0,0-1 1,1 1-1,-1 0 0,0 1 0,1 0 1,-1-1-1,1 1 0,-1 1 1,0-1-1,1 1 0,-1 0 0,0 1 1,1-1-1,-1 1 0,0 0 0,0 0 1,0 0-1,-1 1 0,6 3 1,28 29-3044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0.2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392 219 11253,'0'0'3271,"-25"-12"-2044,-83-34 662,100 43-1732,0 0-1,0 1 1,0 0 0,-1 0-1,1 1 1,0 0-1,-1 1 1,1-1 0,0 2-1,-1-1 1,1 1 0,0 0-1,-1 1 1,1 0-1,0 0 1,0 1 0,0 0-1,-13 8 1,14-7-147,0 1-1,1 0 1,0 0-1,0 1 1,0 0-1,0 0 1,1 0-1,0 1 1,0 0-1,1 0 1,0 0-1,0 0 1,1 1 0,0-1-1,0 1 1,0 0-1,1 0 1,1 0-1,-1 0 1,1 0-1,1 1 1,-1-1-1,1 0 1,1 0-1,0 0 1,1 9 0,-1-14-14,1 0 0,-1 0 1,1 0-1,0 0 1,0 0-1,0 0 1,0 0-1,0-1 1,0 1-1,1-1 1,-1 0-1,1 0 0,0 1 1,0-2-1,0 1 1,0 0-1,0 0 1,0-1-1,0 0 1,0 0-1,1 0 1,-1 0-1,7 1 0,8 1-42,1 0 0,36 1-1,-38-4-73,-1 0 0,0-1-1,1-1 1,-1 0 0,0-2-1,0 1 1,0-2 0,21-8-1,-31 10 111,0 0 0,-1 0 0,1-1 0,-1 1 1,0-1-1,0 0 0,0-1 0,0 1 0,-1-1 0,0 0 0,0 0 0,0 0 0,0 0 0,-1-1 0,0 0 0,0 0 1,-1 0-1,1 0 0,-1 0 0,-1 0 0,1 0 0,-1-1 0,0 1 0,0-10 0,0 5-1,-1 5 101,1-1 1,-1 1-1,0-1 1,-1 1 0,-1-13-1,1 18-65,1 0-1,0 0 0,-1 0 1,1 0-1,-1 0 0,0 0 0,1 1 1,-1-1-1,1 0 0,-1 0 1,0 0-1,0 0 0,0 1 1,1-1-1,-1 0 0,0 1 0,0-1 1,0 1-1,0-1 0,0 1 1,0-1-1,0 1 0,0 0 1,0 0-1,0-1 0,0 1 0,0 0 1,0 0-1,-1 0 0,1 0 1,0 0-1,0 0 0,0 0 0,0 1 1,0-1-1,0 0 0,0 1 1,0-1-1,0 0 0,0 1 1,-2 0-1,1 1-20,0-1 1,-1 1-1,1 0 0,0-1 0,0 1 1,0 0-1,0 0 0,0 1 1,0-1-1,1 0 0,-1 1 1,1-1-1,-1 1 0,1-1 1,0 1-1,0-1 0,0 1 1,1 0-1,-1 0 0,0-1 1,1 6-1,-4 68-107,4-62 92,0-10 9,1-1 0,0 1 0,-1 0 1,1-1-1,0 1 0,0-1 0,1 1 0,-1-1 0,1 0 0,0 1 0,0-1 0,0 0 0,0 0 0,0-1 0,1 1 1,-1 0-1,1-1 0,0 1 0,0-1 0,0 0 0,0 0 0,0 0 0,0 0 0,0-1 0,1 1 0,-1-1 0,1 0 1,-1 0-1,1 0 0,5 1 0,12 2-63,1-1 0,0-1 0,39 0 0,-56-2 43,12-1-22,0 0 0,-1-2 0,1 0 0,-1 0 0,0-2 0,0 0 1,0 0-1,-1-2 0,0 0 0,0-1 0,0 0 0,-1-1 0,15-13 0,-19 14 60,0-1-1,-1 1 1,0-2-1,0 1 1,-1-1-1,0 0 1,-1-1-1,0 0 1,-1 0-1,0-1 0,-1 0 1,0 0-1,-1 0 1,0 0-1,-1-1 1,0 1-1,1-23 1,-3 29 20,-1-1 0,0 0 0,0 0 0,0 1 0,-1-1 0,0 0 0,-1 0 1,0 1-1,0-1 0,-4-8 0,4 12-6,0 0 0,-1 0 0,1 0 0,-1 0 1,0 1-1,0-1 0,0 1 0,0 0 0,0 0 0,-1 0 0,1 0 0,0 1 0,-1-1 1,0 1-1,1 0 0,-1 0 0,0 0 0,1 1 0,-1-1 0,-5 1 0,0-2 22,0 1-1,0 1 1,0 0-1,0 0 0,0 1 1,-10 1-1,17-1-53,0-1 0,0 1 0,-1 0 0,1 0 0,0 0 0,0 0 0,0 0 0,0 1 0,1-1 0,-1 0 0,0 1 0,0-1 0,1 1 0,-1 0 0,1 0 0,0-1 0,-1 1 0,1 0 0,0 0 0,0 0 0,0 0 0,0 1 0,1-1 0,-1 0 0,0 0 0,1 0 0,0 1 0,-1 3 0,0-2-16,1-1 1,-1 1-1,1 0 0,0-1 1,0 1-1,0 0 0,1 0 1,-1-1-1,1 1 0,0 0 1,0-1-1,0 1 0,1-1 1,-1 1-1,1-1 0,-1 0 1,1 0-1,0 0 0,1 1 1,-1-2-1,0 1 0,1 0 1,0 0-1,0-1 0,-1 0 1,1 1-1,1-1 0,-1 0 1,0-1-1,0 1 1,1 0-1,-1-1 0,6 2 1,17 6-97,0-1 1,50 8-1,-54-12 101,1 0-1,-1 2 1,0 0-1,34 16 0,-52-20 10,0 0-1,1 1 0,-1-1 1,-1 1-1,1 0 0,0 0 0,-1 0 1,1 1-1,-1-1 0,0 1 1,0 0-1,0-1 0,-1 1 1,3 5-1,-2 0 1,0 1 0,0 0 1,-1-1-1,0 1 1,0 11-1,0-6 43,-2-13-38,1 0-1,-1-1 1,1 1 0,0 0 0,0 0-1,0-1 1,0 1 0,0-1-1,1 1 1,-1-1 0,0 1 0,1-1-1,-1 0 1,1 0 0,-1 0-1,1 0 1,-1 0 0,1 0 0,0 0-1,0 0 1,-1 0 0,1-1-1,0 1 1,0-1 0,0 0 0,0 1-1,0-1 1,0 0 0,-1 0-1,5 0 1,2 0-3,0 0-1,-1-1 1,1 0 0,0 0-1,-1 0 1,14-5-1,-8 0 16,0-1 0,-1 0 0,0-1 0,0-1 0,0 0 0,-1 0 0,18-21 0,-9 8 10,-2-1 0,31-47 1,-45 64 115,-1 0 1,1-1-1,-1 1 1,0-1-1,0 1 1,-1-1-1,1 0 1,-2 0 0,3-11-1,-5 54-257,0-14 173,1-1 0,1 0 0,5 33 1,-4-48-175,-1 1 1,1-1 0,1 1 0,-1-1 0,1 0 0,0 0 0,0 0 0,1 0-1,0-1 1,0 1 0,0-1 0,1 0 0,0 0 0,0 0 0,8 6 0,7-1-2628,-2-9-2814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0.5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17816,'0'0'320,"26"141"-4017,-20-50-1778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1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323 128 10917,'0'0'5795,"-28"1"-4549,8-2-973,12 0-221,0 0 0,0 1 0,0 0 0,0 0-1,0 1 1,0 0 0,0 0 0,0 1 0,1 0 0,-1 0-1,1 0 1,-1 1 0,1 1 0,0-1 0,0 1 0,0 0-1,1 1 1,-1 0 0,1 0 0,0 0 0,-5 7 0,-6 10-35,2 1 0,1 0 0,0 1 0,-9 27 0,18-40-22,0 0-1,2 1 0,-1 0 0,1 0 0,1 0 0,0 0 1,1 0-1,1 1 0,-1-1 0,2 0 0,2 19 1,-2-29-7,0 0 0,0 0 1,0 0-1,0 0 0,1 0 0,-1 0 1,0-1-1,1 1 0,-1-1 1,1 1-1,0-1 0,-1 1 1,1-1-1,0 0 0,0 0 1,0 0-1,0 0 0,0 0 1,0 0-1,0-1 0,0 1 1,1-1-1,-1 1 0,0-1 1,0 0-1,0 0 0,4 0 1,6 0-100,0 0 1,-1 0 0,1-1 0,11-3 0,-11 1 20,-1 0 0,0-1 0,0-1 1,-1 1-1,1-2 0,-1 1 0,0-1 1,-1-1-1,1 0 0,-1 0 0,-1-1 0,1 0 1,8-11-1,5-10 596,0-1 0,32-60 0,-51 137 375,-3-32-904,-1 0 53,1 1 1,0 0-1,2-1 0,0 1 0,7 28 0,-7-40-60,0 0 0,0 0 1,0 0-1,0-1 0,0 1 0,1 0 1,-1-1-1,1 0 0,0 0 0,0 1 0,1-2 1,-1 1-1,0 0 0,1-1 0,0 1 1,-1-1-1,1 0 0,0 0 0,0-1 0,1 1 1,-1-1-1,0 0 0,0 0 0,0 0 1,1-1-1,5 1 0,3 0-435,1-1-1,0 0 1,-1-1 0,1 0 0,-1-1-1,0 0 1,0-1 0,1-1-1,-2 0 1,1-1 0,0 0 0,-1-1-1,19-12 1,-17 9 249,-1-2 1,-1 1 0,1-2-1,-2 1 1,0-2-1,16-21 1,-20 23 345,-1 0 0,0-1 0,-1 1 0,6-19 0,13-28 8074,-23 81-7937,0-1-162,2-1 0,9 41-1,-9-52-64,0 0-1,1 0 0,0 0 0,0-1 0,1 0 1,0 0-1,1 0 0,9 11 0,-14-18-31,1 0 0,0-1-1,0 1 1,0 0 0,0-1-1,0 0 1,0 0 0,0 1-1,0-1 1,1-1 0,-1 1-1,0 0 1,1 0 0,-1-1-1,1 1 1,-1-1 0,0 0 0,1 0-1,-1 0 1,1 0 0,-1 0-1,1 0 1,-1-1 0,0 1-1,1-1 1,-1 0 0,0 0-1,1 0 1,-1 0 0,0 0-1,0 0 1,0 0 0,0-1-1,0 1 1,0-1 0,2-2 0,7-5 24,-1-1 0,0-1 0,0 0 0,12-18 1,42-79 73,-26 40-76,-37 68-33,-1-1-1,0 0 1,1 1 0,-1-1 0,0 0 0,1 1 0,-1-1-1,0 1 1,1-1 0,-1 0 0,1 1 0,-1-1-1,1 1 1,0-1 0,-1 1 0,1 0 0,-1-1 0,1 1-1,0 0 1,-1-1 0,1 1 0,0 0 0,0 0 0,-1-1-1,1 1 1,0 0 0,-1 0 0,1 0 0,0 0-1,0 0 1,-1 0 0,1 0 0,0 0 0,0 0 0,-1 1-1,1-1 1,0 0 0,-1 0 0,1 1 0,0-1-1,-1 0 1,1 1 0,0-1 0,-1 1 0,1-1 0,-1 1-1,1-1 1,0 1 0,22 34-103,-19-28 128,10 18-8,1 0-1,2-1 1,0 0 0,25 25 0,-34-42-4,0 1 1,0-1-1,1-1 0,0 0 0,0 0 0,1-1 0,-1 0 0,1 0 1,0-1-1,0-1 0,0 1 0,1-2 0,-1 1 0,1-1 1,11 0-1,2-1 12,1 0 1,27-4 0,-43 2-20,-1 0 0,1-1 1,-1 0-1,0-1 0,1 0 1,-1 0-1,0-1 0,-1 0 1,12-7-1,-2-1-19,0 0 0,-2-1 0,1-1 0,-2 0 0,0-1 0,-1-1 0,0 0 0,-1 0 0,-1-2 0,-1 1 0,0-1 0,-1-1 0,-1 0 0,-1 0 0,-1 0 0,0-1 0,-2 0 0,0 0 0,2-37 0,-5 42 41,-1 12 7,1 0 0,-1 0 0,1-1 0,-1 1 0,0 0 0,0 0 0,-1 0 0,1-1 0,-1 1 0,1 0 0,-1 0-1,0 0 1,0 0 0,-2-4 0,2 7-21,1 0 0,0 0 0,-1 0 0,1 0 0,0 0 0,-1 0 0,1 0 0,0 0 0,-1 0 0,1 0 1,0 0-1,-1 0 0,1 0 0,0 1 0,-1-1 0,1 0 0,0 0 0,0 0 0,-1 1 0,1-1 0,0 0 0,0 0 0,0 1 0,-1-1 0,1 0 0,0 1 0,0-1 0,0 0 0,0 0 0,-1 1 0,1-1 0,0 0 0,0 1 0,0-1 0,0 0 0,0 1 0,0-1 0,0 0 0,0 1 0,0 0 0,-2 14-56,2-15 52,-3 23 66,2 0 1,1 0 0,1 0 0,4 31-1,-2-42-41,-1 0 1,2-1-1,-1 1 0,2-1 0,0 0 1,0 0-1,1 0 0,0-1 0,0 0 1,10 11-1,-7-11-23,1 0 0,0 0 1,0-1-1,1-1 1,0 0-1,0 0 0,1-1 1,0 0-1,0-1 0,1 0 1,16 4-1,-4-3-22,1-2 0,-1 0 0,1-2 0,0-1 0,27-1 0,-45-1 0,0-1-1,0 1 0,0-2 0,0 1 0,-1-1 0,1 0 0,0-1 0,-1 0 0,1 0 0,-1 0 0,0-1 0,0 0 0,8-6 0,-6 2 2,0 0-1,-1 0 1,0-1-1,0 0 0,-1-1 1,0 1-1,0-2 1,6-13-1,-5 6 17,0-1 1,-1-1-1,-1 0 0,0 0 0,-2 0 1,0 0-1,-2-1 0,0 1 0,-1-1 1,-2-21-1,0 38 21,0 0 1,-1 0-1,1 0 0,-1 0 1,0 0-1,0 0 0,0 1 1,0-1-1,-4-4 0,5 7-16,1 0 1,-1 0-1,0 0 0,1 0 0,-1 0 0,0 1 1,1-1-1,-1 0 0,0 1 0,0-1 0,0 0 1,1 1-1,-1-1 0,0 1 0,0-1 0,0 1 1,0 0-1,0-1 0,0 1 0,0 0 0,0 0 1,0 0-1,0-1 0,0 1 0,0 0 0,0 0 1,0 1-1,0-1 0,0 0 0,0 0 0,0 0 1,0 1-1,0-1 0,0 0 0,0 1 0,0-1 1,0 1-1,0-1 0,0 1 0,0 0 0,1-1 1,-1 1-1,0 0 0,0-1 0,1 1 0,-2 1 1,-2 5-6,0 0 1,0 0 0,1 0-1,0 0 1,0 1 0,1-1-1,0 1 1,0 0 0,-1 15-1,-1 80 13,4-78-14,0-19 0,1 0 1,-1 1-1,1-1 0,0 0 0,0 0 0,1 0 0,0 0 0,0 0 0,0 0 0,1-1 0,0 1 1,0-1-1,0 0 0,1 0 0,6 8 0,-3-6-17,1 0 1,-1-1-1,1 0 1,1 0-1,-1-1 0,1 0 1,0-1-1,19 7 1,3-2-370,1-1 0,0-2 0,1-1 0,64 0 0,-83-4 179,49 0-3364,122-11 0,-38-25-5116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1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33 176 17080,'0'0'1502,"-7"-23"-728,-1-2-245,-8-43 1,15 66-508,1 1 1,0-1-1,0 0 1,0 1-1,0-1 1,0 0-1,0 1 0,0-1 1,1 0-1,-1 1 1,0-1-1,1 0 1,0 1-1,-1-1 1,1 1-1,0-1 1,0 1-1,0-1 1,0 1-1,0-1 1,0 1-1,0 0 1,0 0-1,0 0 0,1 0 1,1-2-1,0 2-10,1-1 1,0 1-1,0-1 0,0 1 0,0 0 0,0 0 0,6 0 0,-3 0-6,10-2-8,1 1 1,-1 1-1,1 1 0,-1 0 0,0 1 0,1 1 0,-1 0 0,0 2 0,31 9 0,-37-9 4,-1 1 0,1 1 0,-1-1 0,0 2 0,0-1 0,-1 2 0,0-1 0,0 1 1,-1 0-1,0 1 0,0 0 0,-1 0 0,0 1 0,-1 0 0,9 16 0,-8-9 2,0 1 1,-1 0 0,0 0 0,-2 0 0,0 1-1,2 26 1,-3 117 119,-4-95-89,-7 349 63,2-207-2141,3 1-4702,3-79-2245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2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60 17688,'0'0'9252,"46"7"-9012,-34-7-240,5-7-48,6-11-1200,5-3-1329,-2 0-1521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2.9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72 15719,'0'0'0,"238"-56"-1777,-118 40-2737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3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0 101 14695,'0'0'288,"198"-20"-64,-95 20-224,17 0-160,12 0-576,5 7-321,9 4 177,9-9-1858,-6-2-3008</inkml:trace>
  <inkml:trace contextRef="#ctx0" brushRef="#br0" timeOffset="1">1810 91 12342,'0'0'5202,"149"-85"-5202,-103 80-128,0 5-864,-6 0-641,-6 0-2193,-8 0-5858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13.7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146 33 10997,'0'0'8447,"-4"-6"-7716,-16-20-569,20 26-161,1 0 0,-1 0 0,0 0 0,0 0 0,0 1 0,0-1 0,0 0 0,0 0 0,0 0 0,0 0 0,0 0 0,0 0 0,0 1 0,0-1 0,0 0 0,0 0 0,0 0 0,0 0 0,0 0 1,0 0-1,0 0 0,0 1 0,0-1 0,-1 0 0,1 0 0,0 0 0,0 0 0,0 0 0,0 0 0,0 0 0,0 0 0,0 1 0,0-1 0,0 0 0,0 0 0,-1 0 0,1 0 0,0 0 0,0 0 0,0 0 0,0 0 0,0 0 0,0 0 0,0 0 0,-1 0 0,1 0 0,0 0 0,0 0 0,0 0 0,0 0 0,0 0 0,0 0 0,0 0 0,-1 0 0,1 0 0,0 0 0,0 0 0,0 0 0,2 14 11,4 4 15,1-1-1,0 0 0,2 0 1,0-1-1,1 0 0,0-1 1,24 27-1,99 92 169,-100-105-260,-1 2-1,-2 1 1,34 45 0,-56-64 45,0-1 0,-1 1 0,-1 0 0,0 1 0,0 0 0,-1 0 0,-1 0 0,0 0 0,-1 1-1,-1-1 1,0 1 0,-1 0 0,-2 22 0,0-29 19,-1 0 0,0-1 0,-1 1 0,1-1 0,-2 0 1,1 0-1,-1 0 0,0 0 0,0 0 0,-1-1 0,0 0 0,0 0 0,0 0 0,-1-1 0,0 0 0,0 0 0,0 0 0,-10 5 0,-15 9-197,-1-1-1,-52 22 1,-76 18-3692,51-31-2161,48-16 494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12.8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0 608,'0'0'0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1.2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753 114 2113,'0'0'11981,"-3"-19"-11097,2 6-703,0 7-109,1 0 1,-1 0-1,0 0 1,0 1-1,-1-1 0,-4-11 1,5 15-27,0 0 0,-1 0 0,1 0-1,-1 0 1,1 0 0,-1 0 0,0 1 0,1-1 0,-1 1 0,0-1 0,0 1 0,0 0 0,0-1 0,-1 1 0,1 0 0,0 1 0,0-1 0,-1 0 0,1 0 0,0 1 0,-1 0 0,1-1 0,-1 1 0,1 0 0,-3 0 0,-20 2 102,-1 0 0,1 2 0,0 0 0,1 2 0,-1 1 0,-26 11 0,-137 68 134,160-72-266,6-5 1,1 2-1,0 0 1,0 1-1,1 2 1,0 0 0,2 0-1,-1 2 1,-15 18-1,31-31-21,1 0 0,-1 0-1,1 0 1,0 1-1,0-1 1,0 1 0,0-1-1,1 1 1,-1 0-1,1 0 1,0-1 0,0 1-1,0 0 1,1 0-1,-1 0 1,1 0 0,0 0-1,0 0 1,1 0-1,-1 0 1,1 0 0,0 0-1,0 0 1,0 0-1,0 0 1,1-1 0,-1 1-1,1-1 1,0 1-1,0-1 1,1 1 0,-1-1-1,1 0 1,-1 0-1,1 0 1,6 4 0,7 6-61,1-1 0,0 0 0,0-2 0,1 0 0,33 12 0,103 33-825,-102-39 531,0 3 0,72 37 0,-115-52 316,-2 1 0,1 0 0,0 1 0,-1-1 0,0 2 1,0-1-1,-1 1 0,8 10 0,-11-14 38,-1 1 1,0-1-1,-1 0 1,1 1 0,-1-1-1,1 1 1,-1 0-1,0-1 1,0 1-1,-1 0 1,1 0 0,-1 0-1,0-1 1,0 1-1,0 0 1,0 0-1,-1 0 1,0-1-1,1 1 1,-1 0 0,-1 0-1,-1 5 1,-1-3 7,1 0-1,-1-1 1,-1 1 0,1-1 0,-1 0 0,1 0 0,-1-1 0,-1 1 0,1-1 0,-1 0 0,1 0 0,-1-1-1,-8 4 1,-13 5 149,-49 15 0,64-23-82,-37 11 36,-2-2-1,1-2 0,-1-3 1,-1-1-1,1-4 1,-92-3-1,141 0-150,1 0 0,-1-1 0,0 1 0,0 0 0,0-1 0,1 1 0,-1-1 0,0 1 0,0-1 0,1 0 0,-1 0 0,1 1 0,-1-1 0,1-1 0,-1 1 0,1 0 0,-1 0 0,1 0 0,0-1 0,0 1 0,0-1 0,0 1 0,0-1 0,0 1 0,0-1 0,0 1 0,0-1 0,1 0 0,-1 0 0,1 1 0,-1-4 0,1 0-233,0 1 0,0-1 1,0 0-1,1 1 0,-1-1 1,1 1-1,0-1 1,1 1-1,-1-1 0,1 1 1,0 0-1,0 0 1,2-4-1,5-5-785,1 2-1,-1-1 1,17-13-1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1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467 52 11989,'0'0'4021,"-25"-10"-2314,-10-4-1256,-42-10 0,70 23-431,-1 0 0,1 0 0,-1 1 0,1 0 0,-1 0-1,0 0 1,1 1 0,-1 0 0,1 1 0,0 0 0,-1 0 0,1 0 0,-13 7 0,4 1-15,0 0 1,1 0 0,-23 21 0,35-29-4,-8 8-8,0 0-1,1 0 0,0 1 0,1 0 0,0 1 0,1 0 1,0 0-1,0 0 0,2 1 0,-1 1 0,2-1 1,0 1-1,1 0 0,0 0 0,1 0 0,0 1 0,-1 28 1,4-41 0,1 0 1,-1 0-1,1 0 1,-1 0-1,1 0 1,0-1-1,0 1 1,0 0-1,0 0 1,0 0-1,0-1 1,0 1-1,0-1 1,1 1 0,-1-1-1,0 1 1,1-1-1,0 0 1,-1 0-1,1 0 1,0 0-1,-1 0 1,1 0-1,0 0 1,0 0-1,0-1 1,0 1-1,0-1 1,0 1-1,0-1 1,0 0 0,3 0-1,12 2-177,1-1-1,33-2 1,-28 0-116,2-1 4,1-1 1,-1-1-1,0-1 1,0-1-1,-1-1 1,0-2-1,0 0 1,-1-1-1,0-1 1,-1-2-1,0 0 1,40-32-1,-60 43 330,0 1-1,0-1 0,0 1 0,-1-1 0,1 0 0,0 1 1,-1-1-1,1 0 0,-1 0 0,0 0 0,0 0 0,1 0 1,-1-1-1,-1 1 0,1 0 0,0 0 0,0-1 1,-1 1-1,1 0 0,-1-4 0,-9 7 1746,4 1-1712,1 0 1,-1 1 0,1 0 0,0 0 0,0 0-1,0 0 1,0 1 0,1-1 0,-1 1 0,1 0-1,0 0 1,0 1 0,1-1 0,-1 0 0,1 1-1,0 0 1,0-1 0,-2 9 0,-2 5-4,2 0-1,0 0 1,-3 37 0,4-12-15,2 0 1,2 0 0,7 48 0,-5-70-274,2 0-1,0 0 1,1-1 0,1 0 0,0 0-1,2 0 1,0-1 0,16 23-1,6-7-2705,1-13-2529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2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14038,'0'22'-77,"-1"18"177,1 98 655,0-123-707,2 0 0,0 0-1,0 0 1,2 0 0,0 0 0,0-1 0,9 18 0,-10-28-45,0 1-1,0-1 1,1 0-1,0 0 1,0 0-1,0-1 1,0 1-1,1-1 1,-1 0-1,1 0 1,0 0 0,0-1-1,0 0 1,0 0-1,0 0 1,0 0-1,1-1 1,-1 0-1,1 0 1,-1-1-1,1 1 1,10-2 0,-4 1 1,1-1 0,0 0 1,0-1-1,-1 0 1,1-1-1,-1-1 1,0 0-1,22-10 1,-22 7 32,1 0 0,-1-1 1,-1-1-1,1 0 0,-2 0 1,1-1-1,-1 0 0,-1-1 0,1 0 1,-2-1-1,0 0 0,10-20 1,-12 20 394,-1-1 0,-1 0 0,0 0 1,0 0-1,-2-1 0,1 1 1,-2-1-1,0-18 0,-1 31-195,0 15-287,1 134-52,0-144 47,-1-1 0,1 1 0,0-1-1,0 0 1,0 0 0,1 1 0,-1-1 0,1 0-1,0 0 1,0 0 0,0-1 0,0 1-1,0 0 1,0-1 0,1 1 0,-1-1 0,1 0-1,0 0 1,0 0 0,0 0 0,0 0-1,0 0 1,0-1 0,0 0 0,0 0 0,1 0-1,4 1 1,11 3-949,-1-2 1,1 0-1,34-1 0,-49-2 827,84 1-3956,5-1-263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2.9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231 155 10229,'0'0'8187,"-26"-18"-6807,-79-52-521,102 68-826,1 1-1,-1-1 1,0 1 0,0-1 0,0 1-1,0 0 1,0 0 0,0 1 0,0-1-1,0 1 1,0-1 0,0 1 0,-5 0-1,6 0-23,0 1-1,1-1 1,-1 1-1,0-1 0,1 1 1,-1 0-1,1 0 1,-1 0-1,1 0 1,-1 0-1,1 0 0,-1 0 1,1 0-1,0 0 1,0 1-1,0-1 0,-2 2 1,0 3-5,0 0 1,1 1-1,-1-1 1,1 0-1,0 1 1,0-1-1,-1 13 0,3-14 23,-2 6-27,0-1 0,1 0 0,1 0 0,-1 1 1,2-1-1,0 0 0,0 1 0,0-1 0,1 0 0,6 15 0,-5-18 1,0-1-1,1 1 1,0-1 0,0 0-1,0 0 1,1-1-1,0 1 1,0-1 0,0 0-1,1 0 1,0-1-1,0 0 1,0 0 0,0 0-1,12 4 1,-4-1 1,2-2 1,-1 0 0,0-1-1,1-1 1,0 0 0,24 0 0,-4-2-114,63-6 0,-92 5 99,0-1 0,-1 0 1,1 0-1,-1-1 0,1 0 0,-1 0 0,1 0 1,-1-1-1,0 0 0,0 0 0,-1-1 0,1 0 1,-1 0-1,0 0 0,0 0 0,0-1 0,0 0 1,-1 0-1,1 0 0,-1 0 0,3-8 0,-2 2 48,0 0 0,-1-1 0,0 0 0,-1 1 0,-1-1 0,1 0 0,-2 0 0,0-1 0,-1 1 0,-1-20 0,1 31-9,0 0 1,1 0-1,-1-1 0,0 1 0,-1 0 1,1 0-1,0 0 0,0 0 1,0 0-1,-1-1 0,1 1 0,0 0 1,-1 0-1,1 0 0,-1 0 0,0 0 1,1 0-1,-1 0 0,0 0 0,1 0 1,-1 1-1,0-1 0,0 0 1,0 0-1,0 0 0,0 1 0,0-1 1,0 1-1,0-1 0,0 1 0,0-1 1,0 1-1,0 0 0,0-1 1,-2 1-1,1 0-15,0 0 0,0 1 0,0-1 0,1 1 0,-1-1 0,0 1 0,0 0 0,1 0 0,-1 0 1,1 0-1,-1 0 0,1 0 0,-1 0 0,1 0 0,-1 0 0,1 1 0,0-1 0,0 1 0,0-1 0,-2 4 0,-2 3-31,0 1-1,1 0 0,1 0 0,-1 0 1,1 0-1,1 1 0,0-1 0,0 1 1,1-1-1,0 1 0,0 0 0,1-1 1,1 1-1,2 18 0,-2-26 14,0 1 0,1-1 0,-1 0 0,1 1 1,-1-1-1,1 0 0,0 0 0,0 0 0,-1 0 0,2 0 0,-1 0 0,0 0 0,0-1 0,0 1 0,1-1 0,-1 0 0,1 0 0,-1 0 0,1 0 1,0 0-1,-1 0 0,1-1 0,4 1 0,9 2-69,0-2 0,29 0 1,-34-1 27,6 1-101,1-2 1,-1 0 0,0-1 0,0 0 0,0-1 0,24-9-1,-35 10 128,0-1 0,0 0-1,0 0 1,-1 0 0,1-1 0,-1 0-1,0 0 1,0 0 0,0-1-1,-1 0 1,0 0 0,0 0-1,0 0 1,0-1 0,-1 1 0,0-1-1,0 0 1,0 0 0,-1 0-1,3-10 1,-3 9 27,0 0 1,-1 0-1,1 0 0,-2-1 1,1 1-1,-1 0 1,0 0-1,0 0 0,-1-1 1,0 1-1,0 0 0,0 0 1,-5-12-1,2 13 6,1 0-1,-1 0 1,0 1-1,0-1 1,0 1-1,-1 0 1,0 0-1,0 1 1,0-1-1,0 1 1,-1 0-1,0 1 1,0-1-1,-8-2 1,4 0 48,-1 1 1,0 0 0,0 0 0,-1 2-1,1-1 1,-1 1 0,-20-2-1,31 5-90,19 1-366,7 5 359,1 1 0,-1 1 0,0 1-1,0 1 1,-1 1 0,-1 1 0,0 1 0,40 31 0,-57-40 29,22 18-119,46 43 1,-68-59 118,0 1 1,0 0-1,0 0 1,-1 0 0,0 1-1,-1 0 1,1-1-1,-1 2 1,-1-1-1,0 0 1,0 1 0,2 13-1,-4-20 12,0 1 0,0-1 0,0 1 0,0-1 0,0 1 0,0-1 0,1 0 0,-1 0 0,1 1 0,-1-1 0,1 0-1,0-1 1,0 1 0,0 0 0,0 0 0,0-1 0,0 1 0,1-1 0,-1 0 0,0 0 0,1 1 0,-1-2 0,1 1 0,0 0 0,-1 0 0,1-1 0,4 1-1,11 1-37,-1 0-1,1-1 0,18-1 1,-19 0-56,2-2-21,1 0 1,0-1-1,-1-2 1,0 1-1,0-2 1,0-1-1,-1 0 1,1-1-1,-2-1 0,1-1 1,-2-1-1,1 0 1,-1-1-1,-1 0 1,0-2-1,-1 0 1,22-27-1,-33 36 138,1-1 0,-1 0 0,0 0 0,-1 0 0,1 0 0,-1 0 0,0-1 0,-1 1 0,0-1 0,0 1 0,0-1 0,-1 1 0,0-11 0,0 16 24,-1-1-1,1 0 1,-1 1 0,0-1-1,1 1 1,-1 0-1,0-1 1,0 1-1,0-1 1,0 1-1,0 0 1,0 0-1,0 0 1,-1 0-1,1 0 1,0 0-1,0 0 1,-1 0-1,1 0 1,-1 0-1,1 1 1,-1-1-1,1 1 1,-1-1 0,0 1-1,1-1 1,-1 1-1,1 0 1,-1 0-1,-2 0 1,0-1 1,0 1 1,0 0 0,0-1-1,0 2 1,0-1-1,0 0 1,0 1 0,0 0-1,0 0 1,0 0 0,1 0-1,-8 4 1,7-2-53,0 1 0,0 0 0,0 0 0,1 0 0,0 0 0,0 1 0,0 0 0,0-1 0,1 1 0,-1 0 0,1 0 0,1 1 0,-1-1 0,1 0 0,0 0 0,-1 9 0,0 0-10,1 1 0,0 0 0,1-1 0,1 1 0,3 17-1,-3-28-45,0 1 0,0-1-1,1 1 1,0-1 0,0 0-1,0 1 1,0-1 0,1 0-1,0 0 1,0-1 0,0 1-1,0 0 1,0-1 0,1 0-1,3 3 1,0-1-635,1 0-1,-1 0 1,1-1 0,0 0-1,0-1 1,0 0 0,12 3-1,28 3-5554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3.5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11477,'0'0'7689,"0"11"-7558,0 243-30,0-253-7,3-5 103,21-28 349,37-65 0,-38 58-501,34-45 0,-56 82-51,-1 1 0,1 0 0,0 0 0,-1 0 0,1 0 0,0 0 0,0 0 0,0 0 0,0 0 0,0 0 0,0 1 1,0-1-1,0 0 0,0 1 0,0-1 0,0 0 0,0 1 0,1-1 0,-1 1 0,0 0 0,0-1 0,1 1 0,-1 0 0,0 0 0,0 0 0,1 0 0,-1 0 0,0 0 0,1 0 0,-1 0 1,0 1-1,0-1 0,1 0 0,-1 1 0,0-1 0,0 1 0,0-1 0,0 1 0,1 0 0,-1-1 0,0 1 0,0 0 0,0 0 0,0 0 0,-1 0 0,1 0 0,0 0 0,0 0 0,-1 0 1,1 0-1,0 0 0,0 2 0,5 9-27,0-1 0,-1 1 0,-1-1 0,5 15 0,-7-19 38,6 24-8,-6-22 6,0 1 0,1-1-1,0 0 1,0 0 0,1 0-1,1 0 1,8 13 0,-12-20-1,1-1 1,-1 0 0,1 0 0,-1 0-1,1 0 1,-1 0 0,1 0 0,0-1 0,-1 1-1,1 0 1,0-1 0,-1 1 0,1-1-1,0 0 1,0 1 0,0-1 0,0 0-1,-1 0 1,1 0 0,0-1 0,0 1-1,0 0 1,-1-1 0,3 0 0,1 0 9,0-1 0,-1 1 0,1-1 0,-1 0 0,1-1 0,-1 1 0,6-6 0,58-59 66,-52 48-60,1 1 1,27-21-1,-44 39-15,0 0-1,1 0 0,-1 0 1,0 0-1,0 0 0,0 0 1,1 0-1,-1 0 0,0 0 1,0 0-1,1 0 0,-1 0 0,0 0 1,0 0-1,0 0 0,1 0 1,-1 0-1,0 0 0,0 0 1,0 0-1,1 0 0,-1 0 0,0 0 1,0 1-1,0-1 0,0 0 1,1 0-1,-1 0 0,0 0 1,0 0-1,0 1 0,0-1 1,0 0-1,1 0 0,-1 0 0,0 1 1,0-1-1,0 0 0,0 0 1,0 0-1,0 1 0,0-1 1,0 0-1,0 0 0,0 0 1,0 1-1,0-1 0,0 0 0,0 0 1,0 1-1,0-1 0,0 0 1,0 0-1,0 1 0,1 19 209,-1-11-151,2 9-25,1 1-1,1-1 1,1 0-1,13 33 1,-15-43-60,1 1 0,0-1 1,1 0-1,0 0 1,0 0-1,0-1 0,1 1 1,0-1-1,1-1 1,-1 1-1,15 9 0,-14-13-637,1 0 0,0-1 0,0 0 0,0 0 0,0 0 0,0-1 0,0 0 0,0-1 0,0 0-1,0 0 1,10-2 0,25-3-5546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3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284 36 12422,'0'0'8822,"-26"-8"-8403,0 0-380,-1 0 1,-31-3-1,55 11-29,-1 0 1,1 0-1,0 1 0,-1-1 1,1 1-1,-1-1 1,1 1-1,0 0 1,-1 1-1,1-1 1,0 1-1,0-1 0,0 1 1,0 0-1,0 0 1,0 0-1,1 0 1,-1 1-1,1-1 1,-1 1-1,1 0 1,0-1-1,0 1 0,0 0 1,1 0-1,-4 6 1,-1 2 13,-3 5-19,0 1-1,1 0 0,1 0 0,1 1 1,0 0-1,1 0 0,1 0 0,1 1 0,1-1 1,0 1-1,2 29 0,0-44-8,0 0-1,0 1 1,0-1 0,1 0-1,0 0 1,0 0 0,0 0-1,0 0 1,0 0 0,1 0-1,0-1 1,0 1 0,0 0-1,0-1 1,0 0 0,1 1-1,0-1 1,0 0 0,-1 0-1,2 0 1,-1-1 0,0 1-1,0-1 1,1 0 0,0 0-1,-1 0 1,1 0 0,0-1-1,6 3 1,8 0-56,1 0-1,0-1 0,0-1 1,0-1-1,22-1 1,-33 0 34,0-1 1,1 0-1,-1 0 1,0-1-1,0 0 1,-1 0 0,1-1-1,0 0 1,-1 0-1,1-1 1,-1 0 0,0 0-1,-1 0 1,1-1-1,-1 0 1,1-1-1,-2 1 1,1-1 0,-1-1-1,0 1 1,0-1-1,0 1 1,-1-1 0,6-13-1,-2 1 105,0-1 0,-1-1 0,-1 1 0,-1-1 0,-1 0 0,0 0-1,-2 0 1,0-30 0,-2 50 607,-3 26-753,1-6 61,0 0 1,2 0-1,0 0 0,5 27 0,-4-38 7,1 1 0,1 0 0,0-1 0,0 1 0,1-1 1,0 0-1,0 0 0,1 0 0,0-1 0,0 0 0,11 12 0,-7-11-190,0 0 1,1 0-1,0 0 0,0-2 0,1 1 1,0-1-1,0-1 0,1 0 0,22 7 0,-23-9-497,-1 0-1,0-1 0,1-1 0,-1 0 1,1 0-1,0-1 0,-1 0 0,1-1 1,-1 0-1,1-1 0,-1 0 0,12-4 1,25-22-3986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4.8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28 10885,'0'0'10829,"0"-8"-10680,0-11-94,0 50-7,0 73 39,15 149 461,-4-127-1298,-6 1-3987,-16-130-382,3-12 4507,1-1 1,1 0-1,1 0 0,0 0 1,1 0-1,1-1 1,-2-18-1,0 3 735,2 14 75,-1 0 1355,0 0 1,2 0 0,1 0-1,0-32 1,2 49-1495,0-1 1,0 1-1,0-1 0,0 1 0,0 0 1,0-1-1,0 1 0,0 0 1,1 0-1,-1 0 0,0 0 1,1 0-1,-1 0 0,1 0 0,-1 1 1,1-1-1,-1 0 0,1 1 1,-1 0-1,1-1 0,0 1 0,2-1 1,46-7-25,-42 7 52,167-14 48,27-4 1080,-191 14 3030,-21 3-3056,8 2-1191,0 0 0,0 0 0,1 0 0,-1 0 0,0 0 0,1 0 0,-1 1 0,0-1 0,1 1 0,-1-1 0,0 1 0,1 0 0,-1-1 0,1 1-1,-1 0 1,1 0 0,-1 0 0,1 0 0,0 1 0,0-1 0,-2 2 0,0 5-11,-1 0-1,1 1 1,1 0-1,0 0 0,0 0 1,0 0-1,1 0 1,1 0-1,0 15 1,0-18 14,0 0 1,1 1-1,0-1 0,0 0 1,0 0-1,1 1 0,0-1 1,0 0-1,0-1 1,1 1-1,0 0 0,0-1 1,0 1-1,7 7 0,-1-6-55,1 1 0,0-1 0,0-1 0,0 0 0,1-1 0,-1 0 0,1 0 0,1-1 0,-1 0-1,1-1 1,-1-1 0,1 0 0,0 0 0,0-1 0,0-1 0,0 0 0,0 0 0,0-1 0,-1-1-1,19-4 1,-21 4 21,0 0 0,0-1 0,0 0 0,0-1 0,-1 0 0,1-1 0,-1 1 0,0-1 0,0-1 0,-1 0 0,1 0 0,-1 0 0,-1-1 0,1 0-1,-1 0 1,0-1 0,-1 1 0,0-1 0,0-1 0,0 1 0,-1-1 0,-1 1 0,1-1 0,-2 0 0,4-18 0,-5 7 531,-5 23 302,-8 29-503,7-11-292,0-1 1,2 1-1,1 0 0,0 0 0,2 0 1,0 0-1,1 0 0,2 0 0,4 22 0,-5-34-10,1 0-1,0 0 0,0 0 1,1 0-1,0-1 1,1 0-1,0 1 0,0-2 1,12 15-1,-12-17-20,0-1 1,0 0-1,0 0 1,1 0-1,-1 0 0,1-1 1,0 0-1,0 0 1,1 0-1,-1-1 1,0 0-1,1-1 0,0 1 1,-1-1-1,9 0 1,-9 0-33,0 0 1,-1-1-1,1 0 1,0 0 0,-1-1-1,1 0 1,0 0-1,-1 0 1,1 0 0,-1-1-1,1 0 1,-1 0-1,0-1 1,5-2-1,-5 1 34,-1 0 0,0 0-1,-1 0 1,1 0-1,-1-1 1,1 1 0,-1-1-1,-1 0 1,1 0-1,-1 0 1,0 0 0,0 0-1,0-1 1,1-6-1,2-13 21,-1 0-1,-1 0 0,0 0 0,-3-29 0,0 53 494,0 15-220,0 17-180,1-1 0,8 42 0,-6-59-84,0 0-1,1 0 0,0-1 1,1 1-1,0-1 1,1 0-1,0-1 0,11 15 1,-1-10-168,-5-10-1707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5.2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1 18056,'0'0'448,"-3"103"-4609,-28-23-1218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5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293 68 13478,'0'0'4690,"-181"173"-4418,147-122-143,2-12 223,9-11-288,9-7-64,5-16-577,9-36-11412</inkml:trace>
  <inkml:trace contextRef="#ctx0" brushRef="#br0" timeOffset="1">81 1 11157,'0'0'5186,"74"136"-2912,-31-63-1042,6 9-880,2-2-224,4-5-112,-6-3-32,-4-10-416,-16-3-1825,-20-7-3073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6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1 114 13942,'255'2'465,"71"14"-465,93 4-32,76-2 0,55-5 32,15 3 208,-13 7 32,-36 0-240,-61-5-256,-45-10-337,-61-8-1119,-68-3-1394,-69-25 433,-80-11 304,-66-2 1585,-60-8 751,-21-5-319,-76-3-1841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28.4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0 529 6563,'0'0'4736,"34"-22"-4259,-29 19-463,32-21 117,0 2 0,1 2 0,2 1 0,-1 3 0,80-23 0,497-65 821,13 46-960,-363 36 28,2506-144-2216,-2666 160 1431,64-2-1143,-208 10 1416,1 2 1,-67 14-1,48-7 331,-352 55-1778,153-30-532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26.6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94 17544,'0'0'0,"318"20"-496,-69-15 224,38-2 272,25-3 1248,3 0-703,3 8-465,-17-6-32,-20-2-48,-26 0-96,-32 0-961,-37-18-1312,-43-5 144,-42 0-640,-47 0 544,-34 0 32,-20 2-1937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38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5955,'0'0'7590,"3"6"-3799,15 22-3788,1-1 0,0-1 1,44 44-1,-15-17 3,27 30-37,-35-41-617,-2 1-1,-2 2 0,-2 1 1,31 56-1,-44-43-3054,-16-8-1633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39.0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83 10149,'0'0'827,"28"26"-131,94 84-507,-73-66-168,2-2 0,1-3-1,80 46 1,-122-80-101,0 0 0,-1 0 0,2-1 0,-1 0 0,0-1-1,1 0 1,20 2 0,-26-4 55,0-1 0,0 0 0,-1 0-1,1 0 1,0-1 0,0 0 0,0 0 0,0 0 0,-1 0-1,1-1 1,0 1 0,-1-1 0,1 0 0,-1-1 0,0 1-1,0-1 1,0 0 0,0 0 0,3-4 0,4-5 43,0-1-1,-1 0 1,-1-1 0,0 0 0,-1 0 0,-1-1 0,7-17 0,0-13-14,12-53-1,2-9-260,-28 105 141,0-1 1,1 0 0,0 1-1,0-1 1,0 1-1,0-1 1,0 1 0,0 0-1,1-1 1,-1 1-1,1 0 1,-1 0 0,1 0-1,0 0 1,0 0-1,0 0 1,0 0 0,0 1-1,1-1 1,-1 1-1,0 0 1,1-1 0,-1 1-1,1 0 1,-1 1-1,1-1 1,-1 0-1,1 1 1,0-1 0,3 1-1,17-1-3317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59.1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1 511 12710,'0'0'315,"36"0"258,47 0-377,387-5 243,475-89-3,-674 62-362,1167-121-112,-862 94-589,-553 56 550,75-5-829,-1-5 0,189-50 0,-277 60 702,-5 2 77,0 0 1,0 0-1,0 0 1,0-1-1,0 1 1,-1-1-1,1 0 1,0 0-1,-1-1 1,0 1-1,1-1 1,-1 1-1,0-1 1,0 0-1,2-4 1,-5 7 98,0 0 0,1-1 0,-1 1 0,0-1 0,0 1 0,0 0 0,0-1 0,1 1 0,-1-1 0,0 1 0,0-1 0,0 1 0,0-1 0,0 1 0,0 0 0,0-1 0,0 1 0,0-1 0,-1 1 0,1-1 0,0 1 0,0 0 0,0-1 0,0 1 0,-1-1 0,1 1 0,0 0 0,0-1 0,-1 1 0,1 0 0,0-1 0,-1 1 0,1 0 0,0-1 0,-1 1 1,1 0-1,0 0 0,-1-1 0,1 1 0,-1 0 0,-48-13-1771,-43 0-1141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4:59.4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0 469 8980,'44'-4'1110,"657"-91"1331,993-137 1622,-514 120-4906,-1115 104-224,-90-2-4066,-36 2 672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5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13158,'0'0'560,"149"-2"369,-63 2-673,3 0-256,-6 0-16,-3 0-288,-3 0-369,-5 0-1616,-6-11-1280,-9-12-2274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5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11781,'0'0'2999,"-1"9"-2215,0-3-752,1 0 0,1 1 0,-1-1 0,1 1 0,0-1 0,1 0 0,-1 0 0,1 1-1,0-1 1,1 0 0,0-1 0,0 1 0,6 9 0,12 17 14,31 34-1,-9-11 31,-27-33-221,-1 0 0,-2 1 0,0 0 0,-1 1 0,-2 0 0,0 1 0,-2 0 0,0 1 0,-2 0 1,-1 0-1,-1 0 0,-1 1 0,-1-1 0,-4 52 0,1-69 103,-1 0 1,0-1-1,-1 1 0,1 0 1,-2-1-1,1 1 1,-1-1-1,0 0 0,-8 10 1,-6 7-784,-31 32 0,7-9-2386,29-30 743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6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65 287 4626,'0'0'11075,"-12"29"-10248,-34 98-385,44-120-432,0 0 0,1 0 0,0 0-1,0 0 1,1 0 0,0 0 0,0 0-1,1 0 1,0 0 0,0 0 0,1 0-1,-1-1 1,2 1 0,-1 0 0,1-1-1,0 1 1,0-1 0,0 0 0,1 0-1,7 9 1,4 7-9,-9-11-8,-3-5 43,0 0 0,1 0 0,-1-1 0,1 1 0,0-1 0,1 0 0,-1 0 0,9 6 0,-13-12 13,1 1-1,-1 0 1,1-1 0,-1 1-1,1-1 1,-1 1-1,1-1 1,-1 1-1,1-1 1,-1 1-1,0-1 1,1 1 0,-1-1-1,0 1 1,1-1-1,-1 0 1,0 1-1,0-1 1,1 1-1,-1-1 1,0 0-1,0 1 1,0-1 0,0 0-1,0 1 1,0-1-1,0 0 1,0 1-1,0-1 1,0 0-1,-1 1 1,1-1 0,-1-1-1,2-4 166,7-74-130,5 1-1,2 1 0,28-81 1,-41 154-81,2-8-23,0 1 0,1 0 0,8-14-1,-12 23 10,1 0 0,0 1 0,-1-1 0,1 1 0,0-1 0,1 1 0,-1 0 0,0 0 0,1 0 0,-1 0 0,1 0-1,-1 0 1,1 1 0,0 0 0,0-1 0,0 1 0,0 0 0,0 0 0,3 0 0,1 0 3,-1 0 0,1 0 0,-1 1 0,1 0 0,-1 1 1,1-1-1,-1 1 0,1 0 0,-1 1 0,0 0 0,1 0 0,-1 0 0,0 1 0,0-1 1,-1 2-1,1-1 0,-1 0 0,9 8 0,-5-2-3,0 1-1,-1 0 0,-1 0 1,0 1-1,0 0 1,-1 0-1,0 0 1,7 22-1,56 193-190,-69-225 204,1-1 1,-1 1-1,0-1 1,1 1-1,-1-1 1,0 1-1,1-1 1,-1 1-1,1-1 0,-1 1 1,1-1-1,-1 0 1,1 1-1,-1-1 1,1 0-1,0 1 1,-1-1-1,1 0 1,-1 0-1,1 0 1,0 1-1,-1-1 1,1 0-1,-1 0 1,1 0-1,0 0 1,-1 0-1,1 0 1,0 0-1,-1 0 1,1-1-1,-1 1 1,1 0-1,0 0 0,-1 0 1,1-1-1,-1 1 1,1 0-1,-1-1 1,1 1-1,-1 0 1,1-1-1,-1 1 1,1-1-1,-1 1 1,1-1-1,-1 1 1,0-1-1,1 1 1,-1-1-1,0 1 1,1-1-1,-1 1 1,0-1-1,0 0 1,1 0-1,27-43 125,37-78 1,-2 2-76,-45 89-61,-11 17-10,0 0 0,1 1 0,1 0 0,0 1 0,19-20 0,-16 50-226,7 35 185,-9-21 61,2 0-1,2-1 1,23 41 0,-33-65-1,1 0 1,-1-1-1,1 1 0,1-1 1,-1 0-1,1 0 1,0-1-1,0 1 1,1-1-1,0-1 1,0 1-1,0-1 1,0 0-1,0-1 0,1 0 1,0 0-1,0-1 1,-1 0-1,13 2 1,-8-2-42,0-1 1,1-1-1,-1 0 1,0-1-1,0 0 1,0 0-1,0-2 1,0 1-1,0-2 1,-1 1-1,1-2 1,-1 1-1,0-2 1,0 1 0,-1-1-1,0-1 1,0 0-1,0 0 1,-1-1-1,0-1 1,0 1-1,-1-1 1,0-1-1,-1 1 1,0-1-1,-1-1 1,0 1-1,7-16 1,-5 8 89,-1-1 1,-1 0-1,0-1 0,-1 1 1,-1-1-1,-1 0 0,-1 0 1,-1-1-1,-2-37 0,1 57 17,0-1 0,0 0 0,-1 1 0,1-1 0,0 0-1,-1 0 1,1 1 0,-1-1 0,1 1 0,-1-1 0,0 0-1,0 1 1,0-1 0,1 1 0,-1 0 0,-1-1 0,1 1-1,0 0 1,0 0 0,0-1 0,-1 1 0,1 0 0,-1 0 0,1 0-1,-1 1 1,1-1 0,-4-1 0,1 20 14,-6 57-108,1 112 0,9-182 6,0 0-1,0 0 1,1-1 0,-1 1 0,1 0 0,0 0-1,1-1 1,-1 1 0,1-1 0,0 1-1,0-1 1,1 0 0,-1 1 0,1-1 0,0-1-1,6 8 1,-3-6-111,0 0 1,1-1-1,-1 1 0,1-1 0,0 0 1,0-1-1,0 0 0,0 0 0,13 3 1,13 0-1344,0-1 0,0-2 0,67-2 0,-72-1-74,85 0-4325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7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187 133 13110,'0'0'5101,"-26"21"-4445,-82 76-354,102-91-294,1 1 0,0 0 1,0 0-1,1 0 0,0 0 0,0 1 1,1 0-1,0-1 0,0 1 0,1 1 1,-3 10-1,3-1-34,1 0-1,1 0 1,2 25 0,-1-17-30,0-22 30,-1 0-1,1-1 1,0 1-1,0-1 1,0 1-1,1-1 1,-1 0-1,1 1 0,-1-1 1,1 0-1,0 0 1,1 0-1,-1 0 1,0-1-1,1 1 1,0-1-1,-1 1 0,1-1 1,0 0-1,0 0 1,0 0-1,1 0 1,-1-1-1,0 1 1,1-1-1,-1 0 1,1 0-1,-1 0 0,1 0 1,5 0-1,1 0-137,0 0 0,0 0 0,0-1 0,0 0 0,0 0 0,0-1 0,0-1 0,0 0 0,0 0 0,14-6 0,-13 3 44,-1 0 0,1-1 1,-1-1-1,-1 0 0,1 0 1,-1-1-1,-1 0 1,1 0-1,-1-1 0,-1 0 1,0-1-1,0 0 0,-1 0 1,6-12-1,-4 6 250,-1-1-1,-1 0 0,-1 0 1,0 0-1,-1-1 1,0 0-1,-2 0 1,1-29-1,-13 23 2061,1 20-998,2 16-671,3 11-519,1 1 0,1-1 0,1 1 0,1-1 0,1 1-1,5 32 1,-4-51-46,0 0 1,0-1-1,0 1 0,0-1 0,1 1 0,0-1 0,0 0 0,0 0 0,1 0 0,-1 0 1,1-1-1,0 0 0,0 1 0,0-1 0,0-1 0,1 1 0,-1-1 0,1 1 0,-1-1 1,1 0-1,0-1 0,0 1 0,9 0 0,9 3-748,1-1-1,-1-2 1,41 0-1,-44-1-19,0-2 1,0-1-1,0 0 0,0-1 1,-1-1-1,25-9 0,-34 9 514,0 0 0,0-1 0,0-1-1,-1 0 1,0 0 0,0-1 0,0 0-1,-1 0 1,0-1 0,0 0 0,-1 0-1,12-18 1,-10 11 356,-1 1 1,0-1-1,-1 0 0,-1-1 1,0 1-1,-1-1 0,3-17 0,-2-16 2584,-4-3 7032,-2 57-9509,0 41 79,-2-10-86,3 0 1,6 47-1,-6-74-147,1 1 0,0 0 0,0-1-1,1 0 1,1 0 0,0 0 0,0 0-1,0 0 1,1-1 0,1 0 0,-1 0 0,1 0-1,12 11 1,-18-18 1,0-1 1,1 0-1,-1 1 0,1-1 0,-1 0 1,0 1-1,1-1 0,-1 0 1,1 1-1,-1-1 0,1 0 0,-1 0 1,1 0-1,-1 1 0,1-1 1,0 0-1,-1 0 0,1 0 0,-1 0 1,1 0-1,-1 0 0,1 0 1,-1 0-1,1 0 0,0 0 0,-1-1 1,1 1-1,-1 0 0,1 0 0,-1 0 1,1-1-1,-1 1 0,1 0 1,-1 0-1,1-1 0,-1 1 0,0-1 1,1 1-1,-1 0 0,1-1 1,-1 1-1,0-1 0,1 1 0,-1-1 1,0 1-1,0-1 0,1 1 1,-1-1-1,0 1 0,0-1 0,11-34 658,-10 27-600,19-86 163,-15 61-184,2 1-1,1 0 0,24-59 1,-28 82-62,1 1 0,0-1 0,0 1 0,1 0 0,0 0 0,0 1 0,0-1 0,1 2-1,1-1 1,-1 1 0,1 0 0,0 0 0,0 1 0,1 0 0,-1 1 0,1-1 0,17-4 0,-5 4-16,1 1-1,0 1 1,0 1 0,0 1-1,31 2 1,-46-1 19,-1 0-1,0 1 1,1 0-1,-1 0 1,0 1-1,1 0 1,-1 0-1,0 0 1,0 1-1,-1 0 1,1 0-1,0 0 1,-1 1-1,0-1 1,7 8-1,-5-4-1,-1 0-1,0 1 0,0 0 0,-1 0 1,1 1-1,-2 0 0,1-1 1,-2 2-1,5 11 0,-2 2-99,-1 1-1,-1 0 1,0 0-1,-2 0 1,-1 0-1,-1 0 0,-6 39 1,0-35-641,-2 0 0,-1-1 0,-1 0-1,-1-1 1,-1 0 0,-2 0 0,-25 35 0,26-40-356,-41 67-4974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8.0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0 142 12998,'0'0'1969,"203"-13"-1617,-114-10 368,17 0-351,-8 2-369,-7 3-81,-19 0-1167,-23 5-1761,-21 0-2178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0:28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0 326 3522,'0'0'3801,"32"-6"-3376,462-55 434,41 10-252,1535-125-390,-2011 172-208,258-23 105,-312 27-245,-93 0-3700,27 0-192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8.3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11861,'0'0'1185,"23"11"-542,-1-2-522,-11-5-97,-1 0-1,1 1 1,-1 0-1,0 0 1,0 1-1,-1 1 1,0-1-1,0 2 1,0-1-1,-1 1 1,0 0-1,7 11 1,7 13 15,-1 2 0,-2 0 0,-2 1 0,27 74 0,-40-98-56,-1 0 0,0 0 0,-1 1 0,0-1 1,0 1-1,-1 0 0,-1 0 0,0-1 0,-1 1 1,0 0-1,0-1 0,-1 1 0,-1 0 1,0-1-1,-1 0 0,0 0 0,-1 0 0,0 0 1,0-1-1,-1 0 0,-1 0 0,1 0 0,-12 11 1,5-9-399,-34 34 35,14-22-4700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19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12598,'0'0'2227,"10"28"-1151,23 64-226,110 299-164,-138-374-670,-4-14-1,0 0 1,0 0-1,0 1 1,0-1-1,0 0 1,1 0-1,0 0 1,-1 0 0,3 2-1,-3-5-7,-1 0 0,1 0 1,-1 0-1,1 0 0,-1-1 0,1 1 0,-1 0 0,1-1 1,-1 1-1,1 0 0,-1-1 0,0 1 0,1 0 0,-1-1 1,1 1-1,-1-1 0,0 1 0,1 0 0,-1-1 0,0 1 1,0-1-1,0 1 0,1-1 0,-1 0 0,0 1 0,0-1 1,0 1-1,0-1 0,0 1 0,0-1 0,0 0 1,6-15-90,59-155-839,-58 156 710,1 0-1,0 0 1,1 1-1,1 0 1,0 0-1,1 1 1,1 1-1,22-21 1,-25 28-202,-1 0 0,1 1 0,0 0 1,0 0-1,1 1 0,-1 0 0,1 1 0,0 0 0,-1 0 0,1 1 1,0 0-1,0 1 0,0 0 0,0 1 0,-1 0 0,1 0 1,0 1-1,11 4 0,30 22-2928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0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262 83 12246,'0'0'2305,"-29"-4"-1409,-92-7 313,118 10-1181,0 1-1,0 0 1,1 0 0,-1 0 0,0 1 0,0-1 0,0 1 0,1-1 0,-1 1 0,0 0 0,1 0 0,-1 0 0,1 0 0,-1 1-1,1-1 1,-1 1 0,1-1 0,0 1 0,0 0 0,0 0 0,0 0 0,0 0 0,0 0 0,0 0 0,1 1 0,-1-1-1,1 0 1,0 1 0,0 0 0,-2 4 0,-1 2-8,-3 8-32,0 0 0,2 0 0,0 1 0,1 0 0,0 0 0,2 0 0,0 0 0,1 0 0,2 29 0,0-45 12,-1 0 0,0-1-1,0 1 1,1 0 0,-1 0 0,1-1-1,0 1 1,-1 0 0,1-1-1,0 1 1,0-1 0,0 1 0,0-1-1,0 1 1,1-1 0,-1 0-1,0 0 1,0 1 0,1-1-1,-1 0 1,3 1 0,0 0-18,0 0-1,1 0 1,-1 0 0,1-1-1,0 0 1,-1 0 0,1 0-1,5 0 1,0 0-90,0-1-1,-1 0 1,1 0 0,0-1-1,0-1 1,-1 1 0,17-6-1,-21 5 85,0-1-1,0 1 1,-1-1-1,1 1 1,-1-1-1,0-1 1,0 1-1,0 0 1,0-1-1,0 0 1,-1 0-1,0 0 1,0 0-1,0-1 1,0 1-1,-1-1 1,0 0-1,4-9 1,-2-2 420,-1 0 0,-1 0 0,0 0 1,-2-32 636,0 79-856,-1 14-177,0-28 7,0 1 0,1 0-1,1-1 1,6 28 0,-6-40-26,0 0 0,1 0 0,0 0 0,0-1 0,0 1 0,0-1 0,1 1 0,0-1 0,0 0-1,0 0 1,0 0 0,1 0 0,0-1 0,-1 0 0,1 1 0,1-1 0,-1 0 0,0-1 0,1 1 0,5 2 0,1-1-160,-1-1 0,1 1 0,0-2 0,0 1 0,0-1 0,0-1 0,0 0 0,1-1 0,10-1 0,-16 1 122,-1 0 1,0-1-1,1 0 1,-1 0-1,0-1 0,1 1 1,-1-1-1,0 0 1,0-1-1,0 1 1,-1-1-1,1 0 1,-1 0-1,1-1 1,-1 1-1,0-1 1,0 0-1,-1 0 1,1 0-1,2-5 1,2-6 51,-1 0 1,-1-1-1,-1 1 1,0-1-1,-1-1 1,0 1-1,2-32 1,-4 8 153,-2 0 1,-4-45 0,4 80-64,-1 1-1,1-1 0,-1 1 1,0 0-1,0-1 0,0 1 1,0 0-1,-1 0 1,0 0-1,0 0 0,0 0 1,0 0-1,-1 1 0,1-1 1,-1 1-1,0-1 1,0 1-1,0 0 0,-1 0 1,1 1-1,-1-1 0,1 1 1,-5-3-1,7 5-71,10 7-425,11 10 154,1-2 0,38 22 0,-43-29 106,0 2 0,0-1 0,-1 2 0,0 0 0,-1 1 0,-1 1 0,1 0 1,15 21-1,-11-6 96,-2 1 0,-1 1 0,-1 1 0,15 47 0,-20-13 66,-8-65-11,0 1 1,-1 0 0,1-1 0,0 1-1,-1-1 1,1 1 0,0-1 0,0 1-1,-1-1 1,1 1 0,0-1 0,0 0-1,0 1 1,0-1 0,0 0 0,0 0-1,-1 0 1,1 0 0,0 0-1,0 0 1,0 0 0,0 0 0,0 0-1,1 0 1,24-4 2,-14 0-5,0 0 0,-1-1 0,1 0 0,-1-1 0,-1-1-1,1 1 1,-1-2 0,18-15 0,-2-2 1,42-52 0,-50 54-22,-2 0 1,25-47 0,-35 58 303,0 0 0,-1 0 0,-1-1 0,0 0 0,-1 0 0,0 0 0,-1 0 0,1-20 1113,-3 48-1048,-15 291-212,15-301-224,0 1 1,1-1 0,-1 0-1,1 1 1,0-1-1,1 0 1,-1 0 0,1 0-1,0 0 1,0 0-1,1 0 1,-1 0 0,6 6-1,-6-9-260,0 1-1,1-1 1,-1 1 0,1-1-1,0 0 1,-1 0 0,1-1-1,0 1 1,0 0 0,0-1-1,1 0 1,-1 0-1,0 0 1,4 1 0,20 0-6493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0.5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5651,'0'0'5586,"9"134"-9588,-1-57 3858,4 8-704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0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289 0 15671,'-25'0'1041,"-82"5"-799,101-3-185,0-1-1,-1 1 1,1 0-1,0 0 1,0 1-1,1 0 1,-1 0-1,0 0 1,1 1-1,0 0 1,0 0-1,0 0 1,0 1-1,1-1 1,0 1-1,0 0 0,0 0 1,0 1-1,-3 6 1,-1 4 72,1 0 0,1 0 0,0 0 0,-7 34 0,9-27-141,1-1 1,1 1 0,1-1 0,0 1 0,5 31 0,-4-51-6,1 0 0,-1 0 1,1 0-1,0 1 0,0-1 0,0 0 0,0 0 1,0-1-1,1 1 0,-1 0 0,1 0 0,0-1 1,0 1-1,0-1 0,0 1 0,0-1 1,0 0-1,1 0 0,3 3 0,-1-3-78,0 1 1,0-1-1,0 0 0,1 0 1,-1-1-1,0 0 0,1 0 0,-1 0 1,0 0-1,10-1 0,-3 0-70,1-1 0,-1-1 0,0 0 0,0 0 0,0-2 0,-1 1 0,1-1 0,-1-1 0,18-9 0,-14 4 157,0 0 1,-1 0-1,-1-2 0,0 1 1,0-2-1,-1 0 0,-1 0 1,0-1-1,-1 0 0,-1-1 1,0 0-1,-1-1 0,0 1 1,8-27-1,-18 65 1011,1 1 1,3 42-1,0-5-891,-2-59-158,0 1 1,0-1 0,0 0 0,1 0-1,-1 1 1,1-1 0,-1 0 0,1 0-1,0 0 1,0 0 0,0 0 0,0 0-1,0 0 1,0 0 0,0 0 0,1 0-1,-1-1 1,1 1 0,0 0-1,-1-1 1,1 1 0,0-1 0,0 0-1,0 0 1,0 0 0,0 0 0,0 0-1,0 0 1,0 0 0,0 0 0,0-1-1,1 1 1,2-1 0,3 1-519,1 0 1,-1-1-1,1 0 1,-1-1-1,1 1 0,-1-2 1,0 1-1,10-4 1,41-23-4328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1.5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0 323 9012,'0'0'6240,"3"17"-5365,1 12-558,12 82 149,-13-96-444,0-1-1,1 1 1,1-1 0,0 0-1,10 19 1,-14-31-21,0-1 0,0 1 1,0-1-1,1 0 0,-1 0 0,0 1 1,1-1-1,-1 0 0,1 0 1,0 0-1,-1 0 0,1-1 0,0 1 1,-1 0-1,1-1 0,0 1 0,0-1 1,0 1-1,-1-1 0,1 0 1,0 0-1,0 0 0,0 0 0,0 0 1,0 0-1,-1-1 0,1 1 0,0-1 1,0 1-1,-1-1 0,1 0 1,2 0-1,2-2 3,0 0-1,1 0 1,-2-1 0,1 1 0,0-1-1,-1-1 1,7-5 0,7-12 30,-1-1-1,15-25 1,-19 26 4,0 2 0,1 0 0,29-28 0,-44 47-18,1 1 0,-1 0 0,1 0-1,-1-1 1,1 1 0,-1 0 0,1 0-1,-1 0 1,1-1 0,0 1 0,-1 0 0,1 0-1,-1 0 1,1 0 0,-1 0 0,1 0-1,0 0 1,-1 0 0,1 0 0,-1 1 0,1-1-1,-1 0 1,1 0 0,0 0 0,-1 1-1,1-1 1,-1 0 0,1 1 0,-1-1 0,1 0-1,-1 1 1,0-1 0,1 1 0,-1-1-1,1 1 1,-1-1 0,0 0 0,0 1 0,1-1-1,-1 2 1,16 27-2,-12-21 122,5 9-47,-3-6-52,0 0-1,1 0 1,0 0-1,11 11 1,-15-19-35,0 0-1,0 0 1,1 0 0,-1-1-1,1 1 1,0-1 0,0 0-1,0 0 1,0 0-1,0-1 1,0 1 0,0-1-1,1 0 1,-1 0 0,0-1-1,6 1 1,3-2-33,-1 0 0,0 0 0,0-1 0,0-1 0,0 0 0,0-1 0,0 0 0,-1-1 0,0 0 0,0-1 0,0 0 0,-1 0 0,0-1 0,0-1 0,0 0 0,-1 0 1,12-15-1,2-3-13,-1 0 0,-2-2 1,-1 0-1,-1-1 1,16-37-1,-23 45 1538,-12 25-833,-18 42-664,2-7 119,12-25-84,0 1 0,0 0 1,1 1-1,-3 29 1,7-41-37,0-1 0,-1 0 0,1 1 1,0-1-1,1 1 0,-1-1 0,0 0 1,1 1-1,0-1 0,0 0 0,0 0 1,0 1-1,0-1 0,1 0 0,0 0 1,-1 0-1,1-1 0,0 1 0,0 0 1,1-1-1,-1 1 0,0-1 0,1 0 1,0 1-1,-1-1 0,1 0 0,0-1 1,0 1-1,3 1 0,5 0-49,1 0 0,-1 0 0,1-1 0,-1-1 0,1 0 0,-1 0 0,1-1 1,0-1-1,-1 0 0,1 0 0,17-5 0,-9 0-207,0 0 1,0-2-1,-1 0 0,0-1 1,25-15-1,-24 10 56,-1 0-1,-1-1 1,0 0-1,-1-2 1,-1 0 0,0-1-1,-2 0 1,0-1-1,-1-1 1,18-36-1,-23 38 581,0 0 0,-2-1-1,0 1 1,-1-2-1,-1 1 1,0 0-1,-2-1 1,1-21-1,-3 39 339,-3 1 146,-7 10-784,4 2-37,0 0 0,0 0 0,1 0 0,1 0 0,-1 1 0,2 0 0,0 0 0,-2 15 0,0 7 1,0 63 0,4-91-76,1 1-1,0-1 1,1 0-1,-1 1 0,1-1 1,0 0-1,1 0 1,0 0-1,0 0 0,0 0 1,1 0-1,-1 0 1,1-1-1,1 1 0,-1-1 1,1 0-1,0 0 1,0 0-1,0 0 1,1-1-1,0 0 0,-1 0 1,2 0-1,-1 0 1,0-1-1,1 0 0,10 4 1,-3-1-471,0-1-1,0-1 1,0 0 0,1 0-1,-1-2 1,20 3 0,46-3-4581,-5-2-3194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30.8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1 124 3282,'2'-4'10831,"6"3"-11052,912 7 4821,4 1-4379,-486 2-223,263-6 41,701-52-362,-1124 42-128,237-15-331,206-3 585,-120 25 36,348-5-1423,-563-12 1468,175-2 139,-208 47-2991,-3-1-1716,-229-27 2542,-73 0 107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31.2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559 1 12806,'0'0'2662,"7"7"-2381,122 158 169,-86-105-352,84 91-1,-32-67-76,18 20 14,-112-104-32,0 1 0,0 0 0,-1-1 0,1 1 0,0 0 0,0 0 0,-1 0 0,1 0 0,0-1 0,-1 1 0,1 0 0,-1 0 0,1 0 0,-1 1 0,1-1 0,-1 0 0,0 0 0,0 0 0,1 0 0,-1 0 0,0 0 0,0 0 0,0 0 0,0 1 0,0-1 0,-1 0 0,1 0-1,0 0 1,0 0 0,-1 0 0,1 0 0,-1 0 0,1 0 0,-1 0 0,1 0 0,-1 0 0,0 0 0,1 0 0,-1 0 0,0 0 0,0-1 0,1 1 0,-1 0 0,-2 1 0,-4 2 79,0 0 1,-1-1-1,1 0 0,-1 0 1,-9 2-1,7-1-8,-249 78 347,-269 93-5188,307-94-307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6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47 5314,'0'0'225,"137"-44"-1666,-125 41 1457,-1 3-16,0 0-496,-5 0-2098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5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423 4 9364,'0'0'3119,"-24"-2"-2046,-81 1 367,97 2-1287,-1 0 0,1 1 0,0 0 1,0 0-1,0 1 0,0 0 0,1 1 0,-1 0 0,1 0 0,0 0 0,0 1 0,0 0 0,0 0 1,1 1-1,0 0 0,0 0 0,-6 9 0,-3 1 39,-2 2-2,1 1 0,0 1 0,2 0-1,0 1 1,-18 36 0,26-44-165,1 0 0,0 0 0,1 1 0,1 0 0,0 0 0,0 0 0,1 0-1,1 0 1,1 0 0,0 0 0,3 21 0,-2-31-31,-1 0 0,1 0 0,1 0-1,-1 0 1,1-1 0,-1 1 0,1 0 0,0-1-1,0 0 1,1 1 0,-1-1 0,1 0 0,-1 0-1,1 0 1,0 0 0,7 4 0,-4-3 2,1 0 0,0 0 0,0-1 0,1 0 0,-1-1 0,1 1 1,-1-1-1,12 1 0,-6-1 3,1-1 1,-1 0-1,0-1 1,1-1-1,-1 0 0,0-1 1,1 0-1,-1-1 1,0 0-1,16-7 0,-17 4-12,0-1 0,0 0 0,-1-1 0,0 0 0,-1-1-1,1 0 1,-2-1 0,1 0 0,-1 0 0,-1-1 0,0 0-1,0 0 1,-1-1 0,5-13 0,-4 7-31,-1-2 0,0 1 0,-2-1 0,0 0 1,-1 0-1,-1 0 0,-1-1 0,-1-34 0,-1 51 38,0 0 0,0-1 1,-1 1-1,0 0 0,0-1 0,0 1 0,0 0 0,-1 0 0,1 0 0,-1 0 0,0 0 0,0 0 1,-1 1-1,1-1 0,-1 1 0,0-1 0,0 1 0,0 0 0,0 0 0,0 0 0,-1 0 0,1 1 1,-1 0-1,0-1 0,-6-2 0,-1 1 0,0 1 1,0 0-1,-1 0 1,1 1-1,-1 1 1,1 0-1,-1 0 1,-17 2-1,23 0-68,0 0-1,0 0 0,1 1 0,-1-1 1,0 1-1,0 0 0,1 1 0,-1 0 1,1-1-1,0 2 0,0-1 0,0 1 1,0-1-1,1 1 0,0 1 0,-1-1 1,1 0-1,1 1 0,-1 0 0,1 0 1,0 0-1,0 1 0,0-1 0,1 1 1,-4 10-1,-1 6-667,1 0 1,1 0 0,1 0-1,1 1 1,0 37-1,2 27-3478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52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 36 5426,'0'0'2487,"-26"-4"5057,17 4-7898,2 8 378,1 1 0,0-1 0,0 1 0,1 0 0,0 1 0,1-1 0,0 1 0,1 0 0,0 0 0,-2 11 0,2-12 1,1 1-1,0 0 1,1 0-1,0-1 1,1 1-1,0 0 1,0 0-1,4 15 1,-3-19-21,0-1 1,1 0 0,0 0 0,0 1-1,0-1 1,1 0 0,-1 0 0,1-1-1,1 1 1,-1-1 0,0 1 0,1-1 0,0 0-1,0-1 1,0 1 0,7 4 0,0-2 3,1 0 1,-1-1-1,1 0 1,-1-1-1,1 0 1,1-1-1,-1 0 1,24 1-1,5-1-159,54-4-1,-88 1 131,-1 0 0,0-1 0,0 1 0,0-1 0,0 0 0,0-1 0,0 1 0,0-1 0,0-1 0,-1 1 0,1-1 0,-1 0 0,0 0 0,1 0 0,-1-1 0,-1 0 0,1 0 0,-1 0 0,1 0 0,-1-1 0,0 0 0,-1 0 0,1 0 0,-1 0 0,0 0 0,0-1 0,-1 1 0,1-1 0,-1 0 0,-1 0 0,1 0 0,-1 0 0,0 0 0,0 0 0,-1 0 0,0-12 0,0 9 36,0 0 0,-1 1 0,0-1 0,0 1 0,-1-1-1,0 1 1,-1-1 0,0 1 0,0 0 0,0 0-1,-1 1 1,-1-1 0,1 1 0,-10-12 0,7 11 37,-1 1 0,0 0 0,0 0 0,-1 1 1,0 0-1,0 1 0,0 0 0,-1 0 0,0 1 0,0 0 1,-20-5-1,12 5-19,0 1 0,0 0 0,0 1 0,0 1 1,-1 1-1,-32 3 0,47-1-122,0-1 1,1 0-1,-1 1 1,0-1-1,1 1 1,0 0-1,-1 0 1,1 1-1,0-1 0,0 1 1,0-1-1,1 1 1,-1 0-1,0 0 1,1 0-1,0 0 1,0 1-1,0-1 1,0 1-1,1-1 0,-3 6 1,-3 12-1313,0 0 1,-6 37-1,8-34-141,-13 65-4751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29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1078 4114,'0'0'3329,"26"0"3095,-19 0-6917,-1-1 528,0 0 0,0 0 0,0 0 1,0-1-1,0 0 0,0 0 0,0-1 0,0 1 0,-1-1 0,7-5 0,55-41 14,-43 30-28,268-241 347,-277 243-348,0 0-1,-2-1 0,15-25 0,-16 22-18,2 1 0,30-35 1,-10 20-4,-11 10 1,0 1-1,2 1 0,1 1 0,28-18 0,-36 27-16,-1 0 0,-1-1 1,0-1-1,18-21 0,18-17-29,-40 42 34,0 0 0,0-1 0,-1 0 0,-1-1 0,13-19 0,34-43-73,-21 29 44,-35 46 14,-1 0-1,0 0 0,0 0 0,0 0 0,0 0 0,0 0 0,1 0 0,-1 0 1,0-1-1,0 1 0,0 0 0,0 0 0,0 0 0,0 0 0,0 0 1,1-1-1,-1 1 0,0 0 0,0 0 0,0 0 0,0 0 0,0 0 0,0-1 1,0 1-1,0 0 0,0 0 0,0 0 0,0 0 0,0-1 0,0 1 0,0 0 1,0 0-1,0 0 0,0-1 0,0 1 0,0 0 0,0 0 0,0 0 1,-1 0-1,1 0 0,0-1 0,0 1 0,0 0 0,0 0 0,0 0 0,0 0 1,0 0-1,-1 0 0,1-1 0,0 1 0,0 0 0,0 0 0,0 0 1,0 0-1,-1 0 0,1 0 0,-11 3-2245,3 3 1690,0 1 1,0 0-1,0 0 0,1 1 0,-11 14 0,-1 1-1401,-7 7-2374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5.8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310 75 9716,'0'0'4234,"-25"-12"-2604,-79-40-165,101 50-1416,1 1 0,-1 0 0,0 0 0,0-1 0,0 2 0,0-1 0,-1 0 0,1 1 1,0-1-1,0 1 0,0 0 0,-1 0 0,1 0 0,0 1 0,0-1 0,0 1 0,0-1 0,0 1 0,0 0 0,0 0 0,0 1 0,0-1 0,0 1 0,0-1 0,1 1 0,-4 2 0,1 2 5,0 0 0,0 0 0,0 1-1,0-1 1,1 1 0,0 0 0,-3 10-1,0-3 157,-2 2-142,2 0 1,0 0 0,1 1 0,1 0-1,1 0 1,0 0 0,1 0-1,-1 33 1,4-41-80,0 0 1,0 0-1,1 0 0,1 0 0,0-1 0,0 1 1,0 0-1,1-1 0,0 1 0,1-1 0,0 0 1,1 0-1,-1-1 0,1 1 0,1-1 1,-1 0-1,1 0 0,13 11 0,-6-9-112,1 1 0,0-2 0,1 0-1,0-1 1,0 0 0,1-1 0,0-1-1,0-1 1,0 0 0,0-1 0,0 0-1,1-2 1,0 0 0,-1-1 0,1 0-1,-1-1 1,1-1 0,-1-1 0,17-4-1,-21 4 37,0 0 0,0-1-1,-1 0 1,1-1 0,-1 0-1,0-1 1,-1 0 0,1-1-1,-1 0 1,-1-1 0,1 0-1,-1 0 1,-1-1 0,1 0-1,-1 0 1,-1-1 0,0 0-1,0-1 1,-1 1 0,-1-1-1,0 0 1,0-1 0,-1 1-1,0-1 1,4-24 0,-7 24 34,1-1 0,-2 0-1,1 0 1,-2 0 0,-2-19 0,2 27 50,-1 0-1,1 0 0,-1 0 1,0 0-1,0 0 1,0 0-1,-1 1 0,0-1 1,0 1-1,0 0 1,0 0-1,-1 0 0,1 0 1,-1 0-1,-7-4 1,-1 0-10,0 1 0,-1 0 1,0 1-1,0 1 1,0 0-1,-1 1 1,0 0-1,0 1 1,0 1-1,0 0 0,-1 1 1,1 0-1,0 1 1,0 1-1,-1 0 1,-17 4-1,27-3-163,0 0 0,0 0 0,0 1 0,0-1 0,0 1 0,0 0 0,1 1-1,0-1 1,-1 1 0,1 0 0,0 0 0,1 0 0,-1 0 0,1 1 0,0-1 0,0 1 0,0 0 0,-2 7 0,-20 48-2957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6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920 7 11877,'0'0'1238,"-30"-1"-837,-2-1-282,9 0 164,0 1 1,0 0 0,1 2-1,-1 1 1,0 1 0,-40 10-1,37-5 108,-1 2-1,1 1 1,1 1-1,0 2 1,-35 24-1,45-27-358,0 0-1,1 1 1,1 1 0,0 0 0,0 0-1,2 2 1,0-1 0,0 1 0,-12 26-1,19-33-39,1 0 0,0 0-1,0 1 1,1-1 0,0 1-1,0 0 1,1 0 0,1 0-1,0 15 1,0-19 4,0-1 0,1 1 1,0-1-1,0 1 0,1-1 1,-1 0-1,1 1 0,0-1 1,0 0-1,0 0 0,0 0 1,1-1-1,0 1 0,0 0 0,0-1 1,0 0-1,0 0 0,1 0 1,7 5-1,2 0 23,1-2 0,0 0 0,1 0 0,-1-2 0,1 0 0,0 0 0,1-1 0,-1-1 0,16 0 0,14-1 16,82-8-1,-111 5-17,0 0 0,0-2 0,0 0 0,-1 0-1,1-2 1,-1 0 0,0-1 0,-1 0 0,0-1 0,0-1 0,14-11 0,-22 15-14,0 0-1,0-1 1,0 0 0,-1 0-1,0 0 1,0-1 0,0 1-1,-1-1 1,0 0 0,-1-1-1,1 1 1,-1-1-1,-1 1 1,1-1 0,-1 0-1,-1 0 1,0 0 0,0 0-1,0 0 1,-1 0 0,0 0-1,-1 0 1,1 0 0,-4-11-1,3 15-18,-1-1 1,0 0-1,0 1 0,0-1 0,0 1 0,-1-1 0,0 1 1,0 0-1,0 0 0,0 1 0,-1-1 0,0 1 0,1-1 0,-1 1 1,0 0-1,-1 1 0,1-1 0,0 1 0,-1-1 0,0 1 1,-8-2-1,-7-2-123,-1 1 1,1 1 0,-43-4-1,-1 5-892,0 2 0,0 3-1,0 3 1,0 3 0,1 2-1,-83 26 1,-76 30-4905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6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88 6963,'0'0'3522,"27"-5"-3053,397-28 2872,415 24-2156,237-5-2886,-361-6-5699,-556 13 4222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27.2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0 166 2193,'0'0'6376,"42"0"-5151,587 2 1563,-83-2-961,565-9-1619,-1090 9-230,398-17-562,-284 5 343,143-30 0,-272 41 236,20-3 38,0-2-1,-1 0 1,0-2 0,0-1 0,48-24 0,-63 22-43,-17 5-269,-23 3-462,17 3 189,0 1 0,-1 0-1,1 2 1,0-1 0,0 1 0,-24 10-1,-39 20-2541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38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 2001,'0'0'368,"0"-11"-944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38.5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12 272,'-2'-3'-847,"-6"-6"7461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0.2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51 130 944,'0'0'5720,"6"-8"-4818,21-26 19,-19 20 1254,-11 9 695,-11 10-1617,7 1-1229,0 1 0,1 0-1,0 0 1,0 0-1,1 1 1,0-1 0,0 1-1,1 0 1,0 1-1,0-1 1,1 1 0,0 0-1,0 0 1,1 0-1,0 0 1,1 0-1,0 0 1,1 0 0,0 1-1,0-1 1,1 0-1,0 0 1,0 1 0,1-1-1,0 0 1,1-1-1,0 1 1,1 0 0,-1-1-1,2 0 1,-1 1-1,1-2 1,0 1-1,1 0 1,0-1 0,0 0-1,11 9 1,-6-8-108,1 0 0,0 0 1,1-1-1,-1-1 0,1 0 1,1-1-1,-1 0 0,1-1 1,0-1-1,0 0 0,0 0 0,0-2 1,0 0-1,0 0 0,21-3 1,-29 1 61,0 0 1,0 0-1,0-1 1,0 1-1,0-1 1,0-1-1,0 1 1,-1-1-1,1 0 1,-1 0-1,0-1 1,0 0-1,0 0 1,0 0-1,-1 0 1,0-1-1,0 1 1,0-1-1,0 0 1,-1 0-1,1-1 1,-1 1 0,-1-1-1,4-10 1,0 1 33,-1-1 1,0 0-1,-2 0 1,0 0-1,-1 0 1,0-1-1,-1 1 1,-2-23-1,-1 30 8,1 1 0,-1 0 0,-1-1 0,0 1-1,0 0 1,-1 0 0,0 1 0,0-1 0,0 1-1,-1-1 1,-1 2 0,1-1 0,-1 0 0,0 1-1,0 0 1,-1 1 0,0-1 0,-8-4 0,4 2-9,-1 1 0,1 1 0,-1 0 0,-1 0 0,1 2 0,-1-1 0,1 1 1,-1 1-1,0 0 0,-1 1 0,-16 0 0,27 2-174,-1 0-1,0 0 1,1 1 0,-1-1 0,1 1-1,0 0 1,-1 0 0,1 0 0,0 1 0,-1-1-1,1 1 1,0 0 0,0 0 0,0 0-1,-3 3 1,-1 2-682,1 0 0,0 0 0,0 1-1,-7 12 1,-14 28-4168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1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90 3522,'0'0'4375,"-7"-5"-3006,7 5-1311,0 0 1,1 0 0,-1 0 0,0 0-1,0 0 1,0 0 0,0 0 0,0 0-1,0 0 1,0 0 0,0 0-1,1 0 1,-1-1 0,0 1 0,0 0-1,0 0 1,0 0 0,0 0 0,0 0-1,0 0 1,0 0 0,0 0 0,0 0-1,0-1 1,0 1 0,0 0-1,0 0 1,0 0 0,0 0 0,0 0-1,0 0 1,0-1 0,0 1 0,0 0-1,0 0 1,0 0 0,0 0-1,0 0 1,0 0 0,0 0 0,0 0-1,0-1 1,0 1 0,0 0 0,0 0-1,0 0 1,0 0 0,0 0-1,0 0 1,-1 0 0,1 0 0,0 0-1,0-1 1,0 1 0,0 0 0,0 0-1,0 0 1,0 0 0,0 0 0,-1 0-1,1 0 1,0 0 0,0 0-1,0 0 1,0 0 0,0 0 0,0 0-1,-1 0 1,1155-36-342,-1126 34 260,-18 2 3,1 0 1,-1-1 0,0-1-1,1 1 1,-1-2-1,0 1 1,14-7 0,-23 9 6,-1 0 1,0 0-1,0 0 1,0 0-1,1 0 1,-1 0-1,0-1 1,0 1-1,0 0 1,0 0-1,1 0 1,-1 0 0,0 0-1,0 0 1,0 0-1,0 0 1,1-1-1,-1 1 1,0 0-1,0 0 1,0 0-1,0 0 1,0-1-1,0 1 1,0 0 0,1 0-1,-1 0 1,0-1-1,0 1 1,0 0-1,0 0 1,0 0-1,0-1 1,0 1-1,0 0 1,0 0-1,0 0 1,0-1-1,0 1 1,0 0 0,0 0-1,0 0 1,-1-1-1,1 1 1,0 0-1,0 0 1,0 0-1,-12-6-646,-13 1-276,-33 1-1888,39 2 777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2.0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358 55 4274,'0'0'7217,"-1"-9"-5646,-3-37 6,10 53-1519,117 100 155,-74-67-175,73 76 0,-121-115-39,1 0 0,-1 1 0,0-1 1,0 0-1,1 0 0,-1 1 0,0-1 0,0 1 1,0-1-1,-1 1 0,1-1 0,0 1 1,0-1-1,-1 1 0,1 0 0,-1 0 1,0-1-1,1 1 0,-1 0 0,0-1 1,0 1-1,0 0 0,0 0 0,0-1 1,0 1-1,-1 0 0,1 0 0,-1-1 1,1 1-1,-1 0 0,0-1 0,1 1 1,-1-1-1,0 1 0,0-1 0,0 1 1,0-1-1,0 0 0,-1 1 0,-1 1 1,-6 3-7,-1 0 1,0-1-1,0 0 1,0 0 0,-18 5-1,12-4 7,-370 112-4754,210-75-398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2.4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1269 1 10949,'0'0'1289,"-30"0"-841,-319 8-29,-508 23 691,851-31-1547,-15-2 813,15-7-6497,6 2 1818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30.4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1 153 3986,'0'0'5424,"0"-5"-3925,0-21 5235,4 13-5227,103 16-2499,-71 0 674,1-1 1,0-3-1,-1-1 1,1-1-1,-1-2 1,46-12-1,-45 5 173,-7 3-1065,0-1-1,0-2 1,33-17 0,-60 27 907,1 0-1,-1 0 1,1 0 0,-1 0-1,1 1 1,0 0 0,0 0-1,0 0 1,7-1 0,-10 2-39,-6 1-266,-66 37 464,36-17-2153,9-6-2228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2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582 1 10757,'0'0'1305,"-32"2"-1116,-106 14 56,122-13-226,1 1-1,-1 1 0,1 0 1,0 1-1,0 1 0,1 0 1,0 1-1,0 1 0,-23 19 1,-3 1-8,-8 2-303,1 3-1,-45 43 0,90-75 170,1-1 34,0 0-1,1-1 1,-1 1 0,0 0-1,0 0 1,0 0 0,1-1-1,-1 1 1,0 0 0,1 0-1,-1 0 1,1 0 0,-1 0-1,1 0 1,0 0 0,-1 0-1,1 1 1,0-1 0,0 1-1,0-1-139,7-1 223,2 0 115,-1 1 0,0 0-1,1 0 1,-1 1-1,0 0 1,0 1-1,0 0 1,-1 0-1,1 1 1,-1 0-1,8 5 1,10 8 331,40 37 0,-5-3-149,-20-23-261,1-2 1,1-2 0,2-2 0,0-1 0,70 21 0,-7-11-1797,143 23 1,-112-32-1188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9.2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1108 9925,'0'0'549,"29"-1"-197,77-4 993,138-24 0,915-249-433,-940 219-691,1337-420 172,-1282 386-244,198-70-1889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49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12662,'0'0'29,"30"22"-803,102 75 788,-85-63-167,-2 1 1,-1 3-1,-3 1 0,60 72 1,-95-103 61,1 1 0,-1 0 1,0 1-1,-1-1 0,0 1 1,-1 0-1,0 0 0,0 1 0,-1-1 1,0 1-1,-1 0 0,0-1 1,-1 1-1,0 0 0,-1 0 0,-2 21 1,1-27 86,-1 0 1,0 1-1,0-1 1,0-1-1,0 1 0,-1 0 1,1 0-1,-1-1 1,-1 0-1,1 1 1,0-1-1,-1 0 1,0-1-1,0 1 0,-6 3 1,-11 8-46,-43 24-1,39-25-26,-178 99-2979,119-69-371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5:53.1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530 78 2209,'0'0'5677,"-29"-10"-4908,-97-31-54,102 34-86,-1 1 0,1 1 1,-1 1-1,0 1 0,-48 1 1,64 2-466,6 1-138,0-1-1,0 0 0,0 1 1,0 0-1,0 0 1,0 0-1,1 0 1,-1 0-1,0 0 1,1 1-1,-1-1 1,0 1-1,1 0 1,0 0-1,-1 0 0,1 0 1,0 0-1,0 0 1,0 1-1,0-1 1,-2 5-1,-3 6 4,0 0 0,1 0 0,-6 18 0,10-24 13,-15 47 148,2 1 1,2 1-1,3 1 1,-4 63-1,5 235 58,9-308-232,1-1-12,1 0-1,2 0 1,3-1-1,19 74 1,-20-99-10,0 0 0,2 0 0,1-1 1,0 0-1,1 0 0,1-1 0,1-1 0,0 0 0,1 0 0,1-1 0,1-1 1,22 18-1,-26-24-28,1-2 1,0 0 0,1 0 0,0-1-1,0-1 1,0 0 0,0-1 0,1 0-1,0-1 1,0-1 0,0 0-1,0-1 1,0 0 0,0-1 0,0-1-1,23-4 1,-14 1 20,1-1 0,-1-2 0,0 0 0,-1-2 0,0 0 0,0-1 0,-1-2 0,37-25 0,-37 21 49,0-1 0,-1-1 0,-1-1 0,-1-1 0,-1 0 0,-1-1 0,0-1 0,-2 0 0,0-1 1,-2-1-1,-1 0 0,0-1 0,-2 0 0,-1 0 0,-1-1 0,-1 0 0,-1-1 0,2-43 0,-5 23 83,-5-69-1,2 98-119,-2 0 0,-1 0 0,0 0 0,-1 0 0,-1 1 0,-14-31 0,7 25-59,0 1 1,-2 1 0,0 0 0,-1 1-1,-2 0 1,1 2 0,-2 0-1,-1 1 1,0 1 0,-1 0-1,-39-20 1,44 27-253,0 1 0,-1 1 0,0 1 0,0 0 0,-1 2 0,0 0 0,0 0 0,0 2 0,0 0 0,0 1 0,0 1 0,0 1 0,0 0 0,0 2 0,0 0 0,0 1 0,-30 10-1,30-6-406,0 1 1,1 0-1,-29 21 0,-55 51-4791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09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204 2 8052,'0'0'3060,"-1"0"-3058,1 0 0,0 0 0,0-1 0,-1 1 0,1 0 0,0 0 0,0 0-1,-1 0 1,1 0 0,0 0 0,-1-1 0,1 1 0,0 0 0,-1 0 0,1 0 0,0 0 0,-1 0 0,1 0 0,0 0 0,-1 0 0,1 1 0,0-1 0,0 0 0,-1 0 0,1 0 0,0 0 0,-1 0 0,1 0 0,0 1 0,0-1 0,-1 0 0,1 0 0,0 0 0,0 1 0,-1-1 0,1 0-1,0 0 1,0 1 0,0-1 0,-1 0 0,1 0 0,0 1 0,0-1 0,0 0 0,0 1 0,0-1 0,0 0 0,0 0 0,0 1 0,0-1 0,0 0 0,0 1 0,0-1 0,0 0 0,0 1 0,0-1 0,-2 11 113,1 0 1,0 0-1,0 0 1,2 19-1,0 3 266,-26 512 2177,-1-71-944,22 112-15,-19 505 94,-12-586-1169,-37 890-31,69-185-533,3-1190-18,0 2-159,1 0 0,0-1 0,8 35 0,-4-46-1103,0-12-1163,1-21-1971,-2-24-1944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10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 5491,'0'0'1395,"27"0"-904,211 0 2393,170-7 421,-230 7-3269,1204-16 320,1138-4-206,-1695 57 710,1247 216 1,-1024-80-799,5-38-2,-161-53 103,569 60-1136,-14 66-725,-450-16-2357,-907-171 2233,-56-9-1982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16.7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8 7395,'0'0'4005,"0"-1"-3931,0 1 1,-1 0-1,1 0 0,0 0 1,0-1-1,0 1 0,0 0 1,0 0-1,0-1 0,0 1 1,0 0-1,0 0 0,0-1 1,1 1-1,-1 0 0,0 0 1,0 0-1,0-1 0,0 1 1,0 0-1,0 0 1,0 0-1,0-1 0,1 1 1,-1 0-1,0 0 0,0 0 1,0 0-1,0-1 0,1 1 1,-1 0-1,0 0 0,0 0 1,0 0-1,1 0 0,-1 0 1,0 0-1,0 0 0,1 0 1,-1 0-1,0-1 0,0 1 1,0 0-1,1 0 1,-1 0-1,0 0 0,0 0 1,1 1-1,-1-1 0,0 0 1,0 0-1,0 0 0,1 0 1,-1 0-1,0 0 0,0 0 1,0 0-1,1 0 0,-1 1 1,0-1-1,0 0 0,0 0 1,0 0-1,1 0 0,-1 1 1,0-1-1,0 0 1,7 20 251,-2-1 0,0 1 1,-1 0-1,-1 0 0,-1 0 1,-1 1-1,-1 28 1,0-15-116,-21 944 2943,2-298-2300,61 2-345,209 757 795,9 72-1277,-227-1129-351,-16 2 1,-45 547-1,1-90-935,27-840 1229,0-1 0,-1 0 1,1 1-1,0-1 0,0 0 0,0 1 1,0-1-1,0 1 0,0-1 0,-1 0 1,1 1-1,0-1 0,0 1 0,0-1 1,1 0-1,-1 1 0,0-1 0,0 1 1,0-1-1,0 0 0,0 1 0,0-1 1,1 1-1,-1-1 0,0 0 0,0 1 1,0-1-1,1 0 0,-1 1 0,0-1 1,0 0-1,1 0 0,-1 1 0,0-1 1,1 0-1,-1 0 0,1 1 0,-1-1 1,0 0-1,1 0 0,-1 0 0,0 0 1,2 1-1,12-21-1729,-2-10 162,-2 0 0,-1-1 1,9-58-1,1-54-2848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17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0 338 12934,'44'-1'1643,"654"-3"1244,783 17 1238,292-24-3857,1209 10-883,-2612 8 580,371 3-168,-10-29-24,-382-15 87,-278 22 137,-1-3 0,118-41 0,-166 48 53,0-1 1,0-1-1,35-21 1,-53 28-70,1 0 0,-1 0 0,0-1 0,0 1 0,0-1 0,0 0 1,0 0-1,-1 0 0,0-1 0,0 1 0,0-1 0,0 0 0,-1 1 0,0-1 1,0 0-1,0-1 0,-1 1 0,1 0 0,-1 0 0,0-10 0,-1 13-82,0 1 0,-1-1-1,1 1 1,0-1 0,-1 1-1,0 0 1,1-1 0,-1 1-1,0 0 1,0 0 0,0-1-1,0 1 1,0 0 0,0 0-1,0 0 1,0 0 0,0 0-1,0 0 1,0 0 0,-1 1-1,1-1 1,0 0 0,-1 1-1,1-1 1,-3 0 0,-42-11-3022,36 10 1992,-54-11-5419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35.1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1 116 1024,'0'0'0,"194"-116"-752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3.1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578 127 5106,'0'0'9271,"-5"-21"-8486,-16-62-420,15 61-178,6 21-118,3 1-183,1 0 102,0 1 1,0-1-1,0 0 1,0 1-1,0 0 1,0 0-1,0 0 1,0 1-1,0-1 1,-1 1-1,1 0 1,0 0-1,-1 0 1,0 0-1,0 1 1,1-1-1,-1 1 1,-1 0-1,1 0 1,0 0-1,-1 0 1,0 1-1,1-1 1,-1 1-1,0-1 1,1 5-1,-1-2 6,0 0-1,0 0 1,-1 1-1,0-1 1,0 0-1,0 1 1,-1-1-1,0 1 1,-1-1-1,1 0 1,-1 1-1,0-1 1,0 0 0,-1 0-1,0 0 1,0 0-1,-4 7 1,-9 11 29,-1-2 1,-1 0-1,0-1 0,-2-1 1,0-1-1,-35 27 1,27-22 1,-174 143 53,166-140-58,-2-2 0,-1-2 0,-74 35-1,88-50-33,46-28-244,13-5 79,154-107-6,-158 113 204,2 1 1,0 1-1,0 2 1,44-13 0,-67 25-93,0 1 0,0 0 0,1 0 0,-1 1 0,0 0 0,1 1 0,-1 0 0,1 1 0,-1 0 0,1 1 0,-1 0 0,0 1 0,0 0 0,0 0 0,0 1 0,18 10 1,-17-7-321,0 1 0,-1 0 1,0 0-1,0 2 0,-1-1 1,0 1-1,0 0 0,-1 1 1,-1 0-1,0 0 1,0 1-1,8 20 0,3 15-2117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36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1273 672,'0'0'6726,"-3"27"-5840,-23 176 1608,23-155-984,10-53-1013,38-38 263,76-97 0,31-69-713,-118 160 21,396-540 153,-323 421-121,17-24-56,-96 169-545,-32 46 111,-13 9 193,-2-2 0,-45 57 0,27-39 36,-270 325-992,152-191 1455,118-134 181,1 2 0,-34 66 0,86-127-219,369-383 311,-251 251-441,145-189-103,-151 172 10,-108 136-175,36-34-1,-86 89-1986,-42 54 0,15-15 1529,-344 366-1577,147-165 2764,230-246-342,8-9 90,0 1 0,2 0 1,0 0-1,1 2 0,-19 34 1,32-53-298,0 0 1,0 1-1,1-1 1,-1 0 0,0 0-1,0 1 1,1-1-1,-1 0 1,0 0-1,1 0 1,-1 1 0,0-1-1,1 0 1,-1 0-1,0 0 1,1 0-1,-1 0 1,0 0 0,1 0-1,-1 0 1,0 0-1,1 0 1,-1 0-1,0 0 1,1 0 0,-1 0-1,0 0 1,1 0-1,-1 0 1,0 0-1,1 0 1,-1-1 0,0 1-1,1 0 1,-1 0-1,0 0 1,0-1-1,1 1 1,-1 0-1,0 0 1,0-1 0,1 1-1,22-10 49,19-20 347,-1-2 0,-1-2 0,48-53 0,-14 15 31,362-307 1200,-217 194-1399,-196 163-272,18-11-284,-40 32-35,-12 19-406,7-13 589,-88 91-1433,-185 150 0,246-219 1337,-278 238-926,222-184 1156,-106 130 1,205-215 303,18-18-104,333-323 2352,-152 137-1222,195-173-156,-399 376-1245,2-7-653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3.6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80 7603,'0'0'2868,"-3"-13"-1867,-10-40-105,9 39-285,3 21-612,0 0 0,0 0 1,1 0-1,0 0 0,1 14 0,-1-20-21,1 0 1,-1 0-1,0 0 1,0 0-1,1 0 1,-1 0 0,0 0-1,1-1 1,-1 1-1,1 0 1,-1 0-1,1 0 1,-1 0-1,1-1 1,0 1-1,-1 0 1,1-1-1,0 1 1,0 0-1,-1-1 1,1 1-1,0-1 1,0 1-1,0-1 1,0 0-1,0 1 1,0-1-1,0 0 1,-1 0-1,1 1 1,0-1-1,0 0 1,0 0-1,0 0 1,0 0-1,0 0 1,0 0-1,0-1 1,0 1-1,0 0 1,0 0-1,0-1 1,0 1-1,0-1 1,0 1-1,-1 0 1,1-1-1,0 0 1,0 1-1,1-2 1,2-1 68,1 0-1,-1 0 1,0 0-1,0-1 1,-1 1 0,1-1-1,5-8 1,-9 11-29,1 0 1,-1 0-1,0 0 1,1 0-1,-1 0 0,0 0 1,1 1-1,-1-1 1,1 0-1,-1 0 1,1 0-1,-1 1 0,1-1 1,0 0-1,-1 1 1,1-1-1,0 1 1,0-1-1,0 1 0,-1-1 1,1 1-1,0-1 1,0 1-1,0 0 1,0-1-1,0 1 0,-1 0 1,1 0-1,0 0 1,0 0-1,0 0 0,0 0 1,0 0-1,0 0 1,0 0-1,0 0 1,0 0-1,0 0 0,0 1 1,-1-1-1,1 0 1,0 1-1,0-1 1,0 1-1,0-1 0,-1 1 1,1-1-1,0 1 1,-1 0-1,1-1 1,0 1-1,0 1 0,12 7-239,1 0 0,1 0 1,-1-2-1,1 1 0,1-2 0,-1 0 0,1-1 0,0 0 0,0-2 0,28 4 0,55-7-3261,-52-4 345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3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18 291 4306,'0'0'5915,"-2"-6"-5328,-8-22-102,8 21-114,2 23-38,-2 16-285,0 37 33,3-65-112,-1 0-1,0 1 1,1-1-1,0 0 1,0 0-1,0 1 1,0-1 0,1 0-1,-1 0 1,1-1-1,0 1 1,4 4-1,-6-7-32,1 0 0,0 0 0,0 0 0,1 0 0,-1 0 0,0 0 0,0 0 0,0 0-1,1-1 1,-1 1 0,0-1 0,1 1 0,-1-1 0,0 1 0,1-1 0,-1 0 0,1 1-1,-1-1 1,1 0 0,-1 0 0,0 0 0,1 0 0,-1-1 0,1 1 0,-1 0 0,1 0-1,-1-1 1,0 1 0,1-1 0,-1 0 0,0 1 0,3-2 0,-1-1 22,1 1-1,-1-1 1,0 1 0,0-1 0,0 0 0,0 0 0,0 0 0,-1-1-1,5-6 1,0-5-111,0 1 1,-2-2-1,1 1 0,-2-1 0,0 1 0,2-22 1,-1-5 305,-3-51 0,-2 86 32,0 0 0,-1 0 0,0 0 0,-1 0 0,1 0 0,-1 0 0,-1 0 0,1 0 0,-1 0 0,0 1 0,-5-7 0,5 9 176,0 0 0,0 0 0,0 0-1,0 0 1,-1 1 0,0 0 0,0-1 0,0 2-1,0-1 1,0 0 0,-5-1 0,8 5-310,1 1-1,-1 0 1,1 0 0,0-1-1,0 1 1,-1 0 0,1 0-1,1-1 1,-1 1 0,0 0-1,0 0 1,1 0 0,-1-1 0,2 3-1,8 28-52,2 0 0,2-1-1,24 41 1,61 85-1603,-42-76-2434,-2-10-4018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4.4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 6515,'0'0'144,"151"-26"-176,-62 29-352,9 18-865,2-1-2272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4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13446,'0'0'1041,"-17"155"-1249,17-80 176,0 7-369,0-5-847,9-4-2610,-4-12-2337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5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333 125 7331,'0'0'5744,"-12"-20"-4783,-43-61-340,53 79-609,0 0 0,0 0-1,0 0 1,0 0 0,0 1-1,-1-1 1,1 1 0,0-1-1,-1 1 1,1 0 0,-1 0-1,1 0 1,-1 0 0,0 1-1,1-1 1,-1 1 0,0-1-1,0 1 1,1 0 0,-1 0-1,0 0 1,0 0 0,1 1-1,-1-1 1,0 1 0,0-1-1,-3 3 1,0-2-10,-5 3-6,1 0 1,0 1 0,0-1 0,0 2 0,1-1-1,0 2 1,0-1 0,0 1 0,1 0 0,0 1 0,1 0-1,0 0 1,0 1 0,0 0 0,-7 14 0,8-14-51,1 0 0,0 0 1,1 0-1,0 0 0,1 1 1,-1 0-1,2 0 1,0 0-1,0 0 0,0 0 1,1 0-1,1 0 0,0 1 1,0-1-1,1 0 0,1 0 1,2 12-1,-1-15-70,1-1 0,0 1 0,0-1 0,0 0 0,1 0 0,0 0 1,0-1-1,0 0 0,1 0 0,0 0 0,0-1 0,0 1 0,0-1 0,1-1 0,7 4 0,17 7-748,60 19 0,35 2-1014,-126-35 1875,1 0 0,-1 0 0,1 0 0,-1 1 1,0-1-1,1 0 0,-1 0 0,1 0 0,-1 1 0,0-1 1,1 0-1,-1 0 0,0 1 0,1-1 0,-1 0 0,0 1 1,1-1-1,-1 0 0,0 1 0,0-1 0,0 1 0,1-1 1,-1 0-1,0 1 0,0-1 0,0 1 0,0-1 0,0 1 1,0-1-1,0 1 0,0-1 0,0 0 0,0 1 0,0-1 1,0 1-1,0-1 0,0 1 0,0-1 0,0 1 0,0-1 1,-1 0-1,1 1 0,0-1 0,0 1 0,0-1 0,-1 0 1,1 1-1,-1-1 0,-17 17-144,-22 7 218,20-13-54,-1 1 0,2 0 0,-1 2 0,2 0 0,0 2 0,-19 20 0,32-29-2074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5.8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218 1 9732,'0'0'3954,"-12"13"-3890,-19 46-64,-9 21 208,-3 13-192,9-1-32,8 4-224,9-3-1537,5-8-1344,9-13-4002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56.1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93 11925,'0'0'257,"166"-59"-530,-92 43 1,1 3 272,-7 8 64,-7 5-64,-7 0-544,-22 13-2385,-30 15-1201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20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470 40 5042,'0'0'8850,"-23"-8"-7612,-78-20-102,97 27-1079,0 0-1,0 1 1,0-1 0,0 1-1,-1 0 1,1 0-1,0 0 1,0 0-1,0 1 1,0-1 0,0 1-1,0 0 1,0 1-1,0-1 1,0 1 0,0-1-1,1 1 1,-1 0-1,1 1 1,-1-1 0,1 0-1,0 1 1,0 0-1,0 0 1,-4 5 0,2-3 29,-12 13 82,2 0-1,0 1 1,2 0 0,0 1-1,1 1 1,0 0 0,2 0-1,1 1 1,1 1 0,-6 23-1,3 0-131,2 0 1,2 1-1,3 0 0,0 52 0,4-93-73,0 0 0,0 0 0,1 0 0,-1 0 0,1 0 0,1 0 0,-1 0 0,1 0 0,0 0 0,1-1 0,-1 1 0,1-1 0,0 1 0,4 4 0,-3-6-79,0 0 0,0 0 0,0-1 0,1 0 1,-1 0-1,1 0 0,0-1 0,0 1 0,0-1 0,0 0 0,0-1 0,0 1 1,0-1-1,1 0 0,9 1 0,0-1-159,-1-1 0,1-1 0,-1 0 0,1 0 0,-1-2 0,1 0 0,-1 0 0,0-2 0,-1 1 0,1-2 0,-1 0 0,0 0 0,0-2 0,-1 1 0,18-15 0,-3-1 213,0-1 0,-2-1 1,-1-1-1,-1-1 0,24-36 1,-38 50 120,0 0 1,-1 0 0,-1-1-1,0 0 1,-1-1 0,-1 1-1,0-1 1,-1-1 0,0 1-1,-1 0 1,-1-1 0,-1 0-1,0-24 1,-1 38-54,0 0 0,0 0 0,-1-1 1,1 1-1,-1 0 0,1 0 0,-1 0 0,0 0 1,0 0-1,0 0 0,0 0 0,0 0 0,0 0 1,-1 0-1,1 0 0,-1 1 0,1-1 0,-1 1 0,0-1 1,1 1-1,-1 0 0,0-1 0,0 1 0,0 0 1,0 0-1,0 0 0,-4-1 0,-4 0-19,0 0 0,0 1 0,0 0 0,0 0 0,-12 2 1,10-1-7,-11 1-150,0 0-1,1 2 1,-1 1-1,0 0 1,1 2-1,-34 13 1,-127 70-3981,19 3-3392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18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358 1 9316,'0'0'6008,"-19"1"-4906,4-1-877,8 0-152,0 0 0,0 0-1,0 0 1,0 1 0,1 0 0,-1 1-1,0-1 1,1 1 0,-1 0 0,1 1 0,-1 0-1,1 0 1,0 0 0,0 0 0,1 1-1,-9 8 1,-13 14 264,1 2 0,1 0 0,2 2 0,-24 38 0,39-54-311,0 1 1,1-1 0,0 1-1,2 0 1,-1 1-1,2-1 1,0 1 0,1 0-1,0 0 1,2 1-1,0-1 1,1 20-1,0-34-40,0 1-1,1-1 0,-1 0 0,1 1 0,0-1 0,0 0 0,-1 0 0,1 0 0,1 1 1,-1-1-1,0 0 0,1 0 0,-1-1 0,1 1 0,-1 0 0,1 0 0,0-1 0,-1 1 1,4 1-1,-1 0-47,1-1 1,0 1 0,0-1-1,0 0 1,0-1-1,1 1 1,-1-1 0,7 1-1,6 0-336,0-2-1,0 0 0,1 0 0,20-5 0,-22 2 103,1-2 0,-1 0 0,0-2 0,-1 1-1,1-2 1,-1 0 0,-1-1 0,0-1-1,25-19 1,-12 5 290,-1-1-1,0-2 1,38-50-1,-57 66 105,-1 1 0,0-2-1,0 1 1,-2-1 0,6-14-1,-9 23-42,-1 0 0,0 0 0,0 0 0,0 0 0,-1 0 0,1 0 0,-1-1 1,0 1-1,0 0 0,0 0 0,0-1 0,0 1 0,-1 0 0,1 0 0,-1 0 0,0 0 0,0 0 0,0 0 0,0 0 0,-1 0 0,1 0 0,-1 0 0,0 0 0,0 1 0,0-1 0,0 1 0,-2-3 0,-3 0 17,-1 1 1,1 0 0,-1 0 0,1 0-1,-1 1 1,0 0 0,0 1-1,-1 0 1,1 0 0,-13-1-1,-14 0 40,-43 2 0,50 2-159,-17 4-748,43-4 651,0-1-1,1 1 1,-1 0-1,0 0 1,1 0-1,-1 0 1,0 0-1,1 0 1,-1 0-1,1 1 1,0-1-1,-1 1 1,1-1 0,0 1-1,0-1 1,0 1-1,0-1 1,0 1-1,-1 3 1,0 16-3613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19.5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90 7780,'0'0'6469,"-21"9"-5362,7-4-951,6-2-82,-1 0 0,1 1 0,-1 0 0,1 0 0,0 1 1,1 0-1,-1 0 0,1 1 0,0 0 0,0 0 0,1 1 1,0-1-1,0 1 0,1 1 0,-9 13 0,1 4 84,1 0 1,1 0-1,1 1 0,1 0 0,2 1 0,0 0 0,2 0 0,1 0 1,1 1-1,1 36 0,3-62-181,-1-1 0,1 1 0,-1 0 1,1-1-1,0 1 0,0-1 0,-1 1 0,1-1 0,0 1 1,0-1-1,1 1 0,-1-1 0,0 0 0,0 0 1,1 0-1,-1 1 0,0-1 0,1-1 0,-1 1 1,1 0-1,0 0 0,-1 0 0,1-1 0,0 1 1,-1-1-1,1 1 0,0-1 0,-1 0 0,1 0 0,0 0 1,0 0-1,2 0 0,7 0-247,0 0 0,1 0 0,-1-1 0,13-3 0,-11 0 22,0 0 1,1-1-1,-1-1 0,-1 0 0,1 0 0,-1-2 0,0 1 0,18-17 0,7-8 72,37-41 1,-49 46 148,-2 0 0,39-57 0,-56 74 165,1-2 0,-1 1-1,-1-1 1,0 1 0,-1-1-1,0-1 1,-1 1 0,0-1-1,-1 1 1,0-1 0,-1-21-1,-2 30-63,0 1 1,0 0-1,0 0 0,0 0 0,-1 0 0,1 0 0,-1 0 0,0 0 0,0 0 0,0 0 0,0 1 1,-1-1-1,1 1 0,-1 0 0,1-1 0,-1 1 0,0 0 0,0 1 0,0-1 0,0 0 1,0 1-1,0 0 0,0 0 0,0 0 0,-1 0 0,-5-1 0,-11-3 106,0 2-1,-1 0 0,-22-1 1,20 3-90,-1 0 1,1 1-1,0 2 0,0 0 1,-26 7-1,39-7-240,0 1 0,1 1 1,-1 0-1,1 1 0,0-1 0,0 2 0,1-1 1,0 1-1,0 0 0,0 1 0,0 0 0,1 0 1,0 1-1,-7 11 0,6-9-608,1 1 1,0 0-1,1 0 0,1 1 1,0-1-1,0 1 0,-4 18 1,5 20-5230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37.9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22 11733,'0'0'5053,"-7"-8"-3981,7 8-1062,0 0-1,0 0 1,0 0-1,0 0 1,-1 0-1,1 0 1,0 0-1,0 0 1,0 0-1,0-1 1,0 1-1,0 0 1,-1 0-1,1 0 1,0 0-1,0 0 0,0-1 1,0 1-1,0 0 1,0 0-1,0 0 1,0 0-1,0-1 1,0 1-1,0 0 1,0 0-1,0 0 1,0 0-1,0-1 1,0 1-1,0 0 1,0 0-1,0 0 1,0 0-1,0-1 1,0 1-1,0 0 1,0 0-1,0 0 1,0 0-1,0-1 0,0 1 1,1 0-1,-1 0 1,0 0-1,0 0 1,0 0-1,0 0 1,0-1-1,0 1 1,1 0-1,-1 0 1,0 0-1,0 0 1,0 0-1,0 0 1,1 0-1,-1 0 1,0 0-1,60 0 802,117 15 0,-24 4-580,171 0 1,-116-10-353,-192-9 54,-9 0-1,0 1-1,0-1 0,0 1 1,0 0-1,0 1 0,12 3 1,-44-22-1382,-17-9 1118,17 17 242,-2 2 1,1 1 0,-1 1-1,0 1 1,-47-1 0,-139 12-133,138 2 462,1 4 0,0 2 0,-73 27 0,38-11 438,107-30 59,11 1-271,26-1-94,48 1-71,169-14 362,-21 1-491,-228 11-175,576 17-1016,-592-16-530,-22-5 963,10-5-129,0-1-1,-31-19 0,54 28 690,1 0-1,0 0 1,-1 0 0,1 0-1,0 0 1,0 0 0,0 0-1,0-1 1,0 1 0,0 0-1,0-1 1,1 1 0,-1 0 0,0-1-1,1 1 1,-1-1 0,1 1-1,0-1 1,-1 0 0,1 1-1,0-3 1,0 2 159,0 1-1,0-1 1,-1 1-1,1-1 1,0 1-1,-1-1 1,1 1-1,-1-1 0,0 1 1,1 0-1,-1-1 1,0 1-1,0 0 1,-1-2 736,1 3-805,1 0 1,-1 0 0,1 0-1,0 0 1,-1 0 0,1 0-1,-1 0 1,1 0-1,-1 0 1,1 0 0,0 0-1,-1 0 1,1 1 0,-1-1-1,1 0 1,0 0-1,-1 1 1,1-1 0,-1 0-1,1 0 1,0 1 0,-1-1-1,1 0 1,0 1-1,0-1 1,-1 0 0,1 1-1,0-1 1,0 1-1,0-1 1,-1 0 0,1 1-1,0-1 1,0 1 0,0 0-1,-39 148 253,-7-2-1,-69 150 1,103-279-1527,7-26-1595,5-38 0,1 42 3182,2-20-574,2 0-1,1 0 1,1 1 0,1 0 0,1 1-1,1-1 1,13-20 0,15-39-58,-26 58 539,-2-2 0,0 1 0,-2-1-1,-1-1 1,-1 1 0,-1-1 0,1-35 1566,-8 69-1250,-15 42-32,-2-1 1,-36 67 0,33-73-427,1 1 1,2 1-1,-25 91 1,40-116-138,0 1 0,-1 40 1,5-60-76,0-5-530,0 3 553,0-27-606,0 1 0,2-1 1,1 1-1,12-51 0,-6 51 328,-3 10-343,0-1 1,-1-1-1,-1 1 1,4-38-1,-8 45-3875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07.5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 12438,'0'0'1403,"13"-4"-1678,1 1 269,0 1 0,0 0 0,0 1 0,0 0 0,0 1 0,0 1 0,27 5 0,-35-5-23,-1-1 0,1 2 0,-1-1 0,1 1-1,-1 0 1,1 0 0,-1 0 0,0 1 0,0 0 0,0 0 0,-1 0-1,1 1 1,-1-1 0,0 1 0,0 0 0,0 0 0,0 1 0,-1-1-1,1 1 1,-1 0 0,0 0 0,-1 0 0,1 0 0,-1 0 0,3 11 0,-2 10-18,0 0 0,-2 0 0,-2 37 0,0-10 104,-2 5 12,-14 84-1,8-85-535,-2 84-1,11-140-73,1-120-2962,-3-140 4914,-15 149 385,11 81-876,1-1 0,-1-44 1,-7 129 755,3-19-1482,-8 53-97,3 1-1,5 0 1,2 115 0,7-185-352,-1-23-346,-1-35 0,3 17 357,5-134-561,-3 134 506,1 1-1,0-1 1,2 1 0,1-1 0,10-25 0,-5 32-4228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08.2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0 257 7587,'0'0'4461,"1"-9"-3973,-1 6-472,0-1 0,1 0 0,-1 0 0,1 1 0,0-1 0,0 1 0,0-1 0,1 0 0,-1 1 0,1 0 0,0-1 0,0 1 1,0 0-1,0 0 0,1 0 0,-1 0 0,1 1 0,0-1 0,-1 1 0,1-1 0,1 1 0,-1 0 0,0 0 0,5-2 0,42-23-159,2 2 1,67-24 0,-117 49 171,0 0 1,0-1-1,1 1 0,-1 0 1,0 0-1,1 1 1,-1-1-1,0 0 0,0 1 1,0-1-1,1 1 1,-1 0-1,0 0 0,0 0 1,0 0-1,0 0 1,0 0-1,0 0 0,-1 1 1,4 2-1,40 39-48,-25-21 40,-20-22-26,0 0 0,-1 0 0,1 0 1,0-1-1,-1 1 0,1 0 0,-1 0 1,1 1-1,0-1 0,-1 0 0,1 0 0,0 0 1,-1 0-1,1 0 0,0 0 0,-1 0 1,1 1-1,0-1 0,-1 0 0,1 0 1,0 0-1,-1 1 0,1-1 0,0 0 0,0 0 1,-1 1-1,1-1 0,0 0 0,0 1 1,0-1-1,-1 0 0,1 1 0,0-1 1,0 0-1,0 1 0,0-1 0,0 0 0,0 1 1,0-1-1,0 0 0,0 1 0,0-1 1,0 1-1,0-1 0,0 0 0,0 1 1,0-1-1,0 0 0,0 1 0,0-1 0,0 0 1,0 1-1,1-1 0,-1 0 0,0 1 1,0-1-1,0 0 0,1 1 0,-1-1 1,0 0-1,0 0 0,1 1 0,-1-1 0,0 0 1,1 0-1,-1 1 0,-30-3-334,23 0 284,1-1 1,0 1 0,0-1 0,0-1 0,0 1-1,0-1 1,1 0 0,-1 0 0,1-1-1,1 1 1,-1-1 0,-5-8 0,-47-68 114,55 77-8,1 3 14,0 1-1,1-1 0,-1 1 0,1-1 1,-1 0-1,1 1 0,0-1 0,-1 0 1,1 1-1,-1-1 0,1 0 0,0 1 1,0-1-1,-1 0 0,1 0 0,0 1 1,0-1-1,0 0 0,0 0 0,0 1 1,0-1-1,0 0 0,0 0 0,0 1 1,0-1-1,1 0 0,-1 0 0,0 0 1,20 4 359,26 24-296,-35-18-63,19 13-91,-1 1 1,-1 1-1,-1 2 0,-2 0 1,0 2-1,20 30 0,-41-53-373,-1 0 0,1 0 0,0 0 1,0 0-1,0-1 0,0 0 0,1 0 0,0 0 0,0 0 0,0-1 0,0 0 0,1 0 1,9 4-1,4-1-3527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2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0 256,'0'0'96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3.1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539 18 560,'95'-6'1999,"-77"3"1462,-15-1-1203,-12-1-115,5 5-2024,0 1 1,0 0-1,0-1 1,0 1-1,1 1 1,-1-1-1,0 0 1,1 1-1,0 0 1,-1 0-1,1 0 1,0 0 0,-4 3-1,-39 40 344,27-24-294,-36 31 126,-2-2 1,-1-3-1,-75 46 1,0-1-970,58-38-4479,59-43 1634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3.5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148 3 12966,'0'0'3228,"0"-3"-1792,-3 11-1319,-65 140 53,-7 14-177,74-161 1,1-1 0,0 1 0,0-1 0,0 1 0,0-1 0,0 1 0,0-1 0,0 1 0,0-1 0,0 1 0,0-1 0,0 1 0,0 0 0,0-1 0,0 1 0,0-1 0,0 1 0,0-1 0,1 1 0,-1-1 0,0 1 0,0-1 1,1 1-1,-1-1 0,0 0 0,1 1 0,-1-1 0,0 1 0,1-1 0,-1 0 0,1 1 0,-1-1 0,1 0 0,-1 0 0,1 1 0,-1-1 0,1 0 0,-1 0 0,1 0 0,-1 1 0,1-1 0,-1 0 0,1 0 0,0 0 0,31 2-4,-21-2-8,37 1-621,1-1-1,0-2 1,69-13-1,37-17-3309,-87 21 46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3.9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124 256 8036,'0'0'5055,"-21"11"-4214,-61 32-316,62-33 390,25-11-915,0 0 0,0-1 0,0 0 0,0 0 0,0-1 0,-1 1 0,1-1-1,-1 0 1,1 0 0,-1 0 0,0-1 0,4-4 0,8-6 7,92-67-1033,168-97 0,-264 170-142,-27 7-8317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4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106 0 8644,'0'0'6165,"0"95"-3462,5-1-2725,-3-85-45,0 0 0,0-1 0,1 1 0,0 0 0,0-1 0,1 1 0,9 14 0,-4-9-62,1-1-11,-1 2 0,-1-1 1,9 21-1,-15-31 101,-1 1 0,0-1 0,1 0 0,-1 0 0,-1 1 1,1-1-1,-1 1 0,0-1 0,0 1 0,0-1 0,0 0 0,-1 1 0,1-1 1,-1 1-1,-1-1 0,1 0 0,0 0 0,-3 5 0,-6 4-700,-1 0-1,0 0 0,-1-1 1,0-1-1,-1 0 1,-26 17-1,39-28 715,-86 59-6730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6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13 168 5330,'0'0'6217,"-10"0"-4326,7 0 283,61-2-2120,-1-3-1,1-1 0,70-19 0,165-60 186,-217 62-293,-11 5-2115,-25 14-3807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7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52 6051,'0'0'6128,"-6"-8"-5146,-21-25-417,27 33-540,0 0-1,-1 0 1,1 0-1,0-1 1,0 1 0,0 0-1,0 0 1,-1 0-1,1-1 1,0 1-1,0 0 1,0 0-1,0 0 1,0-1-1,0 1 1,0 0-1,0 0 1,0-1 0,-1 1-1,1 0 1,0 0-1,0 0 1,0-1-1,0 1 1,0 0-1,1 0 1,-1-1-1,0 1 1,0 0-1,0 0 1,0-1 0,0 1-1,0 0 1,0 0-1,0 0 1,0-1-1,1 1 1,-1 0-1,0 0 1,0 0-1,0-1 1,0 1-1,1 0 1,-1 0 0,0 0-1,0 0 1,0 0-1,1 0 1,-1-1-1,0 1 1,0 0-1,1 0 1,-1 0-1,0 0 1,0 0-1,1 0 1,-1 0 0,0 0-1,1 0 1,17 0-447,-15 0 518,182 13-24,-33 0-936,-42-6-3890,-73-1 918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8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8 2865,'0'0'7606,"0"0"-7507,0 0-1,-1-1 0,1 1 1,0 0-1,0 0 0,0 0 1,0-1-1,0 1 0,0 0 1,0 0-1,0 0 0,0-1 1,0 1-1,0 0 0,0 0 1,0-1-1,0 1 0,0 0 1,0 0-1,0 0 0,0-1 1,0 1-1,0 0 0,0 0 1,1 0-1,-1-1 0,0 1 1,0 0-1,0 0 0,0 0 1,0-1-1,1 1 0,-1 0 1,0 0-1,0 0 0,0 0 1,0 0-1,1 0 0,-1-1 1,0 1-1,0 0 0,0 0 1,1 0-1,-1 0 0,0 0 1,0 0-1,1 0 0,-1 0 1,0 0-1,0 0 0,0 0 1,1 0-1,-1 0 0,0 0 1,0 0-1,4 3-68,-1 1 0,0-1 0,1 0 0,-2 1-1,1 0 1,0-1 0,-1 1 0,0 1 0,0-1 0,0 0 0,0 0 0,-1 1 0,2 7-1,3 4 79,8 33 65,-1 1 0,-2 0 1,-3 1-1,-2 0 1,-1 71-1,-6-42-1347,-4-1 0,-27 138 0,-14-23-4188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38.6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41 11509,'0'0'2649,"-3"-3"-1773,2 2-866,1 1 0,0 0 0,-1 0 0,1 0 0,0 0 0,-1-1 0,1 1 0,0 0 0,-1-1 0,1 1 0,0 0 0,-1 0 1,1-1-1,0 1 0,0 0 0,-1-1 0,1 1 0,0-1 0,0 1 0,0 0 0,-1-1 0,1 1 0,0-1 0,0 1 0,0 0 1,0-1-1,0 1 0,0-1 0,0 1 0,0-1 0,0 1 0,0 0 0,0-1 0,0 1 0,0-1 0,1 0 0,21-1 215,-13 3-129,715-20 4047,-694 18-4139,214-1-18,-235 2-12,0 1 1,0 1 0,0 0-1,0 0 1,0 1 0,0 0-1,-1 0 1,11 6 0,-15-6-21,1-1 1,-1 1-1,0 0 0,0 0 1,0 1-1,0-1 1,-1 1-1,1 0 0,-1 0 1,0 0-1,0 0 1,-1 1-1,1-1 0,-1 1 1,0 0-1,2 5 1,-6-14 40,0 0 1,-1-1 0,1 1-1,-1 0 1,0 0 0,0 0 0,0 1-1,-1-1 1,1 1 0,-1 0-1,0 0 1,0 0 0,0 0-1,0 0 1,0 1 0,-1 0 0,1 0-1,-1 0 1,1 1 0,-1-1-1,0 1 1,-7-1 0,5 1 45,0 0 0,0 0 0,0 0 0,0 1 0,-1 0 0,1 0 0,0 1 0,0 0 0,0 0 0,0 1 0,0-1 0,0 2 0,0-1 0,1 1 0,-13 6 0,-59 54 441,-93 96 0,134-124-395,31-29-124,-3 3 63,0 0 0,0 0 0,-9 15-1,16-22-114,1 0 0,0 0 0,-1 0-1,1 1 1,0-1 0,0 0 0,0 0-1,1 1 1,-1-1 0,0 1 0,1-1-1,0 1 1,0-1 0,-1 1 0,1-1 0,1 0-1,-1 1 1,0-1 0,1 1 0,-1-1-1,1 1 1,-1-1 0,3 4 0,0-5-206,1 1 1,0-1-1,-1-1 1,1 1-1,0-1 1,-1 1-1,1-1 1,0 0-1,0 0 1,6-2-1,-1 2-254,34-5-120,-43 5 858,-36-15-853,35 12 21,-1-1 1,1 0-1,0 0 0,0 0 1,0 0-1,0 0 1,1 0-1,0 0 1,0 0-1,0 0 0,1-8 1,-1-1-1348,0-8-1254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32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 6947,'0'0'5787,"-5"0"-4963,3 0-794,1 0-1,-1 1 0,0-1 1,0 0-1,0 1 1,1 0-1,-1-1 0,0 1 1,1 0-1,-1 0 0,1 0 1,-1 0-1,1 0 1,-1 0-1,1 0 0,0 1 1,-1-1-1,1 0 1,-2 4-1,-1 1 37,1 0 0,-1 0 0,1 0 0,0 1 0,-2 9 0,-2 9 171,1 1-1,-2 30 1,4 4 308,5 113-1,1-155-521,1 0 1,1-1-1,0 1 1,1-1-1,1 0 1,1 0-1,0 0 1,1-1-1,1-1 1,1 1-1,0-1 1,0-1-1,2 0 1,0 0-1,1-1 1,0-1-1,0 0 1,2-1-1,-1 0 1,19 9-1,-27-17-29,-1 0-1,0-1 0,1 0 0,-1 0 0,1 0 0,0-1 1,0 0-1,-1 0 0,1 0 0,0-1 0,0 0 0,0 0 1,0 0-1,0-1 0,0 0 0,-1 0 0,1-1 0,0 1 1,-1-1-1,1 0 0,-1-1 0,0 1 0,1-1 0,-1 0 1,-1-1-1,1 1 0,0-1 0,-1 0 0,0 0 0,0 0 1,4-6-1,1-1 16,-1-2 0,0 1 1,-1-1-1,0 0 0,-2-1 1,1 1-1,-1-1 0,-1 0 1,-1-1-1,0 1 0,2-23 1,-4 19-8,0 1 1,-1-1-1,-1 1 1,-1-1-1,0 1 0,-1 0 1,-1 0-1,-1 0 1,-9-22-1,11 31-5,-1 0 0,-1 0-1,1 1 1,-1 0 0,0 0-1,-1 0 1,0 0 0,0 1-1,0 0 1,-1 0 0,0 1-1,0 0 1,0 0 0,-1 1-1,1 0 1,-1 0 0,0 0-1,0 1 1,-1 0 0,-14-2-1,16 3-29,1 1 0,-1 0 0,1 0 0,-1 1 0,0 0 0,1 0 0,-1 0 0,1 1 0,-1 0 0,0 0 0,1 1 0,0 0 1,-1 0-1,1 0 0,-10 6 0,9-3-147,1 1 1,-1 0 0,1 0 0,0 0-1,0 1 1,1-1 0,-1 1 0,2 1-1,-1-1 1,1 1 0,-5 12 0,-20 61-2860,7 8-1619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33.1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138 225 5699,'0'0'6408,"-1"-24"-5015,-6-74-369,7 96-935,-1 0 0,1 0-1,0 0 1,-1 0 0,0 0 0,1 0 0,-1 1 0,0-1-1,0 0 1,0 0 0,0 1 0,0-1 0,0 0 0,-1 1-1,1-1 1,-1 1 0,1 0 0,-1-1 0,1 1 0,-1 0-1,0 0 1,1 0 0,-1 0 0,0 0 0,0 0 0,0 1-1,0-1 1,0 1 0,0-1 0,0 1 0,0 0 0,0-1-1,0 1 1,0 0 0,0 1 0,0-1 0,0 0-1,0 0 1,0 1 0,0-1 0,0 1 0,0 0 0,-2 1-1,1 1-75,0 0 0,0 1-1,0-1 1,0 1-1,0 0 1,1 0-1,0 0 1,0 0-1,0 0 1,0 0-1,-2 9 1,-11 55-3,13-56 6,-2 10-20,0-1 0,2 1 0,0 0 0,2 0 0,0 0 0,6 32 0,-5-47-50,0 0 0,1-1 1,0 1-1,0 0 0,1-1 0,0 0 1,0 0-1,1 0 0,-1 0 0,1 0 1,1-1-1,-1 1 0,1-1 0,0 0 1,0-1-1,0 1 0,0-1 0,1 0 1,0 0-1,0-1 0,0 0 0,0 0 1,1 0-1,7 2 0,-7-3-89,-1 0 0,0 0 0,1-1 0,-1 0 0,1 0 0,-1 0 0,1-1-1,-1 0 1,1 0 0,-1-1 0,1 0 0,-1 0 0,1 0 0,-1-1 0,0 0 0,12-5-1,-12 3 90,0 0 0,-1-1 0,0 1 0,0-1-1,0 0 1,-1 0 0,1-1 0,-1 1 0,0-1-1,-1 0 1,1 0 0,-1 0 0,-1 0-1,1-1 1,2-12 0,4-21 111,-2-1 1,-2 1-1,-2-1 0,-1 0 1,-7-66-1,5 104-56,0-5 16,0 1-1,-1 0 1,1 0 0,-1 0-1,-1 0 1,1 1-1,-1-1 1,-1 0 0,1 0-1,-1 1 1,-7-12-1,10 17-21,0 1 0,0 0 1,-1 0-1,1 0 0,0 0 0,0 0 0,0-1 0,0 1 0,-1 0 0,1 0 0,0 0 0,0 0 0,-1 0 0,1 0 0,0 0 1,0 0-1,0 0 0,-1 0 0,1 0 0,0 0 0,0 0 0,0 0 0,-1 0 0,1 0 0,0 0 0,0 0 0,-1 0 1,1 0-1,0 0 0,0 1 0,0-1 0,-1 0 0,1 0 0,0 0 0,0 0 0,0 0 0,0 0 0,-1 1 0,1-1 0,0 0 1,0 0-1,0 0 0,0 1 0,0-1 0,0 0 0,0 0 0,-1 0 0,1 1 0,0-1 0,0 0 0,-6 19-493,5-16 415,-35 158-2793,11-39 363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6:33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294 259 8084,'0'0'8993,"-19"-14"-7963,-62-41-459,79 53-544,-1 1 0,1-1 0,0 1 0,-1-1 0,1 1 0,-1 0 0,1 0 0,-1 0 0,0 1 0,1-1 0,-1 1 0,0-1 0,0 1 0,1 0 0,-1 0 0,0 0 0,0 0 1,1 1-1,-1-1 0,0 1 0,0-1 0,1 1 0,-1 0 0,-2 2 0,0 0-1,0 1-1,1-1 1,-1 1 0,1 1 0,0-1-1,0 0 1,-6 10 0,1-1 39,0-1-62,0 1 0,0 1-1,2-1 1,0 2 0,0-1 0,2 1 0,-1-1 0,2 1-1,0 1 1,1-1 0,0 1 0,2-1 0,-1 1 0,2 0-1,0 0 1,3 19 0,-2-32-30,-1 1 0,1-1 0,0 0 0,0 0-1,0 0 1,0 0 0,0 0 0,1-1 0,-1 1 0,1 0 0,0-1 0,0 1 0,0-1-1,0 1 1,0-1 0,0 0 0,1 0 0,2 2 0,1-1-159,-1 1 0,1-2-1,-1 1 1,1-1 0,0 0 0,0 0-1,0 0 1,12 0 0,-5 0-79,0-2-1,-1 1 1,1-2-1,0 0 1,-1 0 0,1-1-1,-1-1 1,0 0 0,13-5-1,-15 3 247,1-1 0,-1 1 0,0-2 1,-1 1-1,1-2 0,-2 1 0,1-1 0,-1 0 0,0-1 0,0 0 0,-1 0 1,0-1-1,-1 1 0,0-2 0,-1 1 0,0 0 0,-1-1 0,6-17 0,-4 0 345,0 1-1,-1-1 0,-2 0 1,-1 0-1,-1 0 0,-5-46 0,3 66-216,0 0 0,0 0 0,-1 1 0,1-1 0,-2 1 0,1 0-1,-1-1 1,0 1 0,-1 0 0,0 1 0,0-1 0,0 1 0,-10-12 0,10 14-91,0 1 0,-1-1 0,1 1 1,-1 0-1,0 0 0,0 1 0,0-1 1,0 1-1,0 0 0,0 0 0,-1 1 1,1-1-1,-1 1 0,1 1 0,-1-1 1,1 1-1,-1 0 0,0 0 0,1 0 1,-8 2-1,7 0-74,-1-1 0,1 1 0,0 0 0,-1 1 0,1 0 0,1 0 0,-1 0 0,0 0 0,1 1 0,0 0 0,-1 0 0,2 1 0,-1-1 0,-6 8 0,-4 7-897,1 1 0,-17 34-1,23-41 257,-39 74-4676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05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54 2609,'0'0'2367,"2"-4"-1788,-3 4-516,1-1 0,0 1 0,0-1 0,0 1 0,1-1 1,-1 1-1,0 0 0,0-1 0,0 1 0,0-1 0,0 1 1,0-1-1,1 1 0,-1 0 0,0-1 0,0 1 0,1-1 1,-1 1-1,0 0 0,1-1 0,-1 1 0,0 0 0,1-1 1,-1 1-1,0 0 0,1 0 0,-1-1 0,1 1 0,-1 0 1,1 0-1,-1 0 0,0-1 0,1 1 0,-1 0 0,1 0 1,-1 0-1,1 0 0,8 19 551,0 50-1095,-7-56 735,14 108-244,1 4 619,1 139 0,-18-263-192,0-16-167,1-144-545,-2-189 440,-1 332-88,0 0 0,0 0 0,-2 0 0,-6-21 0,2 11 323,10 40-374,0 0 0,-2 0 1,1 1-1,-4 24 0,1 11-8,4 627 377,-2-662-394,-1 1 0,0-1 0,-2 0 1,0 0-1,0 0 0,-11 26 0,13-8-1872,2-20-745,-1-7-1272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05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1 344 3986,'0'0'2646,"4"-16"-2280,-2 6-298,-1 2-18,1 0 1,0 1 0,0-1 0,1 1 0,0 0-1,0 0 1,1 0 0,0 0 0,0 0 0,0 1 0,1 0-1,7-7 1,47-45 607,101-102 282,-160 160-914,0-1-1,1 1 0,-1 0 0,0 0 0,0 0 1,0 0-1,0 0 0,1 0 0,-1 0 1,0-1-1,0 1 0,0 0 0,1 0 1,-1 0-1,0 0 0,0 0 0,0 0 0,1 0 1,-1 0-1,0 0 0,0 0 0,0 0 1,1 0-1,-1 0 0,0 0 0,0 0 1,0 0-1,1 0 0,-1 0 0,0 1 0,0-1 1,0 0-1,0 0 0,1 0 0,-1 0 1,0 0-1,0 0 0,0 1 0,0-1 1,1 0-1,-1 0 0,0 0 0,0 0 0,0 1 1,0-1-1,0 0 0,0 0 0,0 1 1,7 16 302,3 30-528,-8-38 351,4 15-143,1-1 0,1 1 0,2-1 0,0-1 0,1 0 0,1 0 0,23 31 0,-33-50-234,-1 0 0,1 0 0,-1 0 0,0 0 0,0 0 0,0 1 0,-1-1 0,1 0 0,-1 1 0,0-1 0,0 0 0,0 7 0,-1 1-1446,1 2-1821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0.1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1681,'0'0'14713,"1"3"-14513,5 10-25,1-1 0,1 1 0,-1-1 0,2-1 0,0 0 1,16 17-1,8 9 8,59 85-230,-32-42 133,80 84 0,-118-142-571,0-1 1,1-1-1,1-1 0,1-1 1,0-2-1,2 0 1,0-2-1,34 14 0,20 1-3853,-56-16 593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0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64 428 2401,'0'0'4546,"-6"0"-4629,-17 0 214,14-2 5076,-5-15-4512,9-19-514,1 1 1,2-1-1,1 0 1,6-51-1,-1-15 59,-4 31 317,20 68-984,-9 2 429,1 0-1,-1 1 0,1 0 0,0 0 1,-1 1-1,1 1 0,-1 0 0,0 0 1,1 1-1,-1 1 0,-1 0 0,18 8 0,20 23-918,-2 2-1,-1 2 0,48 54 0,-59-59-1216,40 40-4490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1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29 2785,'0'0'6505,"-5"-6"-4873,-16-17-204,39 57 3810,7 42-4160,-10-29-514,5 7-384,1-1 1,56 96-1,-56-116-177,1-2 1,2 0-1,1-1 0,1-2 0,39 34 0,-2-14-309,2-3 0,127 67-1,4 1-5046,-189-109 4412,0 1 0,0-1 1,1-1-1,-1 1 0,9 2 0,5-1-2930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11.9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 9428,'0'0'5528,"1"24"-3532,4 4-1955,0-1 0,2 1 0,1-1 1,23 52-1,-18-47-29,-1 1 1,-1 0-1,7 38 1,-13-16-103,-1-1 0,-7 77 0,2-122-7,0-1 1,-1 0-1,0 1 0,-1-1 0,1 0 0,-2-1 0,1 1 0,-1 0 0,0-1 0,-1 0 0,-8 11 0,-10 9-894,-37 36 0,37-40 15,-8 10-2135,9-4-2065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7:41.3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0 390 3874,'0'0'752,"112"-158"-752,-18 55-448,24-26-1105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39.1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1 1665,'0'0'7667,"0"13"-6402,-23 28-705,-3 13-288,-2 3-272,2-1-64,3-4-512,6-3-513,2-5-415,7-6-417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35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272 145 8644,'0'0'7502,"0"-14"-6352,0-52 179,0 68-1308,0 0 1,-1 1 0,1-1 0,-1 0 0,0 1 0,0-1 0,0 0 0,0 0 0,0 0-1,0 0 1,-3 3 0,-2 5 44,-86 128 626,67-105-669,1 1 1,1 2-1,2 0 0,2 2 1,-24 62-1,36-68-47,7-31 32,0-16 75,1-6-93,1 1-1,1-1 1,1 0 0,10-32 0,35-82 51,-31 90 46,-5 9-49,2 1 0,1 0 0,2 1 0,33-46 0,-51 80-36,0 0 0,1 0 1,-1 0-1,0 0 1,1-1-1,-1 1 1,1 0-1,-1 0 0,1 0 1,-1 0-1,0 0 1,1 0-1,-1 0 1,1 0-1,-1 0 0,0 0 1,1 0-1,-1 1 1,1-1-1,-1 0 0,0 0 1,1 0-1,-1 0 1,1 1-1,-1-1 1,0 0-1,1 0 0,-1 1 1,0-1-1,0 0 1,1 0-1,-1 1 1,18 20 19,-2 1 1,-1 0 0,22 43 0,-12-21 0,-1-5-142,1-2-1,2-1 0,1-2 0,2 0 1,57 49-1,-48-52-2504,1-1 0,70 39 0,-62-44-2072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37.5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379 17 3073,'0'0'10448,"0"-16"-2991,-11 175-6859,2-45-329,4-29-147,-7 258 228,12-257-253,-8 231 550,4 49 98,5-327-673,-15 814 1683,1-577-1390,-10 123 369,23-396-730,-133 1400 1251,116-438-269,19-642-534,1 272 160,-15 918-7,-15-966-453,-6 336 27,33-870-178,1 187 45,-39 317 0,21-363-604,7 280 0,11-292 143,11-153-2589,-5 4 2539,73-54-1703,-73 57 1783,0-1-1,0 1 1,1 1-1,-1-1 1,1 1 0,0 1-1,0-1 1,0 1-1,0 1 1,12-2-1,-17 3-1014,-13 0-1351,-58-2-2225,23-9 748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38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36 6739,'0'0'7844,"2"-6"-6113,8-20-288,-10 26-1418,0 0 0,0-1 0,0 1 0,1 0-1,-1 0 1,0 0 0,0-1 0,0 1 0,0 0-1,0 0 1,0 0 0,1 0 0,-1 0 0,0-1-1,0 1 1,0 0 0,0 0 0,0 0 0,1 0-1,-1 0 1,0 0 0,0 0 0,0-1 0,1 1-1,-1 0 1,0 0 0,0 0 0,0 0-1,1 0 1,-1 0 0,0 0 0,0 0 0,0 0-1,1 0 1,-1 0 0,0 0 0,0 0 0,0 1-1,1-1 1,-1 0 0,0 0 0,0 0 0,0 0-1,1 0 1,-1 0 0,0 0 0,0 1 0,0-1-1,0 0 1,0 0 0,1 0 0,-1 0 0,0 0-1,0 1 1,0-1 0,0 0 0,0 0 0,0 0-1,0 1 1,8 11 377,-8-11-328,39 71 1145,4-2-1,89 112 1,-9-15-657,-54-63-396,113 155-191,-180-256 21,1 1-11,0 0 0,0-1 0,0 1-1,0-1 1,1 0 0,-1 0-1,8 5 1,-10-7 8,1-1-1,0 1 0,-1-1 0,1 0 1,-1 1-1,1-1 0,0 0 1,-1 0-1,1 0 0,0 0 1,-1-1-1,1 1 0,0 0 0,-1 0 1,1-1-1,-1 1 0,1-1 1,-1 0-1,1 0 0,-1 1 0,1-1 1,-1 0-1,0 0 0,1 0 1,-1 0-1,0 0 0,0-1 1,1 0-1,18-19-39,-2-1 1,18-26 0,6-8 14,44-53-630,5 3-1,145-129 1,-218 220-176,0 1 1,26-15-1,13 4-4296,-21 20-1301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39.3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575 1 12902,'0'0'1542,"-22"23"-1008,-154 155 1464,112-112-1757,-77 70-83,125-123-167,0 0 0,-1-1 0,-1-1 0,0-1 0,0 0 1,-1-1-1,-22 6 0,40-15-9,1-1 0,-1 1 0,0-1 1,1 1-1,-1-1 0,1 0 0,-1 1 0,1-1 1,-1 0-1,1 1 0,0-1 0,-1 0 0,1 0 1,0 1-1,0-1 0,-1 0 0,1 0 0,0 0 0,0 1 1,0-1-1,0 0 0,0-1 0,0 2 32,0-1-1,-1 1 1,1-1-1,0 0 0,0 1 1,0-1-1,0 1 1,0-1-1,0 0 1,0 1-1,0-1 1,0 1-1,1-1 0,-1 1 1,0-1-1,0 0 1,0 1-1,1-1 1,-1 1-1,0-1 1,1 1-1,-1-1 0,0 1 1,1-1-1,-1 1 1,1 0-1,-1-1 1,1 1-1,-1-1 1,1 1-1,-1 0 0,1 0 1,-1-1-1,1 1 1,-1 0-1,1 0 1,-1-1-1,1 1 1,1 0-1,7 1 114,1 0-1,0 0 1,-1 1-1,1 1 1,-1 0-1,1 0 1,-1 0-1,0 1 1,-1 1-1,12 6 1,13 11 191,38 33 0,-32-24-238,3 2-113,-10-11-314,-1 2 0,-1 1-1,-1 1 1,-1 2 0,41 52 0,-66-74-333,1 0 0,-1 0 0,0 0 1,0 0-1,2 9 0,-1 31-7335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0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0 304 7892,'0'0'717,"25"0"-106,384 0 5064,244-16-3067,-128 1-1593,1939-63-692,-1572 43-337,-70 1 77,1163-29 357,209 69-257,-640 2-102,-58-47-45,-293 2-5,326 76-1036,-164 96 257,768 55 192,-798-177 667,-1158-22 489,144 1 734,-319 8-1379,1 1 1,0-1-1,0 1 1,0 0 0,-1 0-1,1 0 1,0 0-1,-1 0 1,1 0-1,-1 1 1,0-1 0,1 1-1,-1 0 1,0 0-1,0-1 1,0 2-1,0-1 1,0 0 0,0 0-1,-1 0 1,1 1-1,1 2 1,18 21-938,-20-25 579,1 0 0,-1-1 1,0 1-1,1-1 0,-1 1 0,0-1 0,1 0 0,-1 1 1,0-1-1,1 0 0,-1 0 0,1 0 0,-1 0 0,3-1 1,1 1-1410,7 0-3405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1.2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507 0 11989,'0'0'6481,"9"6"-6254,327 243 1438,-96-69-1468,-205-156-177,45 36 39,-73-54-50,0 0-1,0 1 1,-1 0-1,0 0 0,0 0 1,-1 1-1,8 15 0,-11-19 19,0 0-1,-1 0 0,1 0 0,-1 1 0,0-1 0,-1 0 0,1 1 0,-1-1 0,1 1 0,-1-1 0,-1 0 0,1 1 0,-1-1 0,1 1 0,-1-1 0,-1 0 0,1 0 0,-1 0 0,1 1 1,-1-1-1,0-1 0,0 1 0,-1 0 0,1 0 0,-1-1 0,-5 6 0,-5 3-1,-1 0 0,0-1 0,0 0 0,-1-1 0,-20 9 0,-294 143-248,43-23-2590,-55 43-5391,158-91 1183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3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664 147 10725,'0'0'2876,"-25"-19"-1457,-82-60 681,96 72-1883,1 1 1,-1 0 0,0 1-1,-1 0 1,1 1 0,-1 0-1,0 1 1,0 0 0,0 1-1,-1 0 1,1 1-1,0 0 1,-1 1 0,1 1-1,-1 0 1,-17 3 0,22-3-159,-5 2-11,0 0-1,1 0 1,-1 1 0,1 1 0,0 0-1,0 1 1,1 0 0,0 1 0,0 0 0,0 1-1,1 0 1,0 1 0,0 0 0,1 0-1,-13 18 1,9-10-22,0 1-1,1 1 1,1 0 0,0 0-1,2 1 1,0 1 0,1-1-1,-8 36 1,13-37-29,0 0 1,1 0-1,0 0 1,2 0-1,0 0 1,4 21-1,-3-30-9,1 0 0,1 0-1,0-1 1,0 1 0,0-1 0,1 0-1,1 0 1,0 0 0,0 0 0,1-1-1,-1 0 1,2 0 0,7 7 0,3 1 5,1-2 0,0 0 1,1-1-1,0-1 1,1-1-1,0 0 0,1-2 1,0 0-1,33 8 1,-13-8-98,0-1 1,1-2 0,0-1 0,50-3 0,-76-2 65,0 0 0,-1-2 0,1 0-1,-1 0 1,1-2 0,-1 0 0,0 0 0,0-2 0,18-9-1,-24 10 61,0 0-1,-1-1 0,0 0 0,0 0 0,0-1 0,-1 0 1,0-1-1,0 0 0,-1 0 0,0 0 0,0-1 1,-1 0-1,0 0 0,-1 0 0,5-14 0,-3 6 11,-2 0 0,0 0 0,-1-1 0,-1 1 0,0-1 0,-1 1 0,-1-1 1,-4-30-1,2 35-41,-1 0 1,0-1-1,-1 1 1,0 0-1,-1 0 1,0 1-1,-1 0 1,0 0-1,-1 0 1,-1 0 0,-13-16-1,4 11-46,-1 1 1,-1 0-1,0 1 0,-1 1 0,0 1 0,-1 0 1,-1 2-1,1 0 0,-33-9 0,18 8-282,0 2 0,-1 2-1,0 2 1,0 1 0,-49 0-1,13 7-2599,25 13-1884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5.4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682 77 10757,'0'0'1398,"-33"-12"-897,-107-38 719,125 46-1001,1 1 0,0 0-1,-1 1 1,1 1 0,-1 0 0,0 1 0,0 1 0,1 0 0,-1 0 0,1 2 0,-1 0 0,1 1 0,0 0 0,0 1-1,1 0 1,-1 2 0,1-1 0,-16 12 0,10-4-119,0 0 0,1 1 0,1 2 0,1-1 0,0 2 0,1 0 0,1 1 0,1 0 0,-17 34 0,22-38-84,1 1 0,1 0 1,0 0-1,1 0 0,1 1 0,1-1 0,0 1 0,1 0 0,0 30 0,3-39-22,-1 0 1,1 0 0,0 0-1,1-1 1,0 1 0,0 0-1,1-1 1,0 0 0,0 1-1,0-1 1,1 0 0,0-1-1,1 1 1,-1-1 0,1 1-1,1-2 1,-1 1-1,1 0 1,0-1 0,0 0-1,1-1 1,9 7 0,3-3 10,1 0 1,-1-1-1,1-1 1,0-1-1,1-1 0,-1 0 1,1-2-1,0 0 1,0-2-1,32-2 1,-22-1 21,1-1 1,-1-2 0,-1-1-1,1-1 1,-1-1 0,37-18-1,-47 17-14,1-1 0,-1 0 0,-1-2 0,21-16 0,-33 23 3,-1-1 1,1 1-1,-1-1 0,0 0 1,0 0-1,-1-1 0,0 0 1,-1 0-1,1 0 0,-2 0 1,1-1-1,-1 0 0,2-9 1,-3 8-20,0 0 0,0 0 0,-1 0 0,-1 0 0,0 0 0,0 0 0,-1 0 1,0 0-1,0 0 0,-1 0 0,-1 0 0,0 1 0,0-1 0,-1 1 0,0 0 0,-1 0 1,1 0-1,-2 0 0,-9-11 0,6 10-30,-1 1 0,0 0-1,0 1 1,-1 0 0,0 0 0,-1 1 0,1 1 0,-1 0 0,-1 1-1,1 0 1,-1 1 0,0 0 0,0 1 0,-20-3 0,-1 2-502,-1 1 0,1 2 0,-1 1 0,-56 8 0,52-2-1964,-74 23 0,-39 25-6940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6.6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500 11 8868,'0'0'4253,"-28"-2"-2698,0-1-1391,15 1-72,-1 0 1,0 1-1,0 0 0,1 1 0,-1 1 0,0 0 0,0 1 0,1 0 1,-1 1-1,1 0 0,-16 7 0,12-2 181,1 0-1,0 1 1,0 1-1,1 1 1,0 0-1,1 1 1,0 0 0,1 1-1,1 1 1,0 0-1,0 0 1,1 1-1,-11 23 1,12-18-204,0 0-1,2 1 1,1 0-1,0 0 1,2 1-1,0 0 1,1 0-1,2 0 1,0 0-1,2 38 1,2-48-78,-1-1-1,2 0 1,0 1 0,0-1-1,1 0 1,0 0 0,1-1-1,0 0 1,0 1 0,1-1-1,1-1 1,0 0 0,0 0-1,1 0 1,0-1 0,0 0-1,1 0 1,0-1 0,0 0-1,1-1 1,0 0 0,0 0-1,1-1 1,-1 0 0,1-1-1,0-1 1,0 1 0,1-2-1,20 3 1,-11-2-32,-1-1 1,0-1-1,1-1 0,-1-1 0,1 0 1,-1-2-1,0 0 0,0-2 1,0 0-1,0-1 0,-1-1 0,0 0 1,-1-2-1,0 0 0,0-1 1,0-1-1,-2-1 0,1 0 0,-2-1 1,1-1-1,-2-1 0,23-27 1,-23 23 79,-1 0 1,0-1 0,-1 0 0,-2-1-1,0-1 1,8-25 0,-13 32-24,-1 0 1,0 0-1,-1-1 0,-1 0 1,-1 1-1,0-1 1,-1 0-1,0 0 1,-1 0-1,-4-16 0,2 23-13,0 1 0,0-1 0,-1 1 0,0 0 0,-1 1 0,0-1 0,0 1 0,0 0 0,-1 0-1,0 0 1,-1 1 0,1 0 0,-1 0 0,0 1 0,-1-1 0,1 2 0,-1-1 0,0 1 0,0 0-1,-15-4 1,-4-1-21,0 0-1,-1 3 1,1 0-1,-1 1 0,-36 0 1,45 4-55,8-1-446,0 2 0,0-1 0,0 1 0,0 1 0,0 0 0,-13 3 0,22-3 6,0 0-1,0 0 1,0 0 0,1 0-1,-1 1 1,0-1 0,1 0-1,0 1 1,-1-1-1,1 1 1,0-1 0,-2 3-1,3-3 246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47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628 133 12038,'0'0'891,"-37"-3"-147,-122-7 230,145 10-708,-1 1 0,0 0 0,0 0 0,1 2 0,-1 0 0,1 0 0,0 2 0,0 0 0,0 0 0,0 1 0,-22 14 0,17-6-30,0 1 0,1 0 1,1 1-1,0 1 0,-22 30 1,26-30-161,0 2 0,2 0 0,0 0 0,1 0 0,1 2 0,0-1 0,2 1 0,1 0 0,0 1 0,2-1 0,-2 24 0,4-34-72,1 0 0,1 1-1,0-1 1,1 1 0,0-1 0,0 0-1,1 0 1,1 1 0,0-1-1,1-1 1,0 1 0,0 0-1,1-1 1,0 0 0,1 0 0,0-1-1,1 1 1,0-1 0,0-1-1,1 1 1,0-1 0,16 12 0,-8-11-12,0 1 1,0-2-1,1 0 1,0-1-1,1-1 1,0-1 0,0 0-1,26 3 1,-5-3-16,0-2 0,76-5 0,-97 0 27,-1 0 1,0-2 0,0 0 0,-1-1-1,1 0 1,-1-2 0,0 0 0,0 0 0,-1-2-1,0 0 1,-1 0 0,0-1 0,0-1-1,-1-1 1,0 0 0,-1 0 0,-1-1-1,13-18 1,-9 9 2,0-1 0,-2-1 0,-1 0 0,0-1 0,-2 0 0,-1 0-1,-1-1 1,-1 0 0,-1-1 0,-2 1 0,2-30 0,-4 23-166,-1 0-1,-1 0 1,-3 1 0,-10-61 0,11 85 23,0 0 0,0 1 0,-1-1 0,1 0 0,-2 1 0,1 0 0,-1-1 0,0 1 0,-1 1 0,0-1 0,0 1 0,0-1 0,-1 2 0,1-1-1,-1 0 1,-1 1 0,1 1 0,-1-1 0,0 1 0,0 0 0,0 0 0,-1 1 0,1 0 0,-1 0 0,-10-2 0,3 3-347,-1 0 0,0 1 0,1 1 0,-1 0-1,0 1 1,0 1 0,1 0 0,-28 9 0,17-1-1385,-47 24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00.9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1 304,'0'0'0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0.4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866 59 10885,'0'0'3634,"-28"-10"-1986,-89-29 169,110 37-1731,0 0 0,0 0 0,0 1 1,0 0-1,0 0 0,0 1 0,0 0 0,0 0 0,0 1 0,0-1 0,0 2 0,0-1 0,0 1 0,0 0 0,0 0 0,1 1 0,-1 0 1,1 0-1,0 1 0,-7 4 0,0 4 19,0 0 0,1 0 1,0 1-1,1 0 1,-17 29-1,18-27 48,-6 9-63,2 1-1,1 1 1,1 0-1,2 1 1,0 0-1,2 0 1,1 1-1,1 0 1,1 1-1,1-1 1,2 1-1,3 51 1,-1-71-92,1 0 0,0-1 0,0 1 0,1 0 0,1-1 0,-1 1 0,1-1 0,1 0 0,-1 0 0,1 0 0,1 0 0,0-1 0,7 10 0,-3-8 3,0 1-1,0-2 1,1 1-1,0-2 0,1 1 1,-1-1-1,2-1 1,15 8-1,3-3 17,1 0 1,0-2-1,1-2 1,-1-1-1,1-1 1,51 1-1,-62-5-5,12 1 18,1-1 1,0-2-1,0-2 0,41-7 0,-67 8-16,0 0-1,0 0 0,0-1 1,0 0-1,-1 0 0,1-1 1,-1 0-1,0 0 0,0-1 1,0 0-1,-1 0 0,1-1 1,-1 1-1,-1-1 0,1-1 1,-1 1-1,0-1 0,0 0 1,-1 0-1,0 0 0,0-1 1,5-14-1,-5 4 8,1 0 1,-2 0-1,-1 0 0,0 0 0,-1 0 1,-1-1-1,0 1 0,-2 0 1,0 0-1,-1 0 0,-1 0 1,-1 0-1,0 0 0,-1 1 1,-1 0-1,-11-19 0,2 7-5,-1 1-1,-2 1 1,-1 1-1,0 1 1,-2 1-1,-1 0 0,-1 2 1,-32-24-1,41 35-11,0 1 0,0 1-1,-1 0 1,0 1 0,0 1-1,-1 0 1,0 1 0,0 1-1,-1 0 1,1 2 0,-1 0-1,0 1 1,0 0 0,0 2-1,0 0 1,0 1 0,0 1-1,1 1 1,-1 0 0,0 1-1,1 1 1,0 1 0,-18 8-1,8 1-179,1 1 0,1 0 0,1 2 0,0 1 0,2 1 0,0 1 0,1 1 0,-35 49 0,15-12-2659,3 3 0,-52 110 0,17-1-9062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4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353 1 12534,'0'0'1648,"-186"92"-1583,125-14 1055,13 12 625,16 5-737,12 8-559,14-5-289,6-7-112,0-9-16,26-5-32,29-7 0,16-11-240,9-10-721,9-18-1472,-3-13-1281,-3-15-2240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4.7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3570,'0'0'14806,"0"180"-14325,0-113-321,0-5-128,5 0-32,7-5-272,-4-1-2210,1-9-3024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5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1 17544,'0'0'640,"-54"144"-544,48-92 545,6 2-161,0 0-480,0-7-240,0-9-1409,12-7-1328,2-10-3170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5.4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 14295,'0'0'3996,"13"-7"-3662,-2 2-306,-1 1 1,1 0 0,-1 0 0,1 1 0,0 0 0,1 1 0,19-2 0,-26 4-25,-1 0-1,1 0 1,-1 0 0,0 1 0,1-1 0,-1 1 0,0 0 0,1 1-1,-1-1 1,0 1 0,0-1 0,0 1 0,0 1 0,0-1-1,-1 0 1,1 1 0,-1 0 0,1 0 0,-1 0 0,0 0-1,0 0 1,0 1 0,-1-1 0,1 1 0,-1 0 0,0 0 0,3 7-1,-3-6 7,0 0 0,0 1 0,0 0-1,-1-1 1,0 1 0,0 0 0,0 0-1,-1-1 1,0 1 0,0 0 0,0 0-1,-1 0 1,0 0 0,0-1 0,0 1-1,-1 0 1,0-1 0,0 1 0,0-1-1,-4 6 1,-4 4 139,-1 0-1,-1 0 1,0-1 0,-28 23-1,24-22 110,0 0 0,-22 30-1,37-44-254,0 0 1,0 0-1,0 0 0,0 0 0,0 1 0,0-1 1,1 0-1,-1 0 0,0 1 0,1-1 0,-1 0 1,1 1-1,0-1 0,-1 1 0,1-1 0,0 0 1,0 1-1,0-1 0,0 1 0,0-1 0,0 1 1,0-1-1,0 0 0,1 1 0,-1-1 1,0 1-1,1-1 0,-1 0 0,1 1 0,0-1 1,-1 0-1,1 0 0,0 0 0,0 1 0,0-1 1,0 0-1,0 0 0,0 0 0,0 0 0,0 0 1,0-1-1,0 1 0,1 0 0,-1 0 0,0-1 1,3 2-1,5 1-10,1 0-1,-1-1 1,1 0 0,-1 0-1,19 0 1,17-1-139,-1-1 0,0-3 0,0-2 0,0-1 0,81-24 0,-78 15-2399,-1-2 0,78-42 0,-49 14-4437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5.7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16247,'0'0'1393,"54"154"-176,-8-45-193,6 15-592,-4 7-384,-13 0 48,-24-7-96,-11-3-96,-28-5-912,-58-7-1489,-38-17-3282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6.7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232 1 11205,'0'0'1985,"-183"162"-993,152-74 689,13 12-768,18 1-593,0-6-144,23-5-160,26-10-16,14-10 0,9-13-336,8-14-1585,6-14-976,-3-14-2162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8:58.1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96 9957,'0'0'6338,"209"-18"-6338,-115-5-160,9-3-1280,0-2-3523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0.3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 0 7780,'0'0'3134,"24"4"-2349,75 16-238,-95-19-493,-1 0 1,0 0-1,1 1 0,-1-1 1,0 1-1,0 0 1,0 0-1,0 0 1,0 0-1,-1 0 1,1 1-1,-1-1 1,1 1-1,-1-1 1,0 1-1,0 0 0,0 0 1,0 0-1,-1 0 1,1 1-1,1 4 1,-1 1 105,0 0 0,-1 0 0,0 0 0,-1 0 0,0 0 0,-1 9 0,1-6 51,-1-4-127,-1 0 1,0 0-1,0 0 1,0 0 0,-1-1-1,0 1 1,-1-1-1,0 0 1,0 0 0,0 0-1,-1-1 1,0 1-1,0-1 1,-7 7-1,-16 13 282,-52 40 1,56-48-186,-2 2-60,17-14-84,0 0-1,0 1 1,1 0-1,0 0 0,0 1 1,-13 17-1,21-25-39,0 0 0,0 1-1,0-1 1,0 1 0,0-1-1,0 0 1,0 1-1,0-1 1,0 1 0,0-1-1,1 1 1,-1-1 0,0 0-1,0 1 1,0-1 0,0 0-1,1 1 1,-1-1 0,0 1-1,0-1 1,1 0 0,-1 0-1,0 1 1,1-1-1,-1 0 1,0 1 0,1-1-1,-1 0 1,0 0 0,1 0-1,-1 1 1,1-1 0,-1 0-1,0 0 1,1 0 0,-1 0-1,1 0 1,-1 0 0,0 0-1,1 0 1,-1 0 0,1 0-1,-1 0 1,1 0-1,-1 0 1,0 0 0,2-1-1,28 2 180,-25-1-145,193-4-528,-66-8-2621,-76 5-593,-8 4-2724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0.6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1 8340,'0'0'9332,"-45"149"-9060,30-113-160,1-7-80,5-1-32,1-5-688,5-7-1617,0-3-1649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40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3012 4946,'0'0'1542,"25"-17"-1163,80-49 203,-86 54 58,2 1-1,-1 1 1,23-8 0,19-12 1216,334-251 76,-247 155-1245,181-197 0,-71 62-354,-174 183-329,113-80 0,96-27-61,-17 10 130,237-172-140,-444 300 29,-2-3 0,-3-3 0,-2-3-1,-2-2 1,83-103 0,-94 105-146,71-64 0,-73 76 18,-2-2 1,46-59 0,-69 56 355,-21 43-154,0 1 0,0-1 0,0 1 0,1-1 0,-1 1 0,1 0-1,1 0 1,-1 0 0,1 1 0,-1-1 0,8-5 0,-8 9-46,-16 1-377,-1 2 0,1-1 0,0 2 1,0 0-1,1 0 0,-1 2 0,1-1 1,-19 10-1,-10 9-830,-41 30 1,42-27-98,-67 43-2514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1.0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13350,'0'0'7652,"32"82"-6964,-24-30-400,4 2-176,-1 0-112,6 0-16,-2-2-624,-1-3-977,-3-5-1953,-8-3-2624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1.3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13926,'0'0'1345,"209"170"448,-137-92 128,-15 9-593,-11 6-767,-12 5-353,-19 0-176,-13-2-32,-2-6-48,-20-3-945,-40-4-1408,-26-8-2289,-23-3-4610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11.3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235 1 11781,'0'0'5424,"-18"22"-4957,11-13-426,-14 16 93,2 0 1,0 2-1,2 0 0,-25 54 0,23-33 55,3 0-1,1 0 0,3 2 0,1 0 0,3 0 0,2 1 0,1 73 0,5-112-185,1-1 0,0 1 0,1-1 0,0 1 0,0-1 0,1 1-1,1-1 1,0 0 0,0-1 0,12 21 0,-11-24-103,1 0 1,-1 0-1,1 0 1,0 0-1,1-1 1,-1 0-1,1-1 1,1 1-1,-1-1 1,1-1-1,-1 1 1,1-2-1,1 1 0,-1-1 1,10 3-1,1-2-975,1-1-1,0-1 1,0 0-1,0-2 0,23-2 1,36-4-5390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12.8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14 256 7123,'0'0'3092,"1"-24"-1923,10-73 79,-10 93-1190,0 0-1,1 0 0,-1 0 0,1 0 0,0 0 0,0 1 0,0-1 0,0 1 0,1-1 0,-1 1 0,1 0 0,0 0 0,0 0 0,0 0 0,1 0 0,-1 1 1,0 0-1,1-1 0,7-2 0,2-2 15,-1-1 61,1 0 0,0 1-1,0 1 1,1 0 0,-1 1-1,1 0 1,1 1-1,-1 1 1,0 0 0,1 1-1,0 1 1,-1 0 0,22 2-1,-33 0-89,0 0 0,-1 0 0,1 0-1,-1 1 1,1-1 0,-1 1 0,1 0-1,-1 0 1,0 0 0,0 0 0,0 0 0,0 0-1,0 0 1,0 1 0,-1-1 0,1 1 0,-1-1-1,0 1 1,0 0 0,0-1 0,0 1-1,0 0 1,0 0 0,-1 0 0,1 3 0,2 12 76,0 1 0,-1 30 1,-1-48-118,0 15 25,-1 0-1,0 0 1,-1 1 0,-1-1-1,0-1 1,-1 1 0,-1 0-1,0-1 1,-1 1 0,-1-1-1,0 0 1,-14 22 0,-17 14 40,-2-2 0,-2-1 0,-2-3 0,-74 61 1,83-75-65,34-31-8,0 0 1,0 0 0,0 0 0,-1 0 0,1 0 0,0 0-1,0 1 1,0-1 0,0 0 0,0 0 0,-1 0 0,1 0-1,0 0 1,0 0 0,0 0 0,0 0 0,0 1 0,0-1-1,0 0 1,0 0 0,-1 0 0,1 0 0,0 0 0,0 1-1,0-1 1,0 0 0,0 0 0,0 0 0,0 0 0,0 0-1,0 1 1,0-1 0,0 0 0,0 0 0,0 0 0,0 0-1,0 1 1,0-1 0,0 0 0,0 0 0,0 0 0,1 0-1,-1 0 1,0 1 0,0-1 0,0 0 0,0 0 0,0 0-1,0 0 1,0 0 0,0 0 0,0 0 0,1 1 0,-1-1-1,0 0 1,0 0 0,0 0 0,0 0 0,0 0 0,1 0-1,-1 0 1,0 0 0,0 0 0,0 0 0,0 0 0,0 0-1,1 0 1,13 1-205,-12-1 141,29-4-26,-1 0-1,-1-2 1,1-2-1,-1 0 1,0-2-1,28-14 1,32-10-80,226-63-2814,-218 73-1062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13.1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1 15399,'0'0'2897,"-35"165"-2416,18-108-481,6-8 0,5-8-353,3-5-1199,3-8-1810,0-12-3025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13.4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1 165 8644,'0'0'4514,"197"-36"-4162,-134 13-352,9-8-352,0-5-2273,-7-2-4482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13.8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310 413 16247,'0'0'5171,"74"183"-4963,-62-119-208,-7-2 0,-2-3-64,-3-5-1089,0-5-511,0-10-2850,0-13-2210</inkml:trace>
  <inkml:trace contextRef="#ctx0" brushRef="#br0" timeOffset="1">1023 0 17208,'0'0'1168,"103"134"-1136,-57-54 449,-15 10 735,-14 8-624,-17 0-544,0-2-31,-31-1-17,-29 0 0,-29 6-49,-20-3-143,-23 2-560,-22 11-416,-35 5-1842,-26 3-624,-26-6-2400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2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6 11125,'0'0'7251,"-3"-5"-7251,20 20-128,23 11 128,9 5 0,2 2-240,4 9-1409,-1 7-608,1 0-1088,-4 2-4018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2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4578,'0'0'12246,"55"-18"-12246,-24 42 0,7 7-256,2 2-657,3 3-1664,5-2-2737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2.8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11493,'0'0'2593,"132"64"-2593,-89-48-48,0 4-208,-3-2-432,6 5-769,-9-2-1712,-5-3-1425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41.2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85 2142 3009,'0'0'4933,"-15"23"-4509,-46 70 94,60-91-410,0-1 0,0 0-1,0 0 1,0 0 0,1 1 0,-1-1 0,1 0-1,-1 1 1,1-1 0,-1 0 0,1 1 0,0-1-1,-1 1 1,1-1 0,0 3 0,0-4-92,1 0 0,-1 1 0,0-1 0,1 0 0,-1 1 0,0-1 0,1 0 0,-1 0 1,0 1-1,1-1 0,-1 0 0,0 0 0,1 0 0,-1 0 0,1 1 0,-1-1 0,0 0 0,1 0 0,-1 0 0,1 0 1,-1 0-1,0 0 0,1 0 0,-1 0 0,1 0 0,-1 0 0,0 0 0,1-1 0,-1 1 0,1 0 0,29-12 229,1-8 139,0-1 0,-2-1 1,30-29-1,-10 8 61,598-515 2500,-201 171-2280,219-127-1196,-371 296 168,-279 207 351,183-149-57,-173 138 69,-2-1 1,-1-2-1,0 0 0,-2-1 0,27-46 0,-45 68-9,1-1 1,-1-1-1,0 1 0,0 0 0,0 0 1,-1-1-1,1 1 0,-1-1 0,-1 1 1,1-8-1,-1 13-26,0-1 0,-1 1 0,1-1 0,-1 0 1,1 1-1,-1-1 0,1 1 0,-1-1 0,1 1 0,-1-1 0,1 1 0,-1-1 1,1 1-1,-1 0 0,0-1 0,1 1 0,-1 0 0,0-1 0,1 1 1,-1 0-1,0 0 0,0 0 0,1 0 0,-1 0 0,0 0 0,1 0 0,-1 0 1,0 0-1,0 0 0,0 0 0,-32 2-583,28-2 524,-7 2-59,-1 1-1,1 0 0,0 1 1,0 0-1,0 1 1,1 0-1,0 1 1,0 0-1,-11 9 0,-95 76-2970,96-73 2315,-47 42-1768,7-5-1041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3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7347,'0'0'6483,"55"56"-6387,-33-30-64,1 0-32,6 5-48,3 0-1104,5-3-2242,6-2-2544</inkml:trace>
  <inkml:trace contextRef="#ctx0" brushRef="#br0" timeOffset="1">788 622 7972,'0'0'1696,"94"75"-2080,-85-55-1040,5 3-3187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3.5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12806,'0'0'4098,"77"75"-4098,-54-52-496,-3 3-1233,0-5-1681,0-1-3249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3.9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11621,'0'0'4771,"86"3"-4195,-58 22-352,1 14-224,8 7-977,12 11-1184,2 5-2161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4.4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14423,'0'0'176,"52"36"-176,-15-11-497,6 4-2832,0-3-4627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6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1 976,'0'0'10069,"181"98"-10037,-84-31 336,6 8 481,3 2-561,14 8-288,12 8-288,11 5-1201,9 7-1408,12 4-1041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4.7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 18360,'0'0'2337,"29"-5"-2224,-24 5-113,7 5 0,5 18-321,6 5-495,0 6-1409,-6 2-1505,-5 0-3057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5.0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13782,'0'0'7956,"31"-13"-7876,-22 13-80,8 0 0,0 3-48,6 15-96,3 5-672,-1 6-449,4-1-960,-3 5-1649,0 1-4434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5.4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12102,'0'0'8067,"63"23"-7699,-60-23-256,0 3-112,-3-1 16,5 6-16,-2 2-64,9 8-256,2 6-672,3-1-1905,3-5-1794,-3-3-2848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5.7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1 18857,'0'0'4098,"17"8"-4114,-17-6-33,0 1-79,0 2-368,0-2-976,-14 4-802,-21 1-1999,-2-3-3155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6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10373,'0'0'1424,"158"67"-287,-104-41 240,1 2-545,2 3-336,9 5-48,0 3-111,3-1-209,2 4-128,1 4-16,5 0-433,6 9-815,6 1-1073,3 1-1441,-1 0 1057,1-6-1153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42.0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3260 366 1313,'0'0'1262,"-36"35"31,-18 15-757,-163 159 1578,150-142-1634,-463 440 2676,-465 270-1612,670-532-393,121-97-354,94-72-692,3 5 0,-120 118 0,202-175-109,-2-2 0,-34 24-1,28-24-20,-34 33-1,-107 101 74,231-191-1326,268-220 1440,-36 24 4,-100 83-160,-7-9-1,177-197 0,345-372-899,44 55-2085,-600 557 2751,-67 55 499,-3-4-1,92-95 1,-129 107 300,-30 36-281,1 1 0,18-19-1,-29 32 114,-3 1-283,-1 1 0,0-1 1,1 1-1,-1 0 0,1 0 0,-1 0 0,1 0 0,-1 0 0,1 0 0,0 1 0,-4 2 1,-3 1 83,-196 142 508,133-92-655,-51 44-91,-179 186-1,-81 143-1206,207-226 387,-425 403 1508,162-176-227,389-376-472,5-5-227,-1-2-1,-73 56 1,136-128-6168,20-17 3166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26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0 624,'33'13'878,"-28"-11"-843,260 96 1605,-47-29 4135,438 76 0,-654-145-5707,-1 0 1,1 0 0,-1 1-1,0-1 1,1 0 0,-1 1-1,1-1 1,-1 1-1,0-1 1,0 1 0,1 0-1,-1 0 1,0-1 0,0 1-1,0 0 1,1 0 0,0 2-1,-1-2-104,-1 0-1,0 0 1,1 0 0,-1-1-1,0 1 1,0 0 0,0 0-1,0 0 1,0 0 0,0 0-1,0 0 1,0 0 0,0 0-1,0 0 1,0-1-1,0 1 1,-1 0 0,1 0-1,0 0 1,-1 1 0,-2 2-611,1 0 0,-1 0-1,0 0 1,0 0 0,0-1 0,-1 1 0,1-1 0,-7 5 0,-18 10-8040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1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7587,'0'0'6211,"91"-79"-6355,-36 42-400,2-4-4002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1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3 150 12005,'0'0'4258,"-3"-13"-4258,26 8-128,17-11-880,23-10-737,17-12-1857,18-14-2064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3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0 364 11349,'0'0'1985,"178"-119"-1985,-130 94-400,13-12-1297,4-6-688,16-17-16,22-20-3074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3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1 284 11509,'0'0'4034,"140"-142"-4034,-111 124-320,2 0-176,-2-3-513,2-4-1120,4-4-1280,2-2-2290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3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616 142 12854,'0'0'6451,"109"-132"-6323,-92 125-128,-6 4 0,-2 3 0,-3 0-32,-3 0-240,-1 0-369,-2 10-8115,0 3 5971</inkml:trace>
  <inkml:trace contextRef="#ctx0" brushRef="#br0" timeOffset="1">616 142 9316,'-255'111'1217,"195"-75"-1137,-3 8-80,-3 12 0,-9 11-656,-22 16-3250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5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1256 10453,'0'0'4786,"198"-152"-3970,-129 118-624,5 1-192,3-3 0,-5-1 0,0 4-160,-7-3-352,1 2-961,-3-7-912,0 0-1136,0-3-1586</inkml:trace>
  <inkml:trace contextRef="#ctx0" brushRef="#br0" timeOffset="1">1922 62 10901,'0'0'4850,"49"-62"-4850,-55 70-5026,-14 8-1793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49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7 168 13398,'0'0'3620,"-1"24"-2163,-1-3-1213,0 6-107,1 0 0,1 0 1,1 0-1,1 0 0,6 27 0,29 60 770,-37-121-595,0 1 0,1 0 0,0-1 0,0 1 0,0 0 0,3-8 0,1-6-172,3-18-117,33-141 66,-34 155-117,1-1 0,2 2 0,0-1 0,1 1 0,16-23 0,-22 41 21,0-1 1,0 1-1,0 1 0,1-1 1,-1 1-1,1-1 0,0 2 1,0-1-1,1 1 0,-1 0 1,1 0-1,-1 0 0,1 1 1,0 0-1,0 1 0,0 0 1,0 0-1,0 0 0,1 1 1,-1 0-1,0 0 0,0 1 1,0 0-1,0 0 0,0 0 1,0 1-1,0 0 0,0 1 1,-1 0-1,1 0 0,-1 0 1,0 0-1,10 8 0,-5-1-4,0 0 0,0 1 0,-1 1 0,-1 0 0,0 0-1,0 1 1,-1 0 0,9 21 0,-2 5-11,19 74 0,-33-110 23,0 0 0,0 0 0,0 0 0,1 0 0,-1 0 0,1 0 0,-1 0 0,1-1 0,0 1 0,0-1-1,0 1 1,1-1 0,-1 0 0,0 1 0,1-1 0,0-1 0,-1 1 0,1 0 0,0 0 0,0-1 0,0 0 0,0 0 0,0 0 0,0 0 0,0 0-1,1 0 1,-1-1 0,0 0 0,0 1 0,1-1 0,-1 0 0,0-1 0,0 1 0,1 0 0,-1-1 0,0 0 0,0 0 0,0 0 0,0 0-1,0 0 1,0-1 0,4-2 0,2-1 9,-1 0-1,0-1 1,-1 1-1,1-2 1,-1 1 0,0-1-1,-1 0 1,1 0-1,7-13 1,7-13 42,18-39 1,-1 3-30,-38 69-25,0-1-1,1 1 0,-1 0 0,0 0 1,0-1-1,0 1 0,0 0 0,1 0 1,-1-1-1,0 1 0,0 0 0,0 0 1,1 0-1,-1-1 0,0 1 0,0 0 1,1 0-1,-1 0 0,0 0 0,1 0 1,-1-1-1,0 1 0,0 0 0,1 0 1,-1 0-1,0 0 0,1 0 0,-1 0 1,0 0-1,1 0 0,-1 0 0,0 0 1,0 0-1,1 0 0,-1 1 0,0-1 1,1 0-1,-1 0 0,0 0 0,0 0 1,1 0-1,-1 0 0,0 1 0,0-1 1,1 0-1,-1 0 0,0 0 0,0 1 1,0-1-1,1 0 0,-1 0 0,0 1 1,0-1-1,0 0 0,0 1 0,0-1 1,0 0-1,1 0 0,-1 1 0,0-1 1,0 0-1,0 1 0,9 25-47,-7-18 36,2 1 17,7 22 20,1-1 0,2 0 1,27 42-1,-37-65-25,1-1 0,0 1-1,0-1 1,1 0 0,-1 0 0,1-1-1,1 1 1,-1-1 0,1-1-1,0 1 1,0-1 0,0-1 0,0 1-1,1-1 1,-1 0 0,1-1-1,0 0 1,0 0 0,15 1 0,-16-2-37,0-1 1,0 0 0,0 0 0,0-1 0,0 0 0,0 0-1,0-1 1,-1 0 0,1 0 0,0 0 0,-1-1 0,0 0-1,0 0 1,0-1 0,0 0 0,0 0 0,-1 0 0,1-1 0,-1 0-1,0 0 1,-1 0 0,6-8 0,2-2 77,-2-1-1,0-1 1,0 0 0,-2 0 0,0-1 0,-1 0-1,-1 0 1,-1-1 0,0 1 0,-1-1-1,-1 0 1,-1 0 0,-1-1 0,-1-24-1,0 43 587,0 5-537,-1 16-149,1 2 35,0-1 0,2 0 0,4 24 0,-4-37-12,0 0 0,1 1 0,0-2 0,0 1 0,1 0 0,0-1-1,0 1 1,1-1 0,0 0 0,0-1 0,9 9 0,-4-5-353,-1-1 0,2-1-1,-1 0 1,1 0 0,1-1-1,-1-1 1,1 0 0,0 0-1,22 6 1,-18-8-1382,0-1 0,0 0-1,-1-1 1,26 0 0,14-2-5921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49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64 10917,'0'0'10322,"-24"-12"-9770,-75-33-400,97 44-149,1 0 0,0 1-1,-1-1 1,0 0 0,1 1-1,-1-1 1,1 1 0,-1-1-1,0 1 1,1 0 0,-1-1-1,0 1 1,1 0 0,-1 0-1,0 0 1,1 1 0,-1-1-1,0 0 1,1 1 0,-1-1-1,1 1 1,-1-1 0,1 1-1,-1 0 1,1-1 0,-1 1-1,1 0 1,-1 0 0,1 0-1,0 0 1,0 0 0,-1 1-1,1-1 1,0 0 0,0 1-1,0-1 1,1 0 0,-1 1 0,0-1-1,0 1 1,1-1 0,-1 3-1,-3 3 6,-2 4-14,0 0 1,1 1-1,1-1 0,0 1 0,0 0 0,1 0 1,1 0-1,0 0 0,1 0 0,0 1 1,1 15-1,0-24-35,1 0 1,-1 0 0,1 0-1,0 0 1,0-1 0,0 1 0,0 0-1,1-1 1,0 1 0,-1-1-1,1 1 1,1-1 0,-1 0-1,0 0 1,1 0 0,0 0-1,-1 0 1,1 0 0,0-1 0,0 1-1,1-1 1,-1 0 0,0 0-1,1 0 1,-1-1 0,1 1-1,0-1 1,7 2 0,6 1-159,1 0 1,-1-1 0,1 0 0,0-2 0,19 0-1,-31-2 154,1 1-1,-1-1 1,0 0-1,1 0 0,-1-1 1,0 0-1,0 0 1,0-1-1,0 1 0,0-1 1,0-1-1,-1 1 1,0-1-1,1 0 0,-1 0 1,-1 0-1,1-1 1,-1 1-1,0-1 0,0 0 1,0-1-1,3-5 1,-1 0 180,0-1 0,0 1 0,-2-1 0,1 0 0,-1-1 0,-1 1 0,-1-1 1,1 1-1,-2-1 0,1-17 0,-2 28 1121,15 37-1266,-12-29-84,1 1 0,0 0 0,0-1 1,1 1-1,-1-1 0,1 0 0,1-1 1,-1 1-1,1-1 0,0 0 0,0-1 1,1 1-1,10 5 0,-8-7-693,0 1-1,0-2 1,0 1-1,0-1 1,1 0-1,-1-1 1,0 0-1,1-1 1,-1 0-1,19-3 1,-25 3 596,1-1 0,-1 1 0,0-1 1,1 0-1,-1 0 0,0-1 1,0 1-1,0-1 0,0 1 0,0-1 1,0 0-1,-1 0 0,1 0 1,-1-1-1,5-4 0,16-25 1319,-6 6 6665,-16 42-6897,0 5-412,6 56 712,-6-70-1142,0-1 0,1 0 1,0 1-1,0-1 0,0 0 0,1 0 1,0 0-1,0 0 0,6 7 1,-8-12-44,0 0 0,-1-1 0,1 1 0,0 0 1,0-1-1,0 1 0,0-1 0,0 1 0,0-1 1,0 0-1,1 1 0,-1-1 0,0 0 0,0 0 1,0 0-1,0 0 0,0 0 0,0 0 0,0 0 1,1 0-1,-1 0 0,0-1 0,0 1 0,0 0 1,0-1-1,0 1 0,0 0 0,0-1 0,0 0 0,0 1 1,0-1-1,0 1 0,1-3 0,32-26 254,-30 24-225,31-30-9,2 0 0,1 3-1,69-45 1,-105 75-40,0 1 1,0 0-1,0 0 0,1-1 1,-1 1-1,1 1 0,-1-1 1,1 0-1,-1 1 0,1-1 1,-1 1-1,1 0 0,-1 0 1,1 0-1,0 0 0,-1 0 1,1 0-1,-1 1 0,1 0 1,-1-1-1,1 1 0,-1 0 1,1 0-1,-1 0 0,0 0 1,0 1-1,1-1 0,-1 1 1,0-1-1,2 3 0,4 5-12,0 0-1,-1 1 0,0-1 0,-1 1 1,8 16-1,0 0 23,10 14-794,22 49-1,-40-74-503,0 1 1,-1 0-1,5 30 1,-5 9-4640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1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10773,'0'0'8196,"35"170"-7956,-24-108 112,3-8-304,3-2-48,-2-6-352,-4-5-1985,1-10-1681,-7-13-4386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53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13350,'0'0'3506,"55"158"-2546,-21-78-576,3 2-256,-2 1-80,-4-9-48,-2-7-736,0-5-1649,-1-15-1793,-8-9-4002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42.5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8148,'0'0'5592,"4"9"-4064,-4-8-1510,8 19 774,1-1 0,19 31 0,-24-44-701,0 0 0,0 0 0,1 0 0,0-1 0,0 1 0,1-1 0,0 0 0,0-1 0,0 1 0,0-1 1,0-1-1,1 1 0,10 3 0,22 2-75,-1-3 0,1-1 0,0-1 0,0-2-1,48-5 1,-16 2 46,23-3-238,172-32 0,2-1-953,-451 37-8374,112 0 3298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1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15239,'0'0'5234,"23"175"-5042,-11-108-192,-1 3-336,-11 5-1264,0 5-4723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1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15911,'7'33'1492,"1"9"-1100,4 16 40,28 88 0,-25-103-417,2-1 0,2 0-1,1-1 1,2-1 0,50 66-1,-68-100-22,1-1 0,0 1-1,0-1 1,1-1 0,-1 1-1,1-1 1,0 0 0,0 0-1,1-1 1,7 4 0,-11-6 17,-1 0 1,1-1-1,0 1 1,0-1-1,0 1 1,0-1-1,0 0 1,0 0 0,0 0-1,0-1 1,0 1-1,0-1 1,-1 1-1,1-1 1,0 0 0,0 0-1,0 0 1,-1-1-1,1 1 1,-1 0-1,1-1 1,-1 0-1,0 0 1,1 0 0,-1 0-1,0 0 1,2-3-1,25-33 80,-3 0 0,34-64 0,-3 3-89,-41 73-266,0 0-1,2 1 1,1 1-1,0 1 1,2 1 0,30-26-1,-48 46 47,-1 0-1,1 0 1,0 0 0,0 0-1,0 0 1,0 1-1,0 0 1,0 0-1,0-1 1,0 2-1,0-1 1,0 0 0,1 1-1,-1-1 1,4 1-1,-7 0 159,0 0 0,1 0 0,-1 0 0,0 0 0,0 0 0,1 0 0,-1 0 0,0 0 0,0 1 0,0-1 0,1 0 0,-1 0 0,0 0 0,0 0 0,0 0 0,1 1 0,-1-1 0,0 0 0,0 0 0,0 0 0,0 1 0,1-1 0,-1 0 0,0 0 0,0 0 0,0 1 0,0-1 0,0 0 0,0 0 0,0 1 0,0-1 0,0 0 0,0 0 0,0 1 0,0-1 0,0 0 0,0 0 0,0 1 0,0-1 0,0 0 0,0 1 0,1 29-3112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2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153 19 10709,'0'0'6331,"-14"-4"-5662,-45-10-532,56 14-128,1 0 1,-1 0 0,0 0 0,1 0-1,-1 1 1,1-1 0,-1 1 0,1-1 0,-1 1-1,1 0 1,-1 0 0,1 0 0,0 1 0,-1-1-1,1 0 1,0 1 0,0-1 0,0 1-1,0 0 1,0 0 0,0 0 0,1 0 0,-1 0-1,1 0 1,-3 3 0,2 0-85,-1 0 1,0 0-1,1 0 1,0 0-1,0 0 1,1 0-1,0 1 1,-1-1-1,1 10 1,4-14-223,0-1 0,0 1 0,0-1 0,1 0 0,-1 0 0,0 0 0,0 0 0,0 0 0,1-1 0,-1 0 0,0 1 0,5-3 0,-1-2-946,1 0 1,-1-1-1,0 0 0,11-13 1,3-7-3078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3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44 912,'0'0'5648,"-2"-7"-5472,-6-22-256,6 21-365,2 24 725,1-3 207,1 0 1,0-1-1,1 1 1,0-1-1,1 0 1,0 0-1,1 0 1,1-1-1,-1 1 0,2-1 1,0-1-1,0 1 1,11 11-1,15 16 575,73 64 0,-95-91-937,20 16 140,83 82 320,-103-98-570,-1 1 1,-1 0 0,0 1 0,0 0 0,-2 0 0,1 1 0,9 26 0,-16-32 147,-1-8-195,0-1-1,0 1 1,1 0 0,-1 0-1,0-1 1,0 1 0,1 0-1,-1 0 1,0-1-1,0 1 1,1 0 0,-1 0-1,0 0 1,1 0 0,-1 0-1,0 0 1,1-1 0,-1 1-1,0 0 1,1 0 0,-1 0-1,0 0 1,1 0 0,-1 0-1,1 0 1,-1 0 0,0 0-1,1 1 1,-1-1 0,0 0-1,1 0 1,-1 0-1,0 0 1,0 0 0,1 1-1,-1-1 1,0 0 0,1 0-1,-1 0 1,0 1 0,0-1-1,1 0 1,-1 0 0,0 1-1,0-1 1,0 0 0,1 1-1,-1-1 1,0 0 0,0 1-1,0-1 1,0 0 0,0 1-1,0-1 1,0 0-1,0 1 1,0-1 0,0 0-1,0 1 1,0-1 0,0 0-1,0 1 1,0-1 0,0 1-1,25-26-857,29-38-1,20-21-505,-33 45-1473,68-48-1,-71 60-366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4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805 60 10213,'0'0'2644,"-27"-10"-1652,8 2-697,0 0 56,1 1 0,-1 1-1,0 0 1,-1 2 0,1 0 0,-1 1 0,0 1-1,-35 1 1,24 4-138,1 1-1,1 2 1,-1 1-1,1 1 1,0 2-1,1 1 1,0 1-1,-31 18 1,38-18-97,0 2 1,1 0-1,1 0 1,0 2-1,0 1 0,2 0 1,0 1-1,1 1 1,1 0-1,-21 36 1,31-44-115,-1-1 0,1 2 0,1-1 1,0 0-1,1 1 0,0 0 1,1 0-1,0 0 0,1 0 0,0 0 1,0 0-1,2 0 0,0 0 0,2 13 1,-1-17-10,0-1 0,1 1 1,0-1-1,0 1 0,0-1 1,1 0-1,1 0 1,-1-1-1,1 1 0,0-1 1,0 0-1,1 0 0,-1 0 1,2-1-1,-1 0 0,0 0 1,1-1-1,0 0 1,0 0-1,0 0 0,12 3 1,7 0-76,0-1-1,0-1 1,0-2 0,1 0 0,-1-2 0,1-1 0,0-1 0,30-5 0,-45 5 42,1-2 1,-1 1 0,0-1-1,0-1 1,0-1 0,0 1-1,0-2 1,-1 0 0,0 0-1,0-1 1,-1 0-1,0-1 1,0 0 0,-1 0-1,0-1 1,0-1 0,-1 1-1,0-1 1,-1-1 0,0 1-1,-1-1 1,0 0 0,-1-1-1,0 0 1,0 0 0,-2 0-1,1 0 1,-1 0-1,-1-1 1,-1 1 0,1-24-1,-1 20 94,-4-39 378,3 52-347,-1 0 0,0 0-1,1 0 1,-1 1 0,0-1-1,-1 0 1,1 1 0,0-1-1,-1 1 1,1-1 0,-1 1 0,0 0-1,0 0 1,0-1 0,-4-2-1,3 38 300,5-18-377,1 0 0,1 0 0,0 0-1,1 0 1,1-1 0,0 1-1,1-2 1,15 23 0,-15-25-49,0 0 0,1-1 0,0 0 0,1 0 0,0-1 1,0 0-1,1-1 0,1 0 0,-1 0 0,23 11 0,-28-17-22,0 0-1,1 0 0,-1-1 0,1 1 1,-1-1-1,1 0 0,0-1 1,-1 0-1,1 0 0,0 0 1,-1 0-1,1-1 0,0 0 0,-1 0 1,1 0-1,-1-1 0,1 0 1,-1 0-1,0-1 0,0 1 1,0-1-1,0 0 0,0 0 1,-1-1-1,1 1 0,-1-1 0,0 0 1,0 0-1,-1-1 0,1 1 1,2-6-1,10-14 155,-14 19 25,1-1 0,0 1 0,0 0 0,0 0 0,1 1 0,-1-1 0,1 1 0,0 0 0,1 0 0,-1 0 0,9-5 0,-12 9-105,-1 0 0,1 0-1,0 1 1,0-1 0,-1 1 0,1-1 0,0 1 0,-1-1-1,1 1 1,0-1 0,-1 1 0,1-1 0,-1 1 0,1 0-1,-1-1 1,1 1 0,-1 0 0,0-1 0,1 1-1,-1 0 1,0 0 0,1-1 0,-1 1 0,0 1 0,11 27-109,-9-22 123,2 3-21,1 0 0,0 0 0,0-1 0,1 1 1,0-1-1,1-1 0,-1 1 0,2-1 0,9 8 0,-14-13-20,0-1-1,0 0 0,0 1 0,0-2 0,1 1 1,-1 0-1,0-1 0,1 1 0,0-1 0,-1 0 1,1 0-1,0-1 0,0 1 0,-1-1 0,1 1 1,0-1-1,0 0 0,0-1 0,-1 1 0,1-1 1,0 0-1,-1 0 0,1 0 0,0 0 0,-1 0 1,1-1-1,-1 0 0,0 0 0,1 0 0,2-2 0,5-5 32,-1 0 0,0-1 0,-1 0 0,0-1 0,0 0 0,13-23 0,-13 19 57,1 1-1,0 0 0,23-23 0,-32 37-75,0-1 0,0 1 0,0 0 0,0 0 0,0 0-1,0 0 1,0 0 0,0 0 0,0 0 0,0 0 0,0 1 0,0-1-1,0 0 1,0 1 0,0-1 0,0 0 0,0 1 0,-1-1-1,1 1 1,0-1 0,0 1 0,0 0 0,-1-1 0,1 1 0,0 0-1,-1 0 1,1-1 0,0 1 0,-1 0 0,1 0 0,-1 0 0,0 0-1,1 0 1,-1 1 0,2-1 1,7 11-59,0 0-1,1-1 1,0-1-1,1 0 1,1 0-1,-1-1 1,1 0-1,1-1 1,0-1-1,15 8 1,-14-10-641,0 0 0,0-1 1,1-1-1,-1 0 1,1-1-1,19 1 0,8-1-2723,55-6 1,-31-9-526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4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315 526 3490,'0'0'9348,"-11"-23"-6808,-41-68-550,49 88-1905,1 0 0,-1 0 0,0 0 0,0 1 0,0-1 0,0 1 1,-1-1-1,1 1 0,0 0 0,-1 0 0,0 1 0,1-1 0,-1 1 0,0 0 0,0 0 0,0 0 0,0 0 0,0 1 1,0-1-1,0 1 0,0 0 0,0 0 0,1 1 0,-1-1 0,-6 2 0,-1-1 64,5 0-133,0 1 0,0-1 1,0 1-1,0 0 0,0 0 0,1 0 0,-1 1 1,1 0-1,0 0 0,0 0 0,0 1 0,0 0 0,0 0 1,1 0-1,0 0 0,0 1 0,0 0 0,0 0 1,-5 10-1,3-5-55,1 0 0,0 0 0,1 0 0,0 1 0,1-1 0,0 1 1,1 0-1,0 0 0,0 0 0,1 12 0,1-21 16,0 0 0,1 0-1,-1-1 1,1 1 0,-1 0 0,1 0-1,0 0 1,0-1 0,-1 1 0,1 0 0,0-1-1,1 1 1,-1-1 0,0 1 0,0-1-1,1 1 1,-1-1 0,0 0 0,1 0-1,0 0 1,-1 0 0,1 0 0,0 0 0,-1 0-1,1 0 1,0-1 0,0 1 0,-1-1-1,1 1 1,0-1 0,0 0 0,3 0 0,8 2-218,0-1 0,0-1 1,20-2-1,-31 2 204,8-1-91,0-1 0,0 0 0,0 0 0,0-1 0,0 0 0,0-1 0,-1 0 0,0-1 0,0 0 0,0-1 0,0 1 0,-1-1 0,0-1 0,0 0 0,-1 0 0,0 0 0,0-1 0,-1 0 0,0-1 0,10-16 0,-6 5 142,-1 1 1,0-1 0,-2-1-1,0 1 1,-1-1 0,-1-1 0,-2 1-1,4-44 1,-5 22 224,1-64 1019,-4 95-970,0 0 1,0 0-1,-1 0 1,0 0-1,-1 0 1,-5-12-1,8 22-201,-1 1 0,1-1 0,-1 1-1,0 0 1,1-1 0,-1 1 0,0 0 0,0 0-1,0 0 1,0-1 0,0 1 0,0 0-1,0 0 1,-2-1 0,3 2-52,-1 0 0,1 0 0,-1 0-1,1 0 1,-1 0 0,1 0 0,-1 0 0,1 0 0,-1 0-1,1 0 1,-1 0 0,1 0 0,0 0 0,-1 0 0,1 1-1,-1-1 1,1 0 0,-1 0 0,1 0 0,0 1 0,-1-1 0,1 0-1,-1 1 1,1-1 0,0 0 0,-1 1 0,1-1 0,-1 1-1,-1 3 15,-1 0 0,1 1 0,-1 0 0,1-1 0,0 1 0,-1 7 0,-10 39-21,3 0 0,1 1 0,3 0 0,2 94 0,9-40-1663,26 146 0,-15-132-4045,-6-5-5735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5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196 109 12870,'0'0'5397,"-26"-5"-4106,-5 0-1127,-45-2 0,74 7-162,-1 0-1,1 1 1,0-1-1,0 0 1,0 1 0,0-1-1,0 1 1,0 0-1,0 0 1,0 0-1,0 0 1,0 0-1,1 0 1,-1 0-1,0 0 1,1 1-1,-1-1 1,1 1-1,-1-1 1,1 1-1,0 0 1,-1 0-1,1-1 1,0 1-1,0 0 1,0 0-1,1 0 1,-1 0-1,0 0 1,1 0-1,-1 0 1,1 0-1,0 4 1,-3 4 2,1-3-19,0-1-1,0 1 0,1 0 0,-1 0 0,2 1 0,-1-1 0,1 0 0,0 0 0,0 0 1,2 9-1,-1-13-3,0 0 0,0-1 0,0 1 0,0 0 1,1-1-1,-1 0 0,1 1 0,-1-1 0,1 0 1,0 0-1,0 1 0,0-1 0,0-1 0,0 1 1,0 0-1,1-1 0,-1 1 0,0-1 0,1 1 0,-1-1 1,1 0-1,0 0 0,-1 0 0,1-1 0,0 1 1,0-1-1,-1 1 0,4-1 0,0 1 34,-1 0-1,1-1 1,-1 1 0,1-1-1,0-1 1,-1 1-1,1-1 1,-1 0 0,1 0-1,-1 0 1,1-1-1,-1 0 1,0 0 0,0 0-1,0-1 1,0 0-1,0 0 1,-1 0 0,1 0-1,-1-1 1,0 1-1,0-1 1,0-1 0,0 1-1,-1 0 1,0-1 0,0 0-1,0 1 1,0-1-1,-1 0 1,0-1 0,0 1-1,0 0 1,0-1-1,-1 1 1,0-1 0,0 1-1,-1-1 1,0-7 1008,0 31-980,0 8-56,-1-16 5,1 0 1,0 1 0,1-1 0,0 0-1,4 16 1,-4-22-10,1 0 0,-1-1 0,1 1 0,0-1 0,0 0 0,0 0 0,0 0 0,1 0 0,0 0 0,-1 0 0,1 0 0,0-1-1,0 1 1,0-1 0,0 0 0,1 0 0,-1 0 0,1-1 0,3 2 0,4 1-267,0 0-1,1-1 1,-1-1-1,0 0 1,1 0-1,0-1 1,-1-1-1,24-1 1,-30 1 117,1-1-1,0 0 1,-1 0 0,1 0-1,-1-1 1,1 0 0,-1 0-1,0 0 1,0 0 0,0-1-1,0 0 1,0 0 0,0 0-1,-1-1 1,0 0 0,0 0-1,0 0 1,0 0 0,6-9-1,-3-1 166,-1 0 0,-1-1-1,0 0 1,-1 0 0,0 0 0,-2 0-1,2-16 1,-2 2 799,-1 1-1,-6-57 1,-2 73 664,7 12-1446,0 0 1,0 0-1,0 0 1,-1 0-1,1-1 1,0 1-1,0 0 1,0 0-1,0 0 0,0 0 1,-1 0-1,1 0 1,0 0-1,0 0 1,0 0-1,0 0 1,-1 0-1,1 0 0,0 0 1,0 0-1,0 0 1,-1 0-1,1 0 1,0 0-1,0 0 1,0 0-1,0 0 0,-1 0 1,1 0-1,0 0 1,0 0-1,0 0 1,0 0-1,0 0 1,-1 1-1,1-1 0,0 0 1,0 0-1,0 0 1,0 0-1,0 0 1,0 0-1,-1 1 1,1-1-1,0 0 0,0 0 1,0 0-1,0 0 1,0 1-1,0-1 1,0 0-1,0 0 1,0 0-1,0 0 0,0 1 1,0-1-1,0 0 1,0 0-1,0 0 1,0 0-1,0 1 0,0-1 1,0 0-1,0 0 1,0 0-1,0 1 1,0-1-1,1 0 1,-1 3-19,0 0 1,0 0-1,1-1 1,0 1 0,-1 0-1,1-1 1,0 1 0,0 0-1,1-1 1,-1 1 0,0-1-1,1 0 1,-1 1 0,1-1-1,0 0 1,0 0-1,0 0 1,0 0 0,0 0-1,5 3 1,6 2 5,0 1 1,1-2-1,14 6 0,-16-7-24,0-1 0,-1 2 0,20 12 1,-27-15 7,0 1 1,0 0 0,0-1 0,-1 1-1,0 1 1,0-1 0,0 0-1,0 1 1,0 0 0,-1-1 0,0 1-1,0 0 1,-1 0 0,3 10 0,-2 2-8,0 0 0,-1 0 1,-2 22-1,2 35 45,0-72-25,-1 0 0,0 0 0,1 0 0,-1 0 0,1 0 0,0-1 0,0 1 0,0 0 0,0 0 0,0-1 0,0 1-1,0 0 1,0-1 0,1 1 0,-1-1 0,0 1 0,1-1 0,-1 0 0,1 0 0,0 0 0,3 2 0,-1-1-18,0-1 0,1 1 0,0-1 1,-1 0-1,1 0 0,-1-1 0,1 1 0,0-1 0,5-1 1,1 1-41,0-2 0,0 1 1,0-2-1,-1 1 1,1-1-1,-1-1 0,16-7 1,-11 2 20,0 0-1,-2-1 1,1-1 0,-1 0 0,0 0 0,-1-2 0,-1 1 0,0-2-1,-1 1 1,0-1 0,-1-1 0,9-19 1691,-18 43-1392,-6 126-57,6-133-306,0 0 0,1 0 0,-1 0 0,0 0-1,1-1 1,-1 1 0,1 0 0,-1 0 0,1-1 0,0 1-1,0 0 1,0-1 0,0 1 0,0-1 0,0 1 0,0-1-1,0 0 1,1 1 0,-1-1 0,0 0 0,1 0 0,-1 0-1,1 0 1,-1 0 0,1 0 0,0 0 0,-1-1 0,1 1-1,0 0 1,0-1 0,-1 0 0,1 1 0,0-1 0,0 0 0,0 0-1,3 0 1,26 1-5752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6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15271,'0'0'0,"9"171"-2769,-1-97-4659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6.6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293 50 13670,'0'0'3914,"-28"-10"-2265,-92-25-649,117 34-992,-1 0 0,1 0 0,0 0 0,-1 1 0,1-1 0,-1 1 0,1 0 0,0 0 0,-1 0 0,1 1 0,-1-1 0,1 1 0,0-1 0,-1 1 0,1 0 0,0 1 0,0-1 0,-1 0 0,1 1 0,0 0 0,0 0 0,1 0 0,-1 0 0,0 0-1,1 0 1,-1 1 0,1-1 0,0 1 0,0 0 0,0 0 0,0 0 0,0 0 0,1 0 0,-1 0 0,-1 5 0,-5 7 9,3-6-32,0 1 0,1 0-1,0 1 1,1-1 0,0 1-1,0-1 1,1 1 0,0 0-1,1 0 1,1 0 0,0 16-1,0-25 2,0-1-1,0 1 0,1-1 0,-1 0 0,0 1 1,1-1-1,-1 1 0,0-1 0,1 0 0,0 1 1,-1-1-1,1 0 0,0 1 0,0-1 0,0 0 1,-1 0-1,1 0 0,0 0 0,1 0 1,-1 0-1,0 0 0,2 1 0,0 0-45,1-1 0,-1 1 0,1-1 0,0 1 0,-1-1 0,1 0 0,0-1 0,5 1 0,7 0-285,0-1 1,0 0 0,19-4 0,-24 1 312,0 0 0,0 0 0,-1-1 0,1-1-1,-1 1 1,0-2 0,-1 0 0,1 0 0,-1 0 0,0-1-1,-1-1 1,0 1 0,0-1 0,0-1 0,-1 0 0,-1 0 0,13-20 1259,-21 42-1078,0-1 0,2 1 0,-1 0 1,4 21-1,-1 4-58,-3-36-135,1-1 0,0 1 0,0-1-1,0 1 1,1-1 0,-1 1 0,0 0-1,1-1 1,-1 1 0,1-1 0,-1 1 0,1-1-1,0 0 1,-1 1 0,1-1 0,0 0-1,0 1 1,0-1 0,0 0 0,0 0-1,1 0 1,-1 0 0,0 0 0,0 0-1,1 0 1,-1 0 0,0 0 0,1-1 0,2 2-1,2-1-784,1 0 0,-1 0 0,0 0 0,1-1 0,12-1 0,-3 1-1020,26 0-3404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7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57 9861,'0'0'7275,"-2"12"-6640,-5 26-63,-4 74 0,12-111-574,-1-1-1,0 1 0,1-1 1,-1 1-1,1 0 0,-1-1 1,1 1-1,-1-1 0,1 1 1,-1-1-1,1 1 0,0-1 1,-1 1-1,1-1 0,0 0 1,-1 1-1,1-1 1,0 0-1,0 0 0,-1 1 1,1-1-1,0 0 0,0 0 1,-1 0-1,1 0 0,0 0 1,0 0-1,-1 0 0,1 0 1,1-1-1,27-2 8,-18-2 5,-1 0 1,0-1-1,-1 0 1,1 0-1,-1-1 0,-1-1 1,1 1-1,-1-1 1,12-16-1,20-17 190,-40 40-178,1 1 0,-1-1 0,1 1 0,-1-1 0,1 1 0,-1-1 0,1 1 0,-1-1 0,1 1 0,-1 0 0,1-1 0,0 1 0,-1 0 0,1-1 0,-1 1 0,1 0 0,0 0 0,-1 0 0,1-1 0,0 1 0,-1 0 0,1 0 0,0 0 0,-1 0 0,1 0 0,1 1 0,5 14 277,-1 4-312,-1-11-18,-1-1 0,1 0-1,0-1 1,1 1-1,0-1 1,0 0 0,0 0-1,1-1 1,0 0-1,0 0 1,0-1-1,0 1 1,1-2 0,0 1-1,0-1 1,0 0-1,0-1 1,0 0-1,0 0 1,1 0 0,-1-1-1,12-1 1,-5 1-357,0-1-1,0 0 1,0-1 0,1-1 0,-2-1 0,1 0-1,0 0 1,-1-2 0,1 0 0,-1 0 0,23-14-1,-25 11 174,0-1 0,-1 0 0,0 0 0,-1-1 0,18-22 0,-23 26 527,0 0-1,-1-1 0,0 1 1,-1-1-1,1 0 1,-1 0-1,-1 0 1,1-1-1,-1 1 1,0-1-1,-1 1 1,1-15 1029,-5 22-1276,-1 1 0,0 0-1,1 0 1,-1 0 0,1 0 0,-1 1 0,1-1 0,0 1 0,0 0 0,0 0 0,0 0 0,0 1 0,0-1-1,0 1 1,1 0 0,-1-1 0,1 1 0,0 0 0,0 0 0,0 0 0,0 1 0,0-1 0,1 0 0,-1 1-1,1-1 1,-1 5 0,-1 1-62,0 0 0,1 1 0,0-1 0,0 1 0,1-1 0,0 1 0,1 0 0,0 0 0,2 12 0,-1-20-15,-1 1-1,1-1 1,0 0 0,1 1-1,-1-1 1,0 0 0,1 0-1,-1 0 1,1 0 0,-1 0-1,1 0 1,0 0 0,0-1-1,0 1 1,0-1 0,0 1 0,0-1-1,1 0 1,-1 0 0,0 0-1,1 0 1,-1 0 0,1-1-1,3 2 1,8 0-228,-1 1-1,1-2 1,16 0 0,-29-1 228,1 0-41,12 1-391,0 0 0,0-2 0,0 1 1,0-2-1,23-5 0,-33 5 426,0 1 1,0-1-1,0 0 0,-1 0 1,1 0-1,0-1 0,-1 1 1,0-1-1,0 0 0,0 0 1,0 0-1,0 0 0,0 0 1,-1-1-1,1 1 0,-1-1 1,0 0-1,0 1 0,-1-1 1,1 0-1,-1 0 1,0 0-1,1-7 0,2-46 4818,-6 58-4753,0 0 0,1 0 0,-1-1 0,0 1 0,1 0 0,-1 1 0,0-1 0,1 0 0,0 0 0,-1 1 0,1-1 0,0 0 0,-1 1 0,1 0 0,0-1 0,0 1 0,0 0 0,0-1 0,1 1 0,-1 0 0,0 0 0,1 0 0,-1-1 0,1 1 0,-1 3 0,-7 51-181,7-48 94,1 0 0,0 0 0,0 0 0,1 0 0,0 0 0,0 0 0,1 0 0,0 0 0,0 0 0,1-1 0,5 11 0,2-2-1186,0-1 0,1 0 0,22 24 0,-5-7-4552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1:43.4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8308,'0'0'7099,"-5"0"-5965,-16 0-555,16 0-259,9 2-27,29 6-132,1-1 0,-1-1-1,53 1 1,108-7-98,-86-1-120,-92 1 79,50 0-431,1-2-1,70-12 1,-141 15 508,0 0 0,0 0 0,0 0 0,1 1 0,-1-1 0,0 1 0,0 0 0,1 0 0,-1 1 0,1-1 0,0 1 0,0-1 0,0 1 0,0 0-1,-3 5 1,1-1 12,1 0-1,-1 0 1,2 1-1,-1-1 1,1 1-1,1 0 1,-4 12-1,2 2 59,1-1 0,1 1-1,1 0 1,1-1-1,5 39 1,3-21-94,2 0 1,2 0 0,1-1-1,26 51 1,1 7 50,24 97-34,-42-119-189,4-1-1,43 89 1,-65-153-10,2 2-106,-1-1-1,1 1 1,1-1-1,0-1 1,0 1 0,10 9-1,-13-34-1008,-2-10 810,-1 0-1,-1 1 0,-1-1 0,-1 0 1,-1 1-1,-2-1 0,0 1 1,-1 0-1,-14-34 0,-106-157-1619,82 146 2022,-51-107 0,86 152 189,1 0-1,1-1 1,2 0-1,0 0 1,2-1-1,0 1 1,2-1-1,3-48 1,0 62-51,0 0 1,1 0 0,0 0 0,1 1-1,0 0 1,0-1 0,1 2 0,8-13-1,-5 8 324,0-1-1,9-30 1,-17 59 2901,2 18-2834,0 10-710,-21 264 539,1 0 3,18-303-352,-1 45 55,8 56 0,-4-87-151,0 0 0,1 0 0,0 0 0,1 0 0,1-1 0,1 0 0,8 16 0,-8-18-392,4 6-648,-3-9-3819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8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413 74 15511,'-30'-12'507,"-95"-36"-310,117 45-81,0 0 0,-1 1 0,1 0-1,-1 1 1,1 0 0,-1 0 0,-14 1-1,20 0-65,0 1 0,1-1-1,-1 1 1,0 0-1,0-1 1,0 1 0,1 1-1,-1-1 1,1 0-1,-1 1 1,1-1 0,-1 1-1,1 0 1,0-1-1,0 1 1,-3 3 0,1 2-30,1 0 1,-1 1 0,1-1-1,0 1 1,1 0 0,0-1-1,0 1 1,1 0-1,0 0 1,0 1 0,1 14-1,-2-4-32,2-1-1,-1 1 0,2-1 0,1 0 1,0 1-1,1-1 0,1 0 0,1 0 0,0-1 1,1 1-1,1-1 0,1 0 0,15 23 1,19 16-457,-32-45 308,-1 0 0,0 0 1,-1 1-1,0 0 0,0 0 1,-2 1-1,0 0 0,0 0 1,3 14-1,-8-26 166,-1 1 0,0-1 0,0 0 0,0 1-1,0-1 1,0 0 0,0 1 0,0-1 0,-1 0 0,1 1 0,0-1 0,-1 0 0,1 0 0,-1 1-1,1-1 1,-1 0 0,0 0 0,0 0 0,1 0 0,-1 0 0,0 0 0,0 0 0,0 0 0,0 0-1,0 0 1,0 0 0,0 0 0,0-1 0,-1 1 0,1 0 0,0-1 0,0 1 0,-1-1-1,1 0 1,0 1 0,-1-1 0,0 0 0,-9 2 86,0 0 0,0-1 0,-20-1 1,13 0 37,-135 0-14,152-1-149,-1 1 0,1 0 1,-1 0-1,1-1 0,-1 1 0,1 0 0,-1-1 0,1 0 1,0 1-1,-1-1 0,1 0 0,0 0 0,-1 1 0,-1-3 1,3 2-14,0 1 0,-1-1 1,1 1-1,0-1 1,0 1-1,-1-1 1,1 1-1,0-1 1,0 0-1,0 1 0,0-1 1,0 1-1,0-1 1,0 0-1,0 1 1,0-1-1,0 1 1,0-1-1,0 0 0,0 1 1,1-1-1,-1 1 1,0-1-1,0 1 1,1-1-1,-1 1 1,0-1-1,1 1 0,-1-1 1,0 1-1,1-1 1,-1 1-1,1 0 1,-1-1-1,1 1 1,-1 0-1,1-1 1,-1 1-1,1 0 0,-1-1 1,1 1-1,-1 0 1,2 0-1,18-10-1963,0 2 0,42-11 0,-42 13 677,67-18-5105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8.9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270 93 10885,'0'0'4658,"-27"1"-2860,-88 9-264,110-9-1492,-1 1 0,1-1 0,0 1 0,-1 0 0,1 0 0,0 0-1,0 1 1,1 0 0,-1 0 0,0 0 0,1 0 0,0 1 0,0 0 0,0-1-1,0 2 1,-4 6 0,2-2-46,1 0-1,0 1 1,0 0 0,1 0-1,-4 19 1,5-20 0,1 1 0,0 0 0,0 0 0,1-1 0,1 1 0,0 0 0,0 0 0,1 0 0,3 17 0,-3-26-9,-1 0 0,1 0 0,0 1 0,0-1 0,0 0 0,1 0 0,-1 0 0,0 0 0,0 0 1,0-1-1,1 1 0,-1 0 0,1 0 0,-1-1 0,0 1 0,1-1 0,-1 1 0,1-1 0,-1 0 0,1 0 0,2 1 0,39-1-338,-31-1 181,0-1 12,-1 0 0,1 0 1,0-2-1,-1 1 0,0-1 0,0-1 0,0 0 0,0-1 0,-1 0 0,0 0 0,0-1 1,0 0-1,-1-1 0,15-16 0,8-10 112,-2-2 1,36-54-1,-55 75 168,-6 9 35,0-1 0,0 1 0,-1-1 0,0 0 0,0 0 0,0 0 0,-1-1 0,0 1 0,-1-1 0,0 0 0,2-14 1230,-4 40-1080,-1 4-247,-1 0 0,-6 24 0,4-23-56,0 0 0,0 26 0,4-45-80,0 0-1,0-1 1,0 1-1,0 0 1,1 0 0,0 0-1,0-1 1,0 1-1,0-1 1,0 1-1,0 0 1,1-1-1,0 0 1,0 1 0,3 3-1,-2-5-255,0 1-1,1 0 0,-1-1 1,1 0-1,0 0 0,0 0 1,0 0-1,0-1 0,0 0 1,0 1-1,0-2 0,0 1 1,9 0-1,40 2-4813,3-3-1276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9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86 10085,'0'0'7520,"0"3"-7175,-12 115 1007,51-121-2107,-30-1 745,0-1 0,-1 0 0,0 0 0,0-1 0,0 0 0,0-1 0,-1 1 0,0-1 0,-1-1 0,11-14 0,-10 13 37,0 0 1,0 1-1,1 0 0,0 0 1,0 1-1,1 0 0,0 0 1,14-8-1,-23 15-17,1 0-1,-1 0 0,0 0 1,1 0-1,-1 0 0,0 0 1,1 0-1,-1 0 0,0 0 1,1 0-1,-1 0 0,0 0 1,1 0-1,-1 0 0,1 0 1,-1 0-1,0 0 0,1 0 1,-1 0-1,0 1 0,1-1 1,-1 0-1,0 0 0,0 0 1,1 1-1,-1-1 0,0 0 1,1 0-1,-1 1 0,0-1 1,0 0-1,0 1 0,1-1 1,-1 0-1,0 0 0,0 1 1,0-1-1,0 0 0,0 1 1,1-1-1,-1 1 0,3 17 139,-2-15-93,-1-1-44,3 15 58,0 0 0,1 0 0,1-1 0,8 19 0,-12-31-65,1-1 0,0 1-1,-1-1 1,2 0 0,-1 1-1,0-1 1,1 0 0,-1 0-1,1 0 1,0-1 0,0 1 0,0-1-1,1 1 1,-1-1 0,0 0-1,1 0 1,-1-1 0,1 1-1,0-1 1,0 0 0,-1 0-1,1 0 1,0 0 0,4 0-1,0-1-42,0 0 0,0-1 0,0 0 0,0 0-1,0 0 1,0-1 0,-1-1 0,1 1 0,-1-1 0,1 0-1,9-7 1,5-4-59,0-1 0,23-22 1,30-20 79,-74 56 36,0 0 0,0 0 1,0 0-1,0 0 0,0 1 0,1-1 1,-1 1-1,0-1 0,0 0 1,1 1-1,-1 0 0,0-1 1,0 1-1,1 0 0,-1 0 0,0 0 1,1 0-1,-1 0 0,1 0 1,-1 0-1,0 0 0,1 0 1,-1 1-1,0-1 0,0 1 0,1-1 1,-1 1-1,0-1 0,2 2 1,-1 1-9,1 0 1,-1 0 0,0 0 0,0 0-1,0 1 1,-1-1 0,1 1-1,1 5 1,16 28 35,-12-31-51,0 0 0,0-1 0,0 1 0,1-1 0,-1-1 0,1 0 0,0 0 0,1 0 1,-1-1-1,1 0 0,-1-1 0,1 0 0,15 2 0,-1-2-168,0 0 0,1-2 0,-1 0 0,27-5 0,-40 3 148,0-1 0,1 0 1,-1 0-1,0-1 0,-1-1 0,1 1 1,-1-2-1,0 1 0,0-1 0,0 0 1,-1-1-1,8-8 0,5-7 245,0 0 1,33-49-1,-40 46 2693,-18 32-2227,-13 22-567,-1-1 7,-20 45 0,34-62-127,-1 0 0,2 0 0,0 1 0,0-1 0,1 1 0,1-1 1,0 1-1,0 14 0,1-22-55,1 0 0,0-1 0,-1 1 0,1-1 1,1 1-1,-1 0 0,0-1 0,1 0 1,0 1-1,0-1 0,0 0 0,0 0 1,0 0-1,0 0 0,1-1 0,0 1 0,-1 0 1,1-1-1,6 4 0,6 3-704,1 0 0,0-2 1,19 8-1,16 8-4810,-25-5-1049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59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83 16936,'0'0'2225,"195"-29"-2113,-43 14-112,28 0 480,21 2 320,11 5-800,6 5-224,-4 3-400,-22 0-336,-26 18-2226,-45 11-2753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00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10773,'0'0'0,"195"-34"-6579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2.0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1024 19161,'0'0'1104,"166"-101"-6338,-85 76 736,-1-1-1649</inkml:trace>
  <inkml:trace contextRef="#ctx0" brushRef="#br0" timeOffset="1">1246 227 14823,'0'0'2225,"207"-144"-3010,-144 121-143,-9 2-977,-5 1-2369,-4 2-2721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2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1052 18985,'0'0'896,"23"-80"-4850,48 42 2386,15-14-497,6-5-1665,-6 1-1825</inkml:trace>
  <inkml:trace contextRef="#ctx0" brushRef="#br0" timeOffset="1">1390 232 16247,'0'0'2001,"163"-105"-3890,-91 74 177,2 0 143,1 0-1088,-1-3-1617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2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1 652 14599,'0'0'1680,"129"-134"-1680,-55 96-432,15-9-2033,0-2-2465,-3 3-1201</inkml:trace>
  <inkml:trace contextRef="#ctx0" brushRef="#br0" timeOffset="1">852 191 2273,'0'0'12550,"48"-44"-12406,-16 24-144,11-6-961,14-5-1248,6 0-1584,12-8-1602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4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1 447 9764,'0'0'1233,"134"-132"-849,-62 73 449,14-5-833,14-1-673,6 1-3088,0 2-3075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4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0 735 15687,'0'0'1217,"149"-56"-6212,-97 48 33</inkml:trace>
  <inkml:trace contextRef="#ctx0" brushRef="#br0" timeOffset="1">1166 222 9636,'0'0'1761,"166"-87"-1409,-109 66 641,1 3-577,5 3-416,5-6-880,10-2-2194,16-13-1744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26.1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 7555,'0'0'5480,"0"0"-5445,-1 0-1,1 0 0,0 0 0,0 0 1,0-1-1,0 1 0,-1 0 1,1 0-1,0 0 0,0 0 0,0 0 1,-1 1-1,1-1 0,0 0 1,0 0-1,0 0 0,-1 0 0,1 0 1,0 0-1,0 0 0,0 0 1,0 0-1,-1 0 0,1 0 0,0 1 1,0-1-1,0 0 0,0 0 1,0 0-1,0 0 0,-1 0 0,1 1 1,0-1-1,0 0 0,0 0 1,0 0-1,0 0 0,0 1 0,0-1 1,0 0-1,0 0 0,0 0 1,0 1-1,0-1 0,0 0 1,0 0-1,0 0 0,0 1 0,0-1 1,0 0-1,0 0 0,0 0 1,0 1-1,6 3 124,0 0-1,0 0 1,0-1 0,0 1-1,1-1 1,-1-1 0,1 1-1,0-1 1,0-1 0,0 1 0,14 0-1,11 1-150,44-4 0,-34 0 72,22 2-469,50-1-1799,-41-7-2438,-39 0 147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35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1014 13334,'0'0'4642,"132"-160"-4642,-75 121-624,12-4-1009,11-4-256,6-4-1968,-3-4-4323</inkml:trace>
  <inkml:trace contextRef="#ctx0" brushRef="#br0" timeOffset="1">1026 277 16520,'0'0'368,"149"-85"-368,-103 61-577,-3 1-719,3-5-369,5-3-1024,7-8-513,5-7-927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24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0 18200,'0'0'2529,"-26"21"-1448,-79 70-619,101-88-438,0 1 1,0 0-1,1 0 1,0 0-1,-1 0 1,2 0-1,-1 1 1,0-1 0,1 1-1,0 0 1,0 0-1,0-1 1,0 1-1,1 1 1,0-1-1,0 0 1,1 0 0,-1 0-1,1 1 1,0 6-1,0 10 248,-6 175 435,6-192-746,0 0 0,1 0 1,-1 0-1,1 0 1,0 0-1,0 0 1,1 0-1,-1-1 0,1 1 1,0 0-1,1-1 1,-1 1-1,1-1 1,-1 0-1,1 0 0,1 0 1,-1 0-1,0-1 1,1 1-1,0-1 1,0 0-1,0 0 0,0 0 1,0-1-1,1 1 1,-1-1-1,1 0 1,0 0-1,-1-1 0,7 2 1,13 2-1258,0 0 0,0-2-1,1-1 1,44-1 0,-50-2-461,37 1-4923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24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0 7940,'0'0'9647,"-17"26"-8706,-50 81-450,63-99-384,-1-1 0,1 1 0,1 0-1,-1 0 1,2 0 0,-1 0 0,1 0-1,0 1 1,0-1 0,1 1 0,0 0-1,1-1 1,1 18 0,0 3 210,0-28-312,-1 0-1,1 1 1,0-1 0,-1 0-1,1 0 1,0 0 0,0 0 0,0 1-1,0-1 1,0-1 0,0 1 0,0 0-1,0 0 1,1 0 0,-1 0-1,0-1 1,1 1 0,-1-1 0,0 1-1,1-1 1,-1 1 0,0-1-1,1 0 1,-1 0 0,1 1 0,-1-1-1,1 0 1,-1 0 0,0-1 0,1 1-1,1 0 1,54-4 156,-45 1-150,0-1-1,0 0 1,0 0-1,-1-1 1,0-1-1,0 0 1,0-1-1,-1 0 1,0 0-1,0-1 1,-1 0-1,0-1 1,0 0-1,-1 0 1,0-1-1,9-15 1,-16 23 11,0 0 0,0 0-1,0 0 1,0-1 0,-1 1 0,1 0 0,-1 0 0,1-1 0,-1 1 0,0 0-1,0 0 1,0-1 0,0 1 0,0 0 0,-1-1 0,1 1 0,-1 0 0,1 0-1,-1-1 1,0 1 0,0 0 0,0 0 0,0 0 0,0 0 0,0 0 0,0 0 0,-1 0-1,1 1 1,-1-1 0,0 0 0,1 1 0,-1-1 0,0 1 0,0 0 0,0 0-1,0-1 1,0 1 0,0 0 0,0 1 0,0-1 0,-4-1 0,-48-11-887,6 12-3754,36 7 41,3 18-3215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25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 17400,'0'0'3698,"-58"134"-3058,58-88-464,-2-2-176,-1-5-48,3-8-176,0-8-817,0-10-671,0-5-2530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25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59 16696,'0'0'4895,"-20"20"-4689,-58 68-108,75-84-103,0-1 0,1 1 0,0-1 0,0 1 0,0 0 0,0 0 0,0 0 1,1 0-1,0 0 0,-1 1 0,2-1 0,-1 0 0,0 1 0,1-1 0,0 0 0,0 1 0,0-1 0,1 0 0,-1 1 0,2 4 0,0 2-61,-1-9 32,-1 0 0,1 0 1,0 0-1,0 0 1,0 0-1,0 0 0,1 0 1,-1 0-1,0-1 0,1 1 1,-1 0-1,1-1 1,0 1-1,-1-1 0,1 0 1,0 1-1,0-1 0,0 0 1,0 0-1,0 0 1,0 0-1,0-1 0,0 1 1,1-1-1,-1 1 1,0-1-1,0 0 0,0 1 1,3-1-1,7 0-154,0 1-1,0-1 1,0-1 0,14-2-1,-18 1 168,1 0 0,-1-1-1,0 0 1,-1 0-1,1-1 1,-1 0-1,1 0 1,-1-1 0,0 0-1,-1 0 1,1 0-1,-1-1 1,0 0-1,0 0 1,-1-1 0,0 0-1,0 0 1,-1 0-1,0 0 1,0-1 0,0 1-1,-1-1 1,0 0-1,-1 0 1,0-1-1,0 1 1,0 0 0,-1-1-1,-1 1 1,0 0-1,0-1 1,0 1-1,-3-15 1,1 20 57,1-1 1,-1 0-1,0 0 0,0 1 0,-1-1 0,1 1 1,-1-1-1,0 1 0,0 0 0,0 0 1,0 0-1,0 1 0,-1-1 0,1 1 1,-1 0-1,0 0 0,1 0 0,-1 0 1,0 1-1,0-1 0,0 1 0,-6-1 1,-8-2 26,0 1 1,-1 0 0,-30 0 0,32 3-316,4-1 278,0 1 1,0 0-1,0 1 0,-15 3 1,-6 11-2082,30-12 1331,1 0 1,-1 0 0,1 0 0,0 0-1,0 0 1,0 1 0,-3 5 0,-12 26-10282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0:25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 0 14839,'0'0'1697,"186"83"672,-157-32-1361,-18 14-528,-11 5 161,0 4 143,-14 4-144,-23-1-544,-15 0-96,-14-5 0,-8 1-288,-12-9-720,-6-2-1057,1-5-2881,-4-3-7588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06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10853,'0'0'304,"154"-54"384,-111 38-399,3 3-289,0 0-32,-3 3-97,-6-3-287,-8-2-1585,-6 4-1872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06.7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9636,'0'0'2578,"178"-15"-1010,-132 4-911,-1 4-497,-5-4-48,6 1-112,-8-3 0,2 0-64,-6-2-625,-5-3-2016,-4 2-1201,-10 3-3441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2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40 12278,'0'0'6579,"-28"0"-6579,36 0-64,24 0 64,14-6 144,17-1-144,5-6-176,7 5-1137,-6 3-1168,-15 5-865,-17 0-1712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2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60 132 10885,'0'0'6323,"-60"36"-6323,60-30-16,9-1-48,28-5 64,29 0-176,29-21-1009,25-25-784,17-8-1488,-2-3-433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27.2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52 11429,'0'0'5299,"89"-13"-4947,-20 6-352,14-4-592,0 1-1105,-3 2 144,-17 6-2577,-25 2-1873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2.7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32 147 9540,'0'0'4899,"-31"31"-4851,65-31 0,17 0 240,21-23-48,17-13-240,5-5-945,-2 2-1472,-9 0-1520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3.0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110 51 10037,'0'0'4692,"17"-10"-4235,54-27-303,-71 36-149,1 1-1,-1 0 0,1-1 0,-1 1 0,1 0 0,0 0 1,-1-1-1,1 1 0,0 0 0,-1 0 0,1 0 1,0 0-1,-1 0 0,1 0 0,0 0 0,-1 0 1,1 0-1,0 0 0,-1 0 0,1 0 0,-1 0 0,1 0 1,0 1-1,-1-1 0,1 0 0,0 1 0,-1-1 1,1 0-1,-1 1 0,1-1 0,-1 0 0,1 1 1,-1-1-1,1 1 0,-1-1 0,1 1 0,-1 0 0,0-1 1,1 1-1,-1-1 0,0 1 0,0 0 0,1 0 1,-1 28 195,0-21-104,-1 7 70,0 0-1,-1 0 1,-1 0 0,0 0 0,-1 0 0,0-1 0,-1 1 0,-10 17 0,-8 12 219,-37 50 1,32-52-40,-25 50 0,50-86-303,0 1 1,0 0-1,1 0 1,0 0-1,0 1 1,0-1 0,1 0-1,0 1 1,1-1-1,0 1 1,1 12 0,0-19-42,-1-1 0,1 1 0,0 0 0,0 0 0,0 0 0,0-1 1,0 1-1,0 0 0,0-1 0,0 1 0,0-1 0,1 1 0,-1-1 1,0 0-1,0 1 0,0-1 0,1 0 0,-1 0 0,0 0 1,0 0-1,0 0 0,1 0 0,-1 0 0,0 0 0,0 0 0,1-1 1,0 1-1,7-1 20,15 0 61,-1-1 1,1-1-1,-1-1 0,42-13 0,93-42 72,-65 22-206,-45 19-333,166-55-102,-104 49-1878,-79 20-621,50-1 0,-48 5-2687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3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 6611,'0'0'8212,"17"3"-8212,40-3 0,18 0-16,8 0-288,0-16-497,0-5-1056,-9 3-1952,-11 3-2258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4.2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0 204 10949,'0'0'5939,"3"0"-5939,29 0-64,14 0 64,14-23-192,11-13-1041,12-8-896,3-5-1985,6-3 449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4.6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272 71 8036,'0'0'7475,"-25"4"-6488,-82 15-397,102-17-555,0 0 1,0 0-1,0 0 1,1 0-1,-1 1 1,1-1-1,-1 1 1,1 0-1,0 1 1,0-1-1,0 1 1,1 0-1,0 0 1,-1 0-1,1 0 1,0 0-1,1 1 1,-4 6-1,-1 2 51,-1 2 17,0-1 0,2 1-1,0 0 1,0 1 0,2-1 0,-6 31 0,6-11-12,1-1 1,3 43 0,0-73-99,0 1-1,1-1 1,-1 1-1,1-1 1,0 0 0,0 1-1,1-1 1,-1 0-1,1 0 1,0 0-1,0 0 1,0 0-1,0 0 1,1-1-1,0 1 1,0-1-1,0 1 1,4 3 0,-1-3-10,-1 0 0,1-1 1,0 0-1,0 0 1,1 0-1,-1-1 1,0 0-1,1 0 1,-1-1-1,1 1 1,8-1-1,2 0-33,0-1-1,0 0 1,0-1 0,0-2 0,-1 1-1,1-2 1,0 0 0,-1-1 0,18-8-1,-6 0-39,-1-2-1,-1 0 1,0-2-1,-2-1 1,1-1-1,-2-1 1,29-33-1,-41 41 110,-1-1 0,-1 0 0,0-1 0,-1 0-1,0 0 1,11-30 0,-16 34 14,0 0-1,-1-1 1,0 1 0,-1-1-1,0 0 1,0 0 0,-1 0-1,0 1 1,-1-1 0,-1 0-1,-3-13 1,3 18 25,0 1-1,0 0 0,-1 0 1,0 0-1,0 0 1,0 1-1,0-1 0,-1 1 1,0 0-1,0 0 1,0 0-1,0 0 0,-1 1 1,1 0-1,-1 0 1,0 0-1,0 0 0,0 1 1,0 0-1,0 0 1,-1 0-1,1 1 0,-10-2 1,-13-2-35,1 1 0,-1 2-1,-38 0 1,64 2-27,-17 0-419,-1 0 1,0 1-1,0 1 1,1 1-1,-1 1 1,1 1-1,-28 10 1,-35 28-5058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5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1 243 18088,'0'0'416,"160"-98"-528,-65 54 48,-1 5-2049,-11 3-1936,-17 10-2322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5.7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1 305 13750,'0'0'2962,"149"-103"-2210,-63 59-624,5 0-128,7 5-896,2 6-1569,-6 7-1169,-5 10-2097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6.1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21 165 7924,'0'0'8339,"-20"0"-7666,37 0-609,17-5 16,24-18 128,28-10-208,17-3-1537,3-3-1760,-6 10-3218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6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5 17304,'0'0'384,"25"-1"-824,-7 0 461,-9 0-16,1 0 0,-1 0 0,0 1 0,1 0 0,-1 1-1,0 0 1,0 1 0,0 0 0,0 0 0,0 1-1,0 0 1,0 0 0,-1 1 0,1 0 0,13 10 0,-17-10-29,1 1 0,-1 0 1,-1 0-1,1 0 1,-1 1-1,0-1 0,0 1 1,0 0-1,-1 0 0,0 0 1,0 1-1,-1-1 1,1 1-1,-1 0 0,-1 0 1,1-1-1,-1 1 0,-1 0 1,1 0-1,-1 0 1,0 0-1,-1 0 0,-1 11 1,-2-6 70,1 1 1,-2 0-1,0-1 1,0 1-1,-1-1 1,-1-1-1,0 1 0,0-1 1,-1-1-1,-1 1 1,-11 11-1,-8 5 499,-2-1-1,-1-1 0,-1-2 1,-62 35-1,92-53-22,14-3-455,23 0-171,54-6-60,0-4 0,-1-4-1,0-4 1,99-30 0,-64 11-441,83-22-1999,-69 25-2226,-13 10-3601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0.1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238 91 10501,'0'0'5370,"-18"20"-4580,-54 66-174,69-82-564,0 0 0,1 0-1,-1 0 1,1 0 0,0 0 0,1 1-1,-1-1 1,1 1 0,0-1 0,0 1-1,0-1 1,0 1 0,1 0-1,0-1 1,0 1 0,0 0 0,1 0-1,1 6 1,0 8 128,-2-15-169,1 0-1,-1-1 0,1 1 0,0 0 0,0 0 0,0-1 0,1 1 0,-1 0 0,1-1 0,0 1 0,0-1 0,0 0 0,0 0 0,1 0 0,-1 0 1,1 0-1,0 0 0,0-1 0,0 1 0,0-1 0,0 0 0,0 0 0,1 0 0,-1 0 0,8 2 0,-6-2-124,0-1-1,0 0 1,1 0-1,-1 0 1,1 0-1,-1-1 1,1 0 0,-1 0-1,1 0 1,-1-1-1,0 0 1,1 0-1,-1-1 1,0 1-1,1-1 1,-1 0-1,0 0 1,6-4 0,-3 0-97,0 0 1,0 0-1,-1-1 1,0 0 0,0-1-1,0 1 1,-1-1 0,0-1-1,0 1 1,-1-1-1,-1 0 1,8-18 0,-6 10 126,-1-1 1,0 0-1,-2 1 1,0-2 0,-1 1-1,0-24 1,-2 38 103,0 0 0,0-1-1,-1 1 1,1 0 0,-1 0 0,0 0 0,0 0 0,0-1 0,-1 1 0,0 1 0,0-1 0,0 0-1,0 0 1,0 1 0,-1-1 0,1 1 0,-1 0 0,0 0 0,-5-5 0,2 4 50,1 1 0,-1-1 0,0 1-1,-1 1 1,1-1 0,0 1 0,-1 0 0,1 0 0,-1 1 0,0 0 0,-10-1 0,4 2 23,0 0 0,0 0 0,0 1 0,0 1 0,0 0 0,0 1 0,0 0 0,1 1 0,-1 1 0,1 0 0,0 0 0,-15 10 0,18-8-396,0 0 0,0 1 0,1 0 0,0 0 0,0 1 0,1 0-1,0 0 1,1 1 0,0 0 0,0 0 0,1 0 0,0 1 0,1 0 0,1 0 0,-1 0 0,2 0-1,-2 13 1,1 48-6534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27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1 104 10725,'0'0'8180,"3"0"-8004,17 0-176,20 0 0,20 0-176,23-8 96,20-13-961,6 1-2160,6-9-161,-12 3-4465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0.4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15543,'0'0'2321,"31"160"-2689,-19-108-512,-4-6-929,1-2-512,-3-3-1713,2-13-2017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0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1 240 9700,'0'0'5875,"100"-126"-5875,-40 80-320,-8 12-785,-6 11-479,-9 13-2834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1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0 127 12454,'0'0'979,"29"-19"-955,98-58 229,-119 72-236,1 1-1,0 0 1,-1 1-1,1 0 1,1 0 0,-1 0-1,0 2 1,1-1-1,-1 1 1,1 0-1,-1 1 1,1 0-1,9 2 1,-2-1 34,-15-1-29,0 0 0,0 1 0,-1-1 0,1 1 0,0 0-1,0-1 1,-1 1 0,1 0 0,-1 0 0,1 0 0,0 0 0,-1 0 0,0 1 0,1-1-1,-1 0 1,0 1 0,0-1 0,0 1 0,0-1 0,0 1 0,0-1 0,0 1 0,0 0-1,0-1 1,-1 1 0,1 0 0,-1 0 0,0 0 0,1 0 0,-1 3 0,2 9 115,-1 1 0,-1 0 1,-1 15-1,1-9 54,-1-2 45,0 0-1,-2-1 1,0 1-1,-1-1 1,-1 1-1,-9 21 1,-52 103 1469,15-39-753,45-76-825,6-28-126,0 1 0,1-1 0,-1 1-1,0 0 1,0-1 0,0 1 0,1-1 0,-1 1-1,0-1 1,1 1 0,-1-1 0,0 1-1,1-1 1,-1 1 0,1-1 0,-1 1 0,0-1-1,1 1 1,-1-1 0,1 0 0,0 1 0,-1-1-1,1 0 1,-1 0 0,2 1 0,2-1-9,0 0 0,0 1 0,0-2 0,0 1-1,0 0 1,0-1 0,0 0 0,-1 0 0,1 0 0,6-2 0,21-11-106,0-1 1,0-1-1,-2-2 0,0-1 1,28-25-1,-15 13-282,6-5-505,60-55 0,-93 76-64,0-1 1,-1 0-1,-1 0 1,-1-2-1,0 1 0,-1-1 1,13-31-1,-5-10-3829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1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969 0 12182,'0'0'3500,"39"19"-2169,-4-2-946,6 2 62,-1 2 0,0 1 0,-2 2 0,56 47 0,-72-53-415,-2 2 0,-1 1 1,0 0-1,-2 1 0,-1 1 0,0 1 0,-2 0 0,0 1 1,-2 1-1,-1 0 0,-1 0 0,-1 1 0,-1 0 1,-2 0-1,6 55 0,-8-36-614,-2 1 0,-3-1 0,-6 58 1,3-80 196,0-1 1,-2 1-1,-1-1 1,0 0 0,-2-1-1,0 0 1,-2-1 0,-15 25-1,-5-4 191,-1 0 0,-2-2-1,-2-2 1,-55 46-1,-177 122-19,251-194 160,-523 357-1743,400-276 864,-106 72-1662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9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0 160 13974,'0'0'2498,"166"-28"-2434,-77 5-64,-3-5-497,3-6-815,-6 11-1442,-14 0-3088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9.4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1 146 13478,'0'0'1193,"11"-19"-1361,43-62-91,-51 77 243,1 0 1,0 0-1,0 0 1,0 1-1,0 0 1,1 0-1,-1 0 1,1 0-1,0 1 1,0 0-1,0 0 1,0 0-1,0 0 1,0 1-1,1 0 1,-1 0-1,0 0 0,1 1 1,-1 0-1,0 0 1,6 1-1,-10-1 14,0 0 0,0 0-1,1 0 1,-1 0-1,0 0 1,0 1-1,0-1 1,-1 0 0,1 1-1,0-1 1,0 1-1,0-1 1,0 1 0,0 0-1,0-1 1,-1 1-1,1 0 1,0-1 0,0 1-1,-1 0 1,1 0-1,-1 0 1,1 0-1,-1-1 1,1 1 0,-1 0-1,1 0 1,-1 0-1,0 0 1,1 2 0,2 35 148,-2-28-84,0 44 425,-1 0 0,-3 0 0,-2 0 0,-19 81 1,13-96-397,3-11-23,0 1 0,2 0 0,2 0 1,-2 34-1,38-66-548,-13-5 294,0 0 1,-1-1 0,0-1 0,0-1 0,24-19 0,-27 18-246,1 1 0,0 0 0,0 1 0,1 1 0,1 1-1,-1 0 1,23-6 0,-3 11-3461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19.7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0 14711,'0'0'1488,"-29"155"-1824,29-93 336,0-10-1681,17-11-3281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2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 10149,'0'0'5093,"-2"2"-4389,1-1-686,0 0 1,0 0-1,0 1 0,0-1 1,1 0-1,-1 1 0,0-1 1,1 0-1,-1 1 1,1-1-1,-1 1 0,1-1 1,0 1-1,0-1 0,-1 1 1,1 1-1,-4 53 346,2-1 0,2 1 1,3-1-1,19 105 0,-5-80-219,3 0 1,56 139-1,-54-166-249,3-1-1,2-2 1,3 0-1,59 76 1,-71-104-156,2 0 1,0-2-1,1 0 0,1-1 0,1-1 1,1-1-1,0-1 0,1-1 0,1-2 1,0 0-1,32 10 0,-26-14-383,0-1 0,0-2 0,0-2 0,1 0 0,0-2 0,-1-2 0,1-1 0,36-6 0,118-35-6429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4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502 0 12982,'0'0'950,"-25"4"-286,8-2-578,7-2-43,0 1 0,0 0 0,1 1 0,-1 0 0,1 0 1,-1 1-1,1 0 0,0 1 0,0 0 0,0 1 0,1 0 0,-1 0 1,1 0-1,0 1 0,1 1 0,-11 10 0,-14 22 778,3 2 0,1 0-1,-38 78 1,32-45-521,-37 117-1,61-154-261,1 0-1,2 1 1,2-1 0,1 1 0,2 49 0,1-80-48,1 1 0,1 0 0,-1-1 0,1 1 0,1-1 0,-1 0 0,1 1 0,1-1 0,-1 0 0,1 0 0,1 0 1,-1 0-1,1-1 0,0 1 0,0-1 0,1 0 0,0 0 0,0-1 0,1 1 0,-1-1 0,1 0 0,0-1 0,0 1 0,1-1 1,-1 0-1,1-1 0,0 0 0,0 0 0,0 0 0,0-1 0,10 2 0,3 0-560,0-2 0,-1 0 0,1-1 0,0-1 0,0 0 0,-1-2 0,1 0 0,0-1 1,-1-2-1,32-10 0,46-31-4555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4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0 139 14102,'0'0'1569,"175"-51"-1073,-101 35-496,1-2-112,-9 0-1104,-6 0-1938,-9 0-4417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0.3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1 565 11397,'0'0'627,"37"-13"-411,508-146 3615,79 39-2126,662-42-1,643 59-2282,-1669 98 439,-132 3-5730,-209 7 2278,-47 13 547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4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271 49 11589,'0'0'435,"27"-8"280,90-23-37,-109 28-626,0 1-1,1 1 1,-1-1 0,1 1 0,0 1-1,-1-1 1,1 2 0,0-1 0,13 3-1,-20-2-19,0 0-1,0 0 0,0 1 1,0-1-1,0 0 0,-1 1 1,1-1-1,0 1 0,-1 0 1,0-1-1,1 1 1,-1 0-1,0 0 0,0 0 1,0 0-1,0 0 0,0 0 1,0 0-1,0 0 0,-1 0 1,1 0-1,-1 1 0,0-1 1,0 0-1,1 0 0,-1 0 1,-1 4-1,1 6 130,0 0 0,-1 0 0,0-1 1,-4 13-1,1-8-7,-2 0 1,0-1 0,0 0-1,-2 0 1,0-1-1,0 1 1,-13 14 0,-82 90 545,91-106-631,-292 289 1548,296-294-1583,-23 27 146,29-33-180,1-1 0,0 1-1,0-1 1,0 1 0,0 0-1,1-1 1,-1 1 0,0 0-1,1 0 1,-1 0 0,1-1-1,-1 1 1,1 0 0,0 0-1,0 0 1,0 0 0,0 0 0,0-1-1,1 4 1,7-3-139,17-4 110,-1-1 1,1-1-1,-1-1 0,0-2 0,0 0 1,0-1-1,-1-1 0,31-18 0,72-28-1886,3 10-3821,-81 34 1059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5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0 14455,'0'0'2177,"-52"140"-1617,44-94 720,2 3-927,0 3-257,-2-3-96,-4-3-80,1 0-913,-4-4-2336,1-4-3362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6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 3730,'0'0'13974,"72"0"-13494,-9-3-320,8-10-32,-2-2-128,-6-1-16,-6 3-1328,-8 5-1794,-12 8-3168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6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6451,'0'0'13606,"35"46"-12805,-24 6-81,-2 4-256,-1 4-64,1 1-240,-6 1-160,-1-2-80,-2 1-448,0-1-672,0-1-593,0-7-2177,-2-14-4626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49:06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371 1 15703,'0'0'3058,"45"149"-1490,-16-51-175,0 18-753,-9 10-432,-9-4-96,-11-9-80,0-10-32,-14-8 0,-32-2-192,-20 0-144,-11-5-672,-15-1-641,-8-7-1040,-9-10-2914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4.4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26 472 6467,'0'0'3839,"-5"-28"-3372,-14-96-227,18 116-201,1-1-1,0 0 1,0 1-1,1-1 1,0 1 0,1-1-1,0 1 1,0 0-1,1-1 1,0 1 0,0 0-1,1 1 1,0-1-1,1 1 1,-1 0-1,1 0 1,1 0 0,6-7-1,6-3 136,0 1 1,2 0-1,-1 2 0,29-16 0,-43 26-124,8-4 115,0-1 0,1 2 0,-1 0 0,1 0 0,1 1-1,-1 1 1,1 1 0,0 0 0,21-3 0,-35 7-157,0 0 1,0 0 0,0 0-1,1 1 1,-1-1-1,0 0 1,0 1-1,0-1 1,0 0 0,0 1-1,0 0 1,0-1-1,0 1 1,0 0-1,0-1 1,0 1 0,0 0-1,0 0 1,0 0-1,-1 0 1,1-1-1,0 1 1,-1 0-1,1 1 1,0-1 0,-1 0-1,0 0 1,1 0-1,-1 0 1,0 0-1,1 0 1,-1 1 0,0-1-1,0 1 1,2 52 172,-3-36-6,0 19 195,-2 0-1,-2 0 1,-1-1-1,-2 1 1,-13 37-1,-75 171 458,75-197-779,13-31-30,6-13-22,0 0 0,0 0 1,0 0-1,0 1 0,1-1 0,0 0 1,0 1-1,0 5 0,3-10-12,1 0 0,0 0 0,0-1-1,-1 1 1,1-1 0,0 1 0,0-1-1,-1 0 1,1 0 0,2-1 0,16-12-29,-1-1 0,0-1 0,24-25 0,-21 18-32,11-7-122,117-112-2329,206-147 0,-166 162-2130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5.3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241 48 10613,'0'0'579,"-26"31"5,-82 103 376,101-125-852,0 1 0,0 0 0,1 1 0,0-1 0,1 1-1,0 0 1,1 0 0,1 1 0,-1-1 0,2 1-1,-1 0 1,2 0 0,0 0 0,0 0 0,2 19-1,-1-18-65,0-9-28,0 0 0,0 0 1,1 0-1,-1 0 1,1 0-1,0 0 0,0 0 1,1-1-1,-1 1 0,1 0 1,0 0-1,0-1 1,0 1-1,0-1 0,1 0 1,-1 0-1,1 0 0,0 0 1,0 0-1,0 0 1,0-1-1,0 1 0,1-1 1,-1 0-1,1 0 0,-1-1 1,1 1-1,0 0 1,0-1-1,0 0 0,7 1 1,11 2 80,0-2 0,0 0 0,0-1 0,35-4 0,-49 3-65,20-3 29,-1-1 0,0-1-1,0-2 1,0 0 0,-1-2 0,0-1-1,-1-1 1,0-1 0,-1-1-1,0-1 1,-1-1 0,0-1-1,-2-1 1,0-2 0,-1 1 0,33-41-1,-47 50-47,0 0 1,-1-1-1,0 0 0,0 0 0,-1 0 0,0 0 1,-1-1-1,0 0 0,-1 1 0,0-1 0,0 0 0,-1-22 1,-1 27-29,-1 1 1,1 0 0,-1 0 0,0 0-1,-1-1 1,1 1 0,-1 0 0,0 1-1,0-1 1,-1 0 0,1 0 0,-1 1 0,0 0-1,0-1 1,-1 1 0,1 1 0,-1-1-1,0 0 1,0 1 0,0 0 0,-1-1-1,1 2 1,-1-1 0,1 1 0,-1-1-1,0 1 1,0 0 0,-7-1 0,-7-1-84,-1 0 0,1 1 0,-1 1 0,0 1 1,0 1-1,0 1 0,0 1 0,1 0 0,-1 1 1,1 2-1,-1 0 0,1 1 0,-23 10 0,-2 4-655,2 2 0,0 1 0,2 3 0,-52 41 0,-32 39-2818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6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1 310 10661,'0'0'4562,"18"-24"-2681,-5 6-1571,-3 3-164,0 1 0,1 0 0,1 0 1,1 1-1,-1 1 0,2 0 0,0 1 0,0 0 0,30-16 0,-3 6-100,2 2 0,0 2-1,1 2 1,0 1 0,1 3-1,0 2 1,1 1 0,77-2-1,-120 10-45,1 0 1,-1-1-1,0 2 0,1-1 0,-1 0 1,1 1-1,-1 0 0,0-1 0,1 1 1,-1 1-1,0-1 0,0 0 0,6 4 0,-7-3-9,-1 0 0,1 1-1,-1-1 1,1 1 0,-1-1-1,0 1 1,0-1-1,0 1 1,0 0 0,0-1-1,0 1 1,-1 0 0,1 0-1,-1-1 1,0 1-1,0 0 1,0 3 0,-1 3-4,0-1 0,0 1 0,0 0 0,-1-1 1,-1 1-1,1-1 0,-1 1 0,-1-1 0,0 0 0,0 0 1,0-1-1,-1 1 0,0-1 0,-1 0 0,-7 7 0,-12 13 37,-2-2 0,-40 29-1,44-35-27,-17 10 15,-38 33-3,73-58-8,1 1-1,-1-1 0,1 1 1,1 0-1,-1 0 0,1 0 1,-1 0-1,2 0 0,-1 1 1,0 0-1,1-1 0,-2 10 1,4-12-5,-1-1 0,1 0 0,0 0 1,0 0-1,0 0 0,0 0 0,1 0 1,-1 0-1,0 0 0,1 0 0,0 1 1,-1-1-1,1-1 0,0 1 0,0 0 1,0 0-1,0 0 0,0 0 0,1-1 1,-1 1-1,1-1 0,-1 1 0,1-1 1,-1 1-1,1-1 0,0 0 0,-1 0 1,1 0-1,0 0 0,0 0 0,0 0 1,0 0-1,0-1 0,3 2 0,8 1-31,0 0-1,1-1 0,0-1 0,18 1 0,-22-2 33,102 3-1027,0-4 0,-1-6-1,205-39 1,-180 16-3013,-5-4-3047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8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 8 18120,'0'0'2113,"-178"-7"-2097,149 63-16,12 27 400,17 20 401,0 18-241,9 6-384,28-14-176,9-15-16,11-18-224,0-16-32,9-20-368,0-8-17,6-25-335,8-11-913,6 0-1264,0-49-3026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9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1 134 14102,'0'0'3007,"30"-20"-2985,104-62 2,-124 77-54,0 0 0,1 1 1,0 0-1,0 1 0,0 0 1,0 0-1,0 1 0,0 1 1,1 0-1,-1 1 1,0 0-1,1 0 0,17 4 1,-13-2-173,-13-2 167,-1 1 0,1 0 0,0 0 0,-1 0 0,0 0 0,1 0 0,-1 0 0,0 1 0,1-1 0,-1 1 0,0-1 0,0 1 0,0 0 0,-1 0 0,1 0 0,0 0 0,-1 0 0,1 0 0,-1 0 0,0 1 0,1-1 0,-1 1 0,0-1 0,-1 1 0,1-1-1,0 1 1,-1-1 0,1 1 0,-1 0 0,0 5 0,1 4 1,-1 1-1,0 0 0,-1 0 1,0 0-1,-5 17 0,1-10 121,-2-1 0,0 0 0,-1-1-1,-1 0 1,0 0 0,-17 22-1,-82 97 831,93-118-780,-48 51 639,31-35 47,-39 52 1,60-71-655,12-15-174,-1-1 1,0 0-1,0 1 1,1-1-1,-1 0 1,0 1-1,1-1 1,-1 0-1,0 0 1,1 0 0,-1 1-1,0-1 1,1 0-1,-1 0 1,1 0-1,-1 0 1,0 0-1,1 1 1,-1-1-1,1 0 1,-1 0-1,0 0 1,1 0 0,-1 0-1,1-1 1,-1 1-1,1 0 1,-1 0-1,0 0 1,1 0-1,0 0 1,2-1-12,12 1-1,0-2 0,0 0 1,0-1-1,0 0 1,0-1-1,19-8 0,90-46-579,-18 8-625,-81 39-239,2 2 0,-1 0-1,51-8 1,-8 14-5769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4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1 226 2769,'0'0'5091,"13"7"-464,48 20-4674,-49-25-7,-1 0-1,1-1 0,-1 0 0,1 0 0,0-1 0,-1-1 1,22-3-1,-27 2 28,1 0 1,-1 0-1,-1-1 1,1 1 0,0-1-1,-1-1 1,1 1-1,-1-1 1,0 0-1,0 0 1,0-1-1,-1 1 1,1-1 0,-1 0-1,5-8 1,-2 1 106,0-1 1,0 0 0,-1 0 0,-1 0 0,0-1 0,-1 1 0,-1-1-1,0 0 1,0-1 0,-2 1 0,0 0 0,-1-20 0,-1 44-903,-1 1 0,0 0 1,-1-1-1,0 0 0,-1 1 1,-9 17-1,4-7-3751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29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301 194 14871,'0'0'1555,"-29"-3"-1061,-1-1-462,0 2 0,-33 2 0,59 1 0,-1 0 0,0 0 0,0 0 0,0 1 0,1-1 0,-1 1 0,1 0 0,-1 1 0,1-1 0,0 1 1,0-1-1,0 1 0,0 1 0,0-1 0,1 0 0,-1 1 0,1 0 0,0 0 0,0 0 0,1 0 0,-4 7 0,-1 3 192,1 2 1,1-1-1,0 1 0,-4 24 0,6-29-103,-6 39 98,2 1-1,2-1 0,3 1 0,6 89 1,-4-134-242,1 0 1,0 0-1,0 0 1,0 0 0,1 0-1,0 0 1,0-1 0,0 1-1,1-1 1,0 1-1,0-1 1,0 0 0,1 0-1,-1 0 1,1 0 0,0-1-1,1 1 1,-1-1 0,1-1-1,0 1 1,0 0-1,0-1 1,10 5 0,-7-5-37,1-1-1,0 0 1,0 0 0,0 0 0,0-1 0,0 0 0,0-1-1,0 0 1,0-1 0,0 0 0,0 0 0,-1 0 0,1-1-1,0-1 1,14-5 0,-5-1-91,-1 0 0,0 0 0,-1-2 0,0 0 0,-1-1 0,0 0-1,-1-1 1,17-21 0,1-4 48,-3 0 0,30-51 0,-44 64 124,-1-1-1,-1 0 0,-2-1 1,0 0-1,-2 0 0,0-1 1,-3-1-1,0 1 0,-1-1 1,-2 0-1,-1-31 1,-1 53 11,-1 0 0,-1 0 1,1 0-1,-1 0 0,0 0 1,-1 0-1,0 0 1,0 0-1,0 1 0,-1-1 1,0 1-1,0-1 1,-1 1-1,0 0 0,0 0 1,0 1-1,-1-1 1,1 1-1,-1 0 0,-1 0 1,1 1-1,-1-1 1,0 1-1,0 1 0,0-1 1,0 1-1,0 0 0,-1 0 1,0 1-1,-12-4 1,13 4-81,-1 1 1,0-1-1,0 1 1,0 0-1,0 1 0,1-1 1,-1 1-1,0 1 1,0-1-1,0 1 1,0 1-1,0-1 1,0 1-1,1 0 1,-1 1-1,-6 2 1,5 1-420,-1 0 0,1 0 1,-1 1-1,2 0 0,-1 0 1,1 1-1,0 0 0,1 1 1,-11 16-1,-30 57-5825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30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0 230 18168,'0'0'929,"11"-23"-612,-7 14-306,0-1-20,0 1 1,0-1-1,1 1 0,1 0 0,-1 0 0,1 1 1,1-1-1,0 1 0,0 1 0,0-1 0,1 1 1,0 1-1,1-1 0,-1 2 0,1-1 0,19-8 0,8 1-17,0 2 0,1 2 0,0 1 0,1 2-1,72-3 1,-101 8-10,0 1 0,0 1 0,0-1 0,-1 1 0,1 1 0,0-1 0,0 2 0,14 4 0,-19-4 0,0-1-1,-1 0 1,1 1-1,-1-1 1,1 1-1,-1 0 1,0 0-1,0 0 1,0 1-1,0-1 1,-1 1-1,0-1 1,1 1-1,-1 0 1,0 0-1,-1 0 1,1 0-1,-1 0 1,2 7-1,-1 3-5,0-1-1,0 1 0,-2 0 0,1 0 0,-2-1 1,0 1-1,0 0 0,-1-1 0,-1 1 1,0-1-1,-1 0 0,-1 0 0,0 0 1,0 0-1,-2-1 0,1 0 0,-1 0 1,-12 14-1,-15 15 268,-1-1 0,-2-3 0,-61 50 1,36-33 99,44-40-174,-35 38 446,51-49-539,0-1 1,0 0-1,0 1 1,1-1-1,-1 1 0,1-1 1,0 1-1,0 0 0,0 0 1,0 0-1,0-1 1,0 1-1,1 0 0,0 0 1,-1 0-1,1 0 1,0 0-1,0 0 0,1 0 1,0 4-1,-1-7-51,0 1 1,0 0-1,1-1 0,-1 1 0,0-1 0,1 1 1,-1-1-1,1 1 0,-1-1 0,1 1 1,-1-1-1,0 0 0,1 1 0,0-1 1,-1 1-1,1-1 0,-1 0 0,1 0 1,-1 1-1,1-1 0,0 0 0,-1 0 1,1 0-1,-1 0 0,1 1 0,0-1 1,1 0-1,21 2 19,0 0 0,1-2 1,-1 0-1,0-2 0,1 0 0,-1-2 1,0 0-1,-1-2 0,35-12 0,21-14-469,99-55 1,-65 29-699,50-17-4120,-96 46 179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30.7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17528,'0'0'5411,"72"98"-5139,-29-8-272,6 8-465,-1 5-767,4-10-257,2-3-1200,9-15-2978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31.0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19513,'0'0'0,"25"160"-560,-25-90 560,0 15-208,0-5-2274,-20-8-831,0-15-2850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31.4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908 0 16696,'0'0'688,"126"235"-672,-74-117 560,-18 4 801,-14 14-353,-17 21-527,-3 26-465,-46 24 112,-43 9-144,-39 6-337,-39 10-703,-36-5-1585,-35-5-849,-34-16-3441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37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1 292 9668,'0'0'1377,"115"-157"-1665,-38 113 272,6 5-560,0 13 304,-9 6-1425,-10 15-192,-19 5-2897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45.2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0 178 15383,'0'0'5779,"183"0"-5635,-125 0-144,-1-26-96,0 3-64,-2-8-545,-1-5-975,-2 0-2803,-9 10-6610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46.9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45 6419,'0'0'6408,"2"-16"-1171,1 14-5214,0 0 0,0 1 0,0-1-1,0 1 1,0 0 0,0 0 0,1 0-1,-1 0 1,0 0 0,1 1-1,-1-1 1,4 1 0,51 0-624,-33 1-478,135-7-7683,-106-3 3453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48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7 8100,'0'0'6333,"2"-7"-4334,0 20-1751,-1 0 0,0 0 0,-1 1 0,-2 18 0,1 7 102,-5 109 470,1 50-536,5-196-282,0 0 0,0 1-1,0-1 1,1 0 0,0 1-1,-1-1 1,1 0 0,0 0 0,0 0-1,0 0 1,0 0 0,0 0-1,1 0 1,-1 0 0,1 0 0,-1 0-1,1-1 1,0 1 0,3 2-1,-1-2-23,0 1 0,0-1 0,1 0 0,-1 0-1,1-1 1,-1 1 0,1-1 0,0 0 0,6 0-1,0 0-113,1 0 0,-1-2 1,1 1-1,-1-1 0,0-1 0,1 0 0,20-7 0,-8-3-32,0 0 1,-1-2-1,-1 0 1,-1-2-1,0-1 1,0 0-1,-2-1 1,27-33-1,-46 51 222,0 0-1,0 0 0,0 0 0,0 0 0,0 0 0,0 0 0,1-1 0,-1 1 0,0 0 0,0 0 0,0 0 0,0 0 0,0 0 0,1 0 0,-1 0 0,0 0 1,0 0-1,0 0 0,0 0 0,1 0 0,-1 0 0,0-1 0,0 1 0,0 0 0,0 0 0,1 1 0,-1-1 0,0 0 0,0 0 0,0 0 0,0 0 0,1 0 1,-1 0-1,0 0 0,0 0 0,0 0 0,0 0 0,0 0 0,1 0 0,-1 0 0,0 1 0,0-1 0,0 0 0,0 0 0,0 0 0,0 0 0,0 0 1,1 1-1,-1-1 0,0 0 0,0 0 0,0 0 0,0 0 0,0 0 0,0 1 0,0-1 0,0 0 0,0 0 0,0 0 0,0 0 0,0 1 0,0-1 0,0 0 1,0 0-1,0 0 0,0 1 0,3 24 1231,-2 50-1309,-2-53 504,12 217 109,-4 104-2302,-10-309 541,-10 49 1,-23 45-3228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0.1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3 336 10725,'0'0'5466,"-3"0"-4049,8 0-1300,15-2-100,-1-1-1,1 0 0,-1-2 0,0 0 0,0-1 0,-1-1 0,23-11 0,-11 5-30,242-124-916,-56 26-4199,-158 86 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5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0 139 8580,'0'0'2614,"10"-4"-2384,107-39-100,-81 33-884,-1-3 1,0 0-1,0-3 0,40-24 0,-78 44 1036,0 0 0,0-1 0,0 1 0,1 1 0,-1-1 0,1 0 0,0 1 0,0-1 0,1 1 0,-1-1 0,1 1 0,0 0 0,0 7 0,0-8-228,0-1 1,1 1-1,0-1 0,-1 1 1,1 0-1,1-1 0,-1 1 0,0 0 1,1-1-1,0 1 0,0-1 1,0 1-1,0-1 0,1 1 1,-1-1-1,1 0 0,0 1 0,0-1 1,0 0-1,0 0 0,0-1 1,4 4-1,-3-3-332,30 19 840,-15-11-5435,-15-8 2163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0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1 374 17144,'0'0'544,"180"-38"-304,-65-6-144,8-8-96,0-4-304,-6-12-592,-13 4-1697,-19 12-3234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1.3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11669,'0'0'5429,"0"28"-4695,0 12-484,3 144 423,-2-170-662,0-1-1,2 1 1,0-1-1,0 1 1,1-1-1,1 0 1,0 0-1,1-1 1,0 0-1,14 21 1,-14-26-41,0 0 0,0 0 0,0-1 0,1 0 0,0 0 0,0-1 0,1 0 0,-1 0 0,1 0 0,0-1 0,1 0 0,-1-1 0,1 0 0,-1 0 0,1-1 0,0 0 0,12 1 0,-12-2-46,0 0 1,-1 0-1,1-1 0,0 0 1,-1 0-1,1-1 0,-1-1 1,1 1-1,-1-1 0,1 0 0,-1-1 1,0 0-1,0-1 0,0 1 1,0-1-1,-1-1 0,0 0 1,0 0-1,0 0 0,0-1 1,-1 0-1,0 0 0,0 0 1,0-1-1,-1 0 0,7-12 0,-5 10 186,-1-1 0,0 0-1,0 0 1,-1 0 0,0 0-1,-1-1 1,0 0 0,0 0-1,2-18 868,-6 49 536,-2 89-584,0-20-692,4-1 0,13 94 0,29 27-795,6 36-1007,-34-85-1292,-13-12-2314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2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0 104 13158,'0'0'1902,"34"-2"-1197,384-14 1933,-329 12-2435,787-49-43,-836 49-684,-22 4-595,0-2-1,-1-1 1,1 0 0,26-8 0,-40 8-206,-11 1-4353,-26 2 707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3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972 1 1953,'-44'5'3159,"-604"93"3785,623-94-6636,-29 5 902,1 3 0,-69 23 0,120-34-1147,0 0 0,0 0 1,0-1-1,0 1 0,0 1 0,0-1 1,0 0-1,0 0 0,1 1 0,-1-1 1,1 1-1,-3 1 0,6 8 399,19-1 12,16-2-345,0-1 0,1-2-1,0-2 1,-1-1 0,40-4 0,-26 2-59,65-7 339,-2-5 0,213-50 0,-110 18-134,-86 16-332,-109 23-6876,-127-5 1091,35 5 2083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4:56.8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146 12 9540,'0'0'3242,"0"-1"-3175,0 1 0,1-1-1,-1 1 1,0-1 0,0 0 0,1 1 0,-1-1 0,0 1 0,1-1-1,-1 1 1,0-1 0,1 1 0,-1 0 0,1-1 0,-1 1 0,1-1-1,-1 1 1,1 0 0,-1 0 0,1-1 0,-1 1 0,1 0 0,-1 0-1,1-1 1,0 1 0,-1 0 0,1 0 0,-1 0 0,1 0-1,0 0 1,-1 0 0,1 0 0,0 0 0,30 10-73,0-1 0,1-2 0,0-1 0,47 3 0,133-5-196,-138-5 119,332 1-2001,-448 14 2946,-98 1-714,-2-5-1,-164-10 1,127-3 314,105 1-122,49 0-97,0 1 0,-1 1 0,1 1 0,-47 9 0,73-10-225,-1 0-1,0 0 1,0 0 0,0 0 0,0 1-1,1-1 1,-1 0 0,0 0 0,0 0-1,0 1 1,0-1 0,0 0-1,0 0 1,1 0 0,-1 1 0,0-1-1,0 0 1,0 0 0,0 1 0,0-1-1,0 0 1,0 0 0,0 1 0,0-1-1,0 0 1,0 0 0,0 1-1,0-1 1,0 0 0,-1 0 0,1 0-1,0 1 1,0-1 0,0 0 0,0 0-1,0 0 1,0 1 0,-1-1-1,1 0 1,0 0 0,0 0 0,0 0-1,0 1 1,-1-1 0,1 0 0,0 0-1,0 0 1,0 0 0,-1 0-1,1 0 1,0 0 0,0 1 0,-1-1-1,1 0 1,0 0 0,26 7-85,-22-6 128,109 22-145,183 15 0,122-25-1002,-418-13 1061,1 0-1,-1 0 1,1 0 0,-1 0-1,0 0 1,1 0-1,-1 0 1,1 0 0,-1 1-1,0-1 1,1 0-1,-1 0 1,1 0 0,-1 0-1,0 0 1,1 1-1,-1-1 1,0 0-1,1 0 1,-1 1 0,0-1-1,1 0 1,-1 0-1,0 1 1,0-1 0,1 0-1,-1 1 1,0-1-1,0 0 1,0 1 0,1-1-1,-1 1 1,0-1-1,0 0 1,0 1 0,0-1-1,0 1 1,0-1-1,0 0 1,0 1 0,0-1-1,0 1 1,0-1-1,0 0 1,0 1-1,0-1 1,0 1 0,0-1-1,-1 0 1,1 1-1,0 0-21,0-1-1,0 0 0,-1 1 0,1-1 0,0 1 0,0-1 0,0 1 0,0-1 1,0 0-1,0 1 0,0-1 0,0 1 0,0-1 0,0 1 0,0-1 0,0 1 0,1-1 1,-1 0-1,0 1 0,0-1 0,0 1 0,0-1 0,1 0 0,-1 1 0,0-1 1,0 1-1,1-1 0,-1 0 0,0 0 0,1 1 0,-1-1 0,1 0 0,-1 1 0,0-1 1,1 0-1,-1 0 0,1 0 0,-1 1 0,0-1 0,1 0 0,-1 0 0,1 0 1,-1 0-1,1 0 0,-1 0 0,0 0 0,1 0 0,-1 0 0,1 0 0,0 0 0,16 2-1609,31 2-703,-39-7 646,-26-8-948,1 6 803,9 5 1114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42.5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50 864,'0'0'2738,"0"-39"-2418,0 36 48,0-2-128,0 3-64,-3 2-1424,0 0-449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9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1 645 16456,'335'-75'2241,"69"8"-2033,68 13-208,81-2 0,77-4 736,75-2-352,66 3-384,39 10-48,1 13-48,-43 13-416,-78 5-465,-80-5-1488,-92-3-448,-88-10-2978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9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1 326 9476,'349'-52'7428,"27"6"-7428,13 2-2770,15-3 2770,-17 4-16,-20 1 16,-24 14-2369,-31 5-5666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19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579 0 15271,'0'0'592,"-137"181"-544,77-117 721,5 0 191,9-4-560,9-6-352,3-8-32,2-10-16,1-5-320,-9-5-1393,-9-8-3233,-8-8-4418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0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9941,'0'0'7747,"40"82"-6834,-8-33-353,5 5-240,12-5-240,8-2-80,3-3-80,0-6-800,-5-2-2626,-18 3-4418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6.2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1 912,'0'0'2249,"43"0"307,-24 1-2561,0 0-1,0 2 1,34 9 0,-9 2-2535,-38-12 889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2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0 11205,'0'0'4914,"-3"126"-4818,-12-77-96,1 0-304,0 5-1008,-3 1-3346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3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12822,'0'0'3826,"-11"108"-3346,8-72-320,3 3-80,0-1-80,0 1 48,0 2-48,0-7-144,0-1-1153,0-4-1488,0-9-3378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4.2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625 1 10549,'0'0'5314,"-169"141"-4353,101-76-641,-7-3-160,1-6-112,5-4-48,12-6-528,11-7-1393,11-11-1953,4-4-2769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4.6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13894,'0'0'1345,"195"28"-673,-109 3 977,6 10-1345,-4 6-304,-7 2-496,-18 0-1345,-17 2-2417,-21 1-6531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4.9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421 0 14727,'0'0'680,"8"3"-328,-6-2-351,0 0 0,0 0 0,0-1 1,0 1-1,0 0 0,-1 0 0,1 1 0,0-1 0,0 0 0,-1 1 0,1-1 0,-1 1 0,0-1 0,1 1 0,-1 0 1,0-1-1,0 1 0,0 0 0,0 0 0,0 0 0,0 0 0,-1 0 0,1 0 0,0 3 0,-1-1 23,-1 1-1,0-1 0,0 0 1,0-1-1,0 1 0,-1 0 1,0 0-1,1 0 0,-1-1 0,0 1 1,-1-1-1,1 1 0,-1-1 1,0 0-1,-5 5 0,-21 19 132,-2-2-1,0-1 0,-2-2 0,0-1 0,-68 31 1,-42 28 1067,119-59-781,24-21-429,-1 1 0,1-1 0,0 1-1,-1-1 1,1 1 0,-1-1 0,1 1-1,0 0 1,-1-1 0,1 1 0,0-1-1,0 1 1,-1 0 0,1-1 0,0 1-1,0 0 1,0-1 0,0 1 0,0-1-1,0 1 1,0 0 0,0-1 0,0 1 0,0 0-1,0-1 1,0 1 0,1 0 0,-1-1-1,0 1 1,0 0 0,1-1 0,-1 1-1,0-1 1,1 1 0,-1-1 0,1 1-1,-1-1 1,1 1 0,-1-1 0,1 1 0,-1-1-1,1 0 1,-1 1 0,1-1 0,-1 0-1,1 1 1,0-1 0,13 4 64,0 0 0,1-2 0,-1 1-1,1-2 1,-1 0 0,24-1 0,-17 0-26,117 0 89,160-20 0,-181 4-301,117-15-1262,-82 21-4161,-107 10 43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8.5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10421,'0'0'1014,"0"28"-462,0 190 2172,-1-178-2409,2-1 1,1 1 0,2-1 0,2 0-1,16 58 1,-17-80-112,0-1 1,1 0-1,1 0 1,1 0-1,0-1 1,1 0-1,12 16 0,-21-31-188,0 1 0,0-1 0,1 0 0,-1 0-1,0 0 1,0 1 0,0-1 0,0 0 0,0 0 0,1 0-1,-1 0 1,0 0 0,0 1 0,0-1 0,0 0 0,1 0-1,-1 0 1,0 0 0,0 0 0,0 0 0,1 0 0,-1 0-1,0 0 1,0 0 0,1 1 0,-1-1 0,0 0-1,0 0 1,0 0 0,1-1 0,-1 1 0,0 0 0,0 0-1,0 0 1,1 0 0,-1 0 0,0 0 0,0 0 0,0 0-1,1 0 1,-1 0 0,0-1 0,0 1 0,0 0 0,1 0-1,-1 0 1,0 0 0,0 0 0,0-1 0,0 1-1,0 0 1,6-16 626,-6 14-634,29-128 373,19-67-947,-41 176 138,1-1 0,1 1 0,1 1 0,1 0 1,0 0-1,25-31 0,-30 45 155,0 0 0,0 0 0,0 0 0,1 0 0,0 1 0,0 1-1,0-1 1,12-5 0,-12 7-462,1 0 0,-1 1 1,1 0-1,0 0 0,11-1 0,22 2-3408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29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264 145 10869,'0'0'4143,"-24"4"-3705,-79 17-241,94-18-133,1 1 0,0-1 0,0 2 0,0-1 0,1 1 0,-1 0 0,1 1 0,0 0 0,1 0 0,0 1 0,0-1 1,0 1-1,0 0 0,1 1 0,1 0 0,-1-1 0,-5 15 0,9-19-47,-1-1 1,0 1 0,1 0 0,0 0 0,0 1 0,0-1-1,0 0 1,0 0 0,1 0 0,-1 1 0,1-1-1,0 0 1,0 1 0,0-1 0,0 0 0,1 0-1,0 1 1,-1-1 0,1 0 0,2 6 0,-1-7-26,0 1 0,0-1 0,1 0 1,-1 0-1,0 0 0,1 0 0,-1 0 0,1 0 1,0-1-1,-1 1 0,1-1 0,0 0 1,0 0-1,0 0 0,0 0 0,0 0 0,0-1 1,0 1-1,0-1 0,0 0 0,5 0 0,0 0-18,1 1-1,-1-2 0,1 1 0,-1-1 0,1 0 0,-1-1 0,1 0 0,-1 0 0,0-1 1,0 0-1,0 0 0,0-1 0,-1 0 0,0-1 0,1 1 0,-1-1 0,-1-1 0,1 1 1,-1-1-1,0 0 0,0-1 0,-1 1 0,0-1 0,8-13 0,-8 12 119,-1 1 0,0-1 0,0 0-1,0 0 1,-1 0 0,0-1 0,0 1 0,-1-1 0,-1 1-1,1-1 1,-1-10 966,-1 25-949,0 0-119,0 10-1,0-1 0,1 1 0,1 0 0,4 19 0,-4-29 8,0 1 0,1-1 0,0 0 0,0 0 0,0 0 0,1 0 0,0 0 0,0-1 0,0 0 0,1 0 0,0 0 0,0 0 0,6 4 0,-1-2-43,0 0-1,1-1 0,0 0 0,0-1 1,0 0-1,1 0 0,0-1 0,-1-1 0,1 0 1,1-1-1,-1 0 0,0-1 0,0 0 1,18-1-1,-27 0 13,0-1 0,1 0-1,-1 1 1,0-1 0,0 0 0,1 0 0,-1-1 0,0 1 0,0-1 0,-1 0 0,1 1 0,0-1 0,0 0-1,-1-1 1,1 1 0,-1 0 0,0-1 0,0 1 0,0-1 0,0 0 0,0 0 0,0 0 0,-1 0-1,1 0 1,-1 0 0,0 0 0,1-6 0,4-9-45,-2-1 0,0 0 1,2-28-1,-6 42 74,1-5-25,3-16-13,-2 0 0,-1 0 0,-1 0 0,-1 0 0,-5-31-1,5 53 85,-1-1 0,0 1 0,0 0 0,0 0 0,0 0 0,-1 1 0,-4-7-1,-9-13 1130,20 53-1283,-4-25 115,0 0-1,0 0 0,1 1 0,-1-1 1,1 0-1,3 9 0,6 3-18,0-1 1,0 0-1,2-1 1,0 0-1,0 0 0,27 21 1,-24-22-191,-1 0 1,0 1-1,-1 0 1,0 1-1,20 35 1,-31-45 192,0-1 0,0 1 1,-1 0-1,0 0 0,0 0 1,0 0-1,-1 0 0,0 0 1,0 0-1,-1 0 0,1 0 0,-1 0 1,-1 0-1,1 0 0,-1 0 1,0-1-1,0 1 0,-1-1 1,1 1-1,-1-1 0,-1 0 1,-3 5-1,-1 13 259,7-23-398,1 1 0,0 0 0,-1 0 0,1 0 1,0-1-1,0 1 0,0 0 0,-1 0 0,1 0 0,0 0 1,0 0-1,0-1 0,0 1 0,1 0 0,-1 0 0,0 0 1,0 0-1,0-1 0,1 1 0,-1 0 0,0 0 0,1 0 1,-1-1-1,1 1 0,-1 0 0,2 1 0,12 1-5388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1.1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227 1 5731,'0'0'8884,"-163"121"-6819,134-54-929,9 13-752,9 7-80,8 1-175,3-5-113,3-9-32,31-4-16,12-13-209,8-13-831,6-16-1473,6-18-1809,6-10-3554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1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410 0 14487,'0'0'1392,"-161"132"161,113-65-977,-1 3-512,3-3-64,3-8-448,9-13-1233,14-12-1328,11-16-1025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1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7203,'0'0'8948,"117"100"-8627,-68-51-321,2 3-16,4-1-1553,-7-7-3490</inkml:trace>
  <inkml:trace contextRef="#ctx0" brushRef="#br0" timeOffset="1">553 315 15239,'0'0'1377,"-31"142"-1377,25-88-273,0 0-2816,1-13-3010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7.0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229 12 1153,'0'0'-625,"-25"0"358,-106 0 488,58 0 7802,86 0-7233,182-6 2977,-89 1-4120,160 13-1,-216-5-454,-396 4 744,77-7 2270,330-2-1055,-17-1-2804,-15 3-6073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2.2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261 0 5346,'0'0'12742,"0"88"-12229,-3-34-81,-5 8-144,-1 3-160,-2 2 176,-3 0-224,-9-3-64,-9-2-16,-8-3-480,-3-5-1361,0-10-1921,9-10-2753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2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10229,'0'0'6082,"155"67"-5793,-118-29-241,-2 6-48,-4 5-769,-2-2-1696,0-1-2801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3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 13110,'0'0'4082,"-43"162"-3842,38-105-240,-4 0-992,-2-6-897,2-10-2161,0-5-4594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3.5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1 12358,'0'0'5362,"3"144"-5282,-29-92-80,-8-1-912,-6 4-1665,-3-9-2898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33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 12998,'0'0'640,"31"152"257,-8-72 976,3 13-433,0 5-1008,-6 5-304,-14-5-128,-6 2-304,-21-4-1248,-39-1-1666,-20-10-4289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2.9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527 1 5090,'0'0'8836,"-28"41"-8612,-29 28 177,-15 11-273,-11 5-128,3-2-464,-1-13-1057,13-14-1457,10-20-191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3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10293,'0'0'6979,"183"15"-6563,-111 21-416,-3 8-48,-3 8-848,-6 5-785,0-8-2193,-8-3-5026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3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17000,'0'0'976,"-60"191"-1584,49-82 128,11 4-2306,0-5-4065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3.9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462 1 16408,'0'0'0,"-164"57"-2466,101-11 2466,0 11 273,0 12-273,3 3-593,12-7-5361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4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7395,'0'0'5443,"152"70"-4643,-92-19 465,0 6-529,3 2-736,-3 3-256,-2-5-1345,-13-6-1984,-5-2-2034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8:53.9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1 215 8420,'0'0'5352,"27"-15"-5067,6-4-248,9-5 10,0 2-1,48-16 0,-4 1 83,-48 19 232,75-23 0,-113 41-338,1 0 1,-1 0-1,1 0 0,-1 0 0,0 0 0,1 0 1,-1 0-1,1 0 0,-1 0 0,1 0 0,-1 0 1,1 0-1,-1 0 0,0 0 0,1 0 1,-1 1-1,1-1 0,-1 0 0,0 0 0,1 0 1,-1 1-1,1-1 0,-1 0 0,0 1 0,1-1 1,-1 0-1,0 1 0,1-1 0,-1 0 0,0 1 1,0-1-1,0 0 0,1 1 0,-1-1 0,0 1 1,0-1-1,0 0 0,1 2 0,0 20 22,0-14 104,2 40 379,2 65 557,6-1 0,44 195 0,118 201 595,-114-347-1361,200 442-285,-218-528-106,-23-46-5,-2 0 0,-1 2 0,-1 0 1,-1 0-1,15 64 0,-27-92 44,0 1-1,-1-1 1,0 0 0,1 1 0,-1-1 0,-1 0-1,1 1 1,0-1 0,-1 0 0,0 0 0,0 1 0,0-1-1,0 0 1,0 0 0,0 0 0,-1 0 0,0 0-1,1 0 1,-1 0 0,0-1 0,-1 1 0,1-1-1,0 1 1,-1-1 0,1 0 0,-1 0 0,0 0-1,0 0 1,-3 1 0,-8 3-82,0-1 0,0 0 0,-1-1 1,0-1-1,-20 3 0,7-2-25,-318 47-2243,-61 11-3048,179-15 55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8.2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1 143 9092,'0'0'3039,"3"-5"-1892,2-4-1059,1 0 1,-1 1-1,2 0 0,-1 0 1,2 1-1,-1 0 0,0 0 1,12-8-1,0 2 467,1 1 0,39-19 0,-57 31-427,1-1-1,-1 0 1,1 1-1,0-1 1,-1 1 0,1 0-1,-1 0 1,1 0 0,0 0-1,-1 0 1,1 1 0,-1-1-1,1 1 1,0 0-1,-1 0 1,0 0 0,1 0-1,3 2 1,44 32 7,-28-19 184,31 18-30,-30-21-268,0 1 0,-2 1 0,1 1 1,-2 1-1,0 1 0,-1 1 0,20 25 0,-36-37-60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4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0 18520,'0'0'529,"0"20"-252,-1 2-262,-1-1 0,-1 1 0,-1-1 0,0 0-1,-2 0 1,-16 39 0,-43 59-12,-7 11 69,72-128-71,-11 32-18,11-33 11,0-1 1,0 1 0,0 0-1,0 0 1,0-1 0,0 1-1,0 0 1,0 0 0,0 0-1,1-1 1,-1 1 0,0 0-1,1-1 1,-1 1 0,0 0-1,1-1 1,-1 1 0,1 0-1,-1-1 1,1 1 0,-1-1-1,1 1 1,-1-1 0,1 1-1,0-1 1,-1 1 0,1-1-1,0 0 1,-1 1 0,1-1-1,0 0 1,0 1 0,-1-1-1,1 0 1,0 0 0,0 0-1,0 0 1,-1 0 0,1 0-1,0 0 1,1 0 0,27 0-75,1-2-1,0 0 1,0-2 0,-1-1 0,0-2-1,0-1 1,32-13 0,191-97-3735,-185 84 1960,86-43-3575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5.4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524 1 9188,'0'0'3621,"-37"14"-2408,11-4-861,-2-1 9,2 1 0,0 1 0,0 2 1,1 1-1,0 0 0,2 2 1,-41 34-1,36-23-122,1 1 0,1 1 0,2 1 0,-24 37 1,39-51-218,0 0 0,1 0 0,1 1-1,0 0 1,1 0 0,1 0 0,1 1 0,1 0 0,0-1 0,1 2 0,0 20 0,3-31-26,0 0-1,0 0 0,1 0 1,0 0-1,0 0 1,1 0-1,0 0 0,1-1 1,-1 1-1,2-1 0,-1 0 1,1 0-1,0 0 1,0-1-1,0 0 0,1 0 1,0 0-1,0-1 1,1 0-1,0 0 0,0 0 1,0-1-1,12 6 0,3 0-244,1-1 0,0-1 0,0-1-1,0-1 1,1-1 0,0-1 0,26 2-1,-8-3-1400,1-2-1,-1-2 0,61-9 0,-69 3-2268,47-18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5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127 0 7459,'0'0'9269,"-21"29"-8416,-61 95-498,79-119-347,0 0 0,0 1 0,1-1 0,-1 1 0,1 0 0,0 0 0,1-1 0,-1 1 0,1 0 0,1 0 0,-1 1 0,1-1 0,0 0 0,0 0 0,1 0 0,1 10 0,0-6 0,-1-4-51,1 0 0,-1 0 0,1-1 0,1 1 0,-1 0 0,1-1 0,-1 0 0,2 0 0,-1 0 0,0 0 0,1 0 0,0-1 0,0 1 0,1-1 0,-1 0 0,1 0 0,0-1 0,0 0 0,0 1 0,0-2 0,0 1 0,1-1 0,11 4-1,3 0-309,0-1 0,1-1-1,0-1 1,0-1-1,32-1 1,-44 0 331,1-2 1,-1 1-1,0-1 1,1-1-1,-1 0 1,0 0-1,0 0 0,0-2 1,-1 1-1,1-1 1,-1 0-1,1 0 1,-1-1-1,-1-1 1,1 1-1,-1-1 1,0 0-1,0-1 0,-1 1 1,1-2-1,-2 1 1,1 0-1,-1-1 1,0 0-1,-1 0 1,1-1-1,-2 1 0,1-1 1,-1 0-1,-1 0 1,0 0-1,0 0 1,0-1-1,-1 1 1,-1 0-1,0-1 1,0 1-1,-2-15 0,0 18 107,0 1-1,0-1 0,0 1 0,-1 0 0,0-1 0,0 1 0,0 1 1,0-1-1,-1 0 0,0 1 0,0 0 0,0 0 0,0 0 0,-1 0 0,0 1 1,1-1-1,-1 1 0,-1 1 0,1-1 0,0 1 0,-1 0 0,-6-2 1,-8-3 8,0 2 1,-1 0 0,1 1-1,-41-2 1,50 6-109,-6-1-134,1 0-1,-1 2 0,-18 2 0,30-2-65,1-1 0,0 1 0,0 1 1,-1-1-1,1 1 0,0-1 0,1 1 0,-1 0 1,0 1-1,0-1 0,1 1 0,0-1 0,-1 1 1,1 0-1,0 0 0,-4 7 0,-7 16-3493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6.1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0 101 14215,'0'0'3422,"16"29"-2432,-16-27-980,115 234 452,-79-140-443,-36-96-15,0 0 0,0 1 0,0-1-1,0 0 1,0 0 0,1 1 0,-1-1 0,0 0 0,0 1 0,1-1-1,-1 0 1,0 0 0,0 0 0,1 1 0,-1-1 0,0 0 0,1 0-1,-1 0 1,0 0 0,1 0 0,-1 1 0,0-1 0,1 0-1,-1 0 1,0 0 0,1 0 0,-1 0 0,0 0 0,1 0 0,-1 0-1,0 0 1,1 0 0,-1 0 0,0-1 0,1 1 0,-1 0 0,0 0-1,1 0 1,-1 0 0,0 0 0,1-1 0,-1 1 0,0 0-1,0 0 1,1-1 0,-1 1 0,0 0 0,14-16 305,39-80 15,46-74-158,-79 140-235,1 1 1,1 1-1,38-36 1,-24 38-1189,-9 20-3081,-18 10 632,-5 15 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6.4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359 2 14887,'0'0'5077,"-23"0"-4744,12 0-314,3-1 5,0 1-1,1 0 1,-1 0 0,0 1-1,0 0 1,1 0 0,-1 0-1,0 1 1,1 0-1,0 1 1,-1 0 0,1 0-1,0 1 1,0-1 0,1 1-1,-1 1 1,1-1-1,0 1 1,0 1 0,-8 9-1,-10 14 193,2 2 1,1 0-1,2 2 0,-23 49 1,35-64-187,0 1 0,1-1 0,1 1 1,0 0-1,2 1 0,0-1 0,2 1 0,0-1 1,1 1-1,3 29 0,-1-38-79,1-1 0,0 1 0,0-1 0,1 0 0,1 1 0,-1-2-1,2 1 1,-1-1 0,1 1 0,1-1 0,-1-1 0,2 0 0,-1 0 0,1 0 0,0-1 0,1 0 0,-1 0-1,2-1 1,10 6 0,-2-2-707,2-1 0,-1-1 0,1-1 0,0 0 0,0-2 0,1 0 0,0-1 0,0-1 0,23 0 0,44-2-6397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6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534 0 16295,'0'0'4066,"-164"155"-3842,90-91-224,-1-2-144,7-5-384,5-6-865,14-9-1984,9-14-2386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7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12502,'0'0'6803,"58"160"-6051,-18-95-576,6 2-176,5-5-80,1-3-656,-4-5-2049,-8-8-3074</inkml:trace>
  <inkml:trace contextRef="#ctx0" brushRef="#br0" timeOffset="1">630 439 15911,'0'0'3458,"15"149"-4002,-12-100-1185,-3-8-720,0-5-3266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8.0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327 1 13238,'0'0'6707,"-17"139"-6547,-15-85-112,-11 3-48,-11-1-416,-9 4-865,0-1-2416,9-7-3090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8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553 0 4786,'0'0'14871,"-11"13"-14823,-18 44 80,-11 10 240,-9 3-288,-5-1-48,-9-4-32,-12-3-192,-8-8-960,3-13-2962,11-13-3746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8.8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15767,'0'0'2882,"175"180"-1778,-109-110-848,-3 2-256,-3-7-272,-8-9-1553,-6-9-4770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39.0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0 163 4898,'0'0'4674,"0"-1"-4481,1 0 0,-1 0 0,0 0 0,0 0 0,1 0-1,-1 0 1,1 0 0,-1 1 0,1-1 0,-1 0 0,1 0-1,0 0 1,-1 0 0,1 1 0,0-1 0,0 0-1,1 0 1,17-12-88,0 2-1,1 0 0,0 2 1,1 0-1,0 1 0,1 1 1,0 1-1,0 1 0,33-3 0,-55 8 110,2 25 180,2 0 1,0 0-1,1-1 1,2 1-1,0-1 1,13 26-1,-20-50-389,1 2 2,-1 0 0,1 0 0,-1 0 0,1 0 0,0 0 0,0 0 0,0 0 0,0 0 0,0-1 0,1 1 0,-1 0 0,0-1 0,1 1 0,-1-1 0,1 1 0,0-1 0,-1 0 0,1 0 0,0 0 0,0 0 0,0 0 0,2 1 0,1-30-29,-1-141-2398,-5 108 1239,1 60 1121,1-1 0,-1 0 0,1 0 0,0 1 1,-1-1-1,1 0 0,0 1 0,0-1 1,0 1-1,0-1 0,1 1 0,-1-1 0,0 1 1,0 0-1,1 0 0,-1-1 0,1 1 1,-1 0-1,1 0 0,0 1 0,-1-1 0,1 0 1,0 0-1,-1 1 0,1-1 0,0 1 1,0 0-1,0-1 0,-1 1 0,1 0 0,2 0 1,73-2 618,-61 2-206,-12 0-218,0-1-1,-1 1 1,1 1-1,0-1 1,0 0 0,-1 1-1,1 0 1,0 0-1,-1 0 1,1 0-1,-1 1 1,5 2 0,-6-2-56,1 1 1,-1-1-1,1 1 1,-1 0-1,0 0 1,0 0-1,-1 0 1,1 0-1,-1 1 1,1-1-1,-1 0 1,0 1-1,0 3 1,15 52 862,-5-17-89,20 49 1,-25-78-748,1 1 0,0-1 0,0 0 0,1-1 0,1 0 0,0 0 0,16 15 0,-17-19-93,-4-3-18,0-1 1,1 0-1,0 1 1,0-2 0,0 1-1,0 0 1,0-1-1,1 0 1,10 4-1,-16-24-4844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49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1 743 19417,'0'0'-656,"34"-6"413,110-17 350,-138 22-90,0 0 0,0 0 0,0 0 0,0 1 0,0 0 0,0 1 0,0-1 1,0 1-1,0 0 0,0 1 0,0-1 0,-1 1 0,1 0 0,0 1 0,-1-1 1,0 1-1,0 0 0,0 1 0,0-1 0,0 1 0,0 0 0,-1 0 0,0 0 1,0 1-1,0 0 0,0-1 0,-1 1 0,0 1 0,0-1 0,3 8 0,-3-8-36,0 0 0,-1 1-1,0-1 1,0 1-1,0-1 1,-1 1 0,0 0-1,0 0 1,0-1-1,-1 1 1,1 0 0,-2 0-1,1 0 1,-1 0-1,1 0 1,-2-1 0,1 1-1,0 0 1,-1-1-1,0 1 1,-1-1-1,1 0 1,-1 0 0,0 0-1,0 0 1,-1 0-1,1 0 1,-1-1 0,0 0-1,-1 0 1,-4 4-1,-16 12 90,0-1 0,-1-1 0,-1-2 0,-46 21 0,32-16 172,33-17-130,6-3-70,0-1 0,0 1 1,0 0-1,0 0 1,1 0-1,-1 0 1,0 0-1,1 0 0,-1 0 1,0 0-1,1 1 1,0-1-1,-1 1 0,1-1 1,0 1-1,0-1 1,-2 3-1,10-2 6,24-1-70,1-2-1,-1-1 1,0-1-1,0-2 1,0-1-1,55-19 1,-19 0-3673,123-66 0,-74 25-6822</inkml:trace>
  <inkml:trace contextRef="#ctx0" brushRef="#br0" timeOffset="1">826 0 16920,'0'0'3377,"212"188"-2464,-135-64-657,-8 8-240,-21 4 16,-16 6-32,-29 2-192,-6-2-272,-66-5-1025,-40-14-2289,-42-9-2769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4.3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718 29 2769,'0'0'10338,"-26"-5"-9617,-92-16-150,106 20-357,0 0 1,0 1-1,0 0 1,0 1 0,0 0-1,1 1 1,-1 0 0,0 1-1,1 0 1,-1 1-1,1 0 1,0 0 0,0 2-1,1-1 1,-1 1 0,1 1-1,-9 8 1,-8 8 47,2 2 0,1 0 0,1 2 1,-21 30-1,38-48-245,-23 30 152,2 1-1,1 2 0,3 0 1,-33 85-1,44-94-145,2 1 0,1 1 1,2 0-1,1 0 0,2 0 0,2 1 0,2 47 0,1-74-57,0 1 0,0-1 0,2 0-1,-1 1 1,1-1 0,0 0-1,1 0 1,0 0 0,0-1 0,1 0-1,0 0 1,1 0 0,0 0-1,0-1 1,0 0 0,1 0-1,0 0 1,1-1 0,-1 0 0,1-1-1,0 0 1,0 0 0,1 0-1,9 2 1,-1 1-639,1-2 0,0-1 0,0 0 1,1-1-1,-1 0 0,1-2 0,0-1 0,0 0 0,0-1 0,0-1 0,26-4 0,41-21-4689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4.9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268 1 8116,'0'0'3684,"-25"3"-3316,-83 17 643,103-18-864,-1 0 0,1 0-1,-1 1 1,1 0-1,0 0 1,0 0 0,0 0-1,0 1 1,0 0-1,1 0 1,0 0 0,0 0-1,0 1 1,-6 9-1,3-2 61,1 0 0,0 1-1,1-1 1,-4 17 0,8-27-203,-5 17 40,1 0 0,1 0 0,1 0 0,0 0 0,2 0 0,0 31 0,1-44-47,1-1 0,-1 1 0,1 0 0,0-1 0,0 0 0,1 1 0,0-1 0,0 0 0,0 0 0,0 0 0,1 0 0,0 0 0,0 0 0,0-1 0,0 0 0,1 1-1,0-1 1,0-1 0,0 1 0,0 0 0,1-1 0,-1 0 0,1 0 0,0 0 0,0-1 0,10 4 0,-6-3-125,1 0-1,-1-1 0,0-1 0,1 1 0,-1-2 1,1 1-1,0-1 0,-1-1 0,1 1 1,9-3-1,-13 1 77,-1 1 0,0-1 0,1 0-1,-1 0 1,0-1 0,0 0 0,-1 0 0,1 0 0,0 0 0,-1 0 0,0-1 0,0 0-1,0 0 1,0 0 0,-1-1 0,1 1 0,-1-1 0,3-6 0,2-8-18,-1 0 0,-2 0 1,1 0-1,-2-1 0,-1 0 0,0 0 1,-2 0-1,0 0 0,-3-26 0,2 38 69,1 3 15,-2 1-1,1-1 1,0 1 0,-1-1-1,0 1 1,0-1 0,0 1 0,-1-1-1,0 1 1,0 0 0,0 0 0,0 0-1,0 0 1,-1 0 0,1 0-1,-1 1 1,0-1 0,-6-4 0,4 5-18,0-1 0,0 1 1,0 0-1,0 1 0,-1-1 1,1 1-1,-1 0 0,0 0 0,0 1 1,0 0-1,1 0 0,-1 0 1,0 0-1,-7 1 0,12 0-127,0 0 0,-1 0-1,1 0 1,0 0-1,0 1 1,-1-1 0,1 0-1,0 0 1,-1 1-1,1-1 1,0 1 0,0-1-1,0 1 1,0 0-1,-1-1 1,1 1 0,0 0-1,0 0 1,0 0-1,1 0 1,-1 0 0,0 0-1,0 0 1,0 0-1,1 0 1,-1 0 0,0 0-1,1 0 1,-1 1-1,1-1 1,-1 2 0,-4 25-3340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5.3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11333,'0'0'2793,"6"29"-1336,0-5-1112,8 39 559,34 97 0,-7-64-346,-37-89-152,-1-10-268,-2-9-26,-1-10-181,2 0 1,0 0-1,2 0 0,0 0 1,1 0-1,11-25 1,-12 36-94,0 1 1,1-1-1,0 0 1,1 1 0,0 0-1,1 1 1,0 0-1,1 0 1,0 0 0,0 1-1,1 0 1,0 0-1,17-11 1,-22 17-274,0 0 1,0 1-1,0-1 1,0 1-1,0 0 0,0 0 1,1 0-1,-1 0 0,0 1 1,7 0-1,9 0-3262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5.6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402 0 13702,'0'0'3421,"-30"1"-1767,1 0-1387,0 0 1,-41 9 0,64-7-239,-1-1 0,1 1 0,-1 1 0,1-1 0,0 1 0,0 0 0,1 0 0,-1 1 0,1-1 0,0 1 0,0 0 0,0 1 1,1-1-1,0 1 0,0 0 0,0 0 0,-3 10 0,-6 5 88,-6 10-15,1 1 0,2 0 1,1 1-1,2 1 0,1 0 1,2 1-1,1 0 0,2 0 0,1 1 1,2 0-1,1 60 0,3-86-129,0 0 1,1 0-1,0 0 0,1 0 1,0 0-1,0 0 0,1 0 1,8 16-1,-8-20-83,0-1 0,0 0 0,0-1 0,1 1 0,0-1 0,0 0 0,0 1 0,0-2 0,1 1 0,-1 0 0,1-1 0,0 0 0,0 0 0,1-1 0,-1 1 0,10 2 0,-1-1-691,-1-2 0,1 0 1,0 0-1,0-1 0,-1-1 0,27-3 1,37-7-4096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6.0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516 0 10421,'0'0'5890,"-143"137"-4689,77-67-929,3-1-176,6-2-96,5-13-96,12-5-624,3-7-1665,5-17-1345,7-12-496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6.3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11749,'0'0'6195,"201"152"-6131,-144-111-128,-11-2-976,-9-8-1217,-5-3-2626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6.7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18 14807,'0'0'2444,"4"-3"-2138,28-11-188,-31 14-117,0 0-1,0 0 0,0 0 1,0 0-1,-1 0 0,1 0 1,0 0-1,0 0 0,0 0 0,0 1 1,0-1-1,-1 0 0,1 1 1,0-1-1,0 0 0,-1 1 0,1-1 1,0 1-1,0-1 0,-1 1 1,1 0-1,0-1 0,-1 1 1,1-1-1,-1 1 0,1 0 0,-1 0 1,1-1-1,-1 1 0,0 0 1,1 0-1,-1 0 0,0-1 0,0 1 1,1 0-1,-1 0 0,0 0 1,0 0-1,0 0 0,0-1 1,0 1-1,0 2 0,0 7 45,0 1 0,-1 0 1,0 0-1,0 0 0,-1-1 0,-1 1 0,0-1 1,0 1-1,-1-1 0,0 0 0,-1 0 0,0-1 1,-1 1-1,0-1 0,0 0 0,-9 9 0,8-11-24,1 1 0,1 0 0,0 1 0,0-1 0,0 1 0,1 0 0,0 0 0,1 1 0,0-1 0,1 0 0,0 1 0,0 0 0,0 14 0,2-23-25,0 0-1,0 0 1,0 0-1,0 0 1,1 0 0,-1 0-1,0 0 1,1 0-1,-1 0 1,1 0 0,-1 0-1,1 0 1,-1 0-1,1 0 1,-1 0 0,1 0-1,0-1 1,0 1-1,0 0 1,-1 0 0,1-1-1,0 1 1,0 0-1,0-1 1,0 1 0,0-1-1,0 0 1,0 1-1,0-1 1,2 1 0,38 2-20,-31-3 37,27 0-181,0-2-1,0-2 1,-1-1-1,0-2 0,0-1 1,62-24-1,-49 12-1889,0-2-1,49-32 1,-39 15-2451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7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227 0 13622,'0'0'3874,"-155"127"-2641,126-73-881,9 8-352,6-5-144,5-6-1009,9-7-1504,0-11-2433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7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668 0 10597,'0'0'5490,"-5"9"-4575,-4 7-755,-2-1 0,0 0 0,-1-1-1,0 0 1,-16 13 0,-81 63 150,85-72-290,-116 85-213,-37 30-2317,142-103-760,-35 38-1,45-35-1678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42.1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0,'0'0'0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7.8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11733,'0'0'7540,"86"-5"-7380,-37 38-64,2 16-64,-8 11-32,-5 7-96,-15 7-704,-6 1-2066,-6-5-1488,4-11-2961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8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13014,'0'0'3666,"-66"165"-2370,60-124-1088,6 1-208,0-6-1312,0-10-1345,6-11-1633,23-10-3186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5:58.4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250 0 14839,'0'0'4642,"163"129"-3458,-126-56-703,-14 12-289,-20 2-112,-3 6-80,-20 0-48,-31-3-448,-24-2-657,-22-6-1936,-15-4-1858,-8-6-4369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3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2385,'0'0'0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3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 86 4738,'-82'-30'1929,"58"25"6313,19 24-7290,2 17-528,1-1 1,2 1-1,2 0 1,1 0-1,1-1 1,3 1-1,0-1 1,18 46-1,10 40-289,-19-63-299,32 76 1,-29-194 99,72-246 112,-73 260-163,1 2 1,2 0-1,2 2 0,45-63 0,-58 91-107,1 1-1,0 1 1,20-18-1,-27 26-228,1 1 0,0 0 0,-1 0 0,1 0 0,0 0 0,1 1 0,-1-1 1,0 1-1,1 1 0,-1-1 0,1 1 0,-1 0 0,11 0 0,-16 1 337,1-1 1,-1 1-1,1 0 0,-1 0 1,0 0-1,1 0 1,-1 0-1,1 0 0,-1 1 1,0-1-1,1 0 0,-1 0 1,1 0-1,-1 0 1,0 0-1,1 1 0,-1-1 1,0 0-1,1 0 0,-1 0 1,0 1-1,1-1 0,-1 0 1,0 1-1,0-1 1,1 0-1,-1 1 0,0-1 1,0 0-1,0 1 0,1 0 1,3 29-4025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4.4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212 164 9172,'0'0'3498,"-25"8"-2023,-80 27-589,99-32-847,1 0 1,-1 1-1,1 0 1,0 0-1,0 1 1,1-1-1,-1 1 1,1 0-1,0 0 1,0 0-1,0 1 1,1-1-1,0 1 1,0 0-1,1 0 1,0 0-1,-1 0 1,2 1-1,-1-1 1,1 1-1,0-1 1,1 1-1,-1-1 1,2 9-1,-3 5-27,1-12-4,1 0 0,-1-1 0,1 1-1,1 0 1,2 12 0,-3-18-21,1 0-1,-1 0 0,1-1 1,0 1-1,0-1 1,0 1-1,0 0 0,0-1 1,0 0-1,0 1 0,0-1 1,0 0-1,1 1 0,-1-1 1,1 0-1,-1 0 1,1 0-1,-1 0 0,1 0 1,0-1-1,-1 1 0,1 0 1,0-1-1,0 1 0,-1-1 1,1 0-1,0 1 0,3-1 1,4 0-63,0 0 0,1 0-1,-1-1 1,0 0 0,1-1 0,-1 0 0,0-1 0,0 0 0,0 0 0,-1 0 0,1-1-1,-1-1 1,0 1 0,0-2 0,0 1 0,-1-1 0,1 0 0,9-11 0,-10 9 120,1 0 0,-1-1 1,-1 0-1,1-1 0,-2 1 1,1-1-1,-1 0 1,-1-1-1,0 1 0,0-1 1,-1 0-1,0 0 0,-1 0 1,-1 0-1,1-15 1,-2 5 2658,-2 32-1909,-2 47-1388,3-40 879,-1-5-291,1 0 0,1 1 1,0-1-1,1 0 0,1 0 1,4 19-1,-5-27-39,1-1 0,0 1 0,0-1 0,1 1 0,-1-1 0,1 0 0,0 0 0,0 0 0,1 0 0,-1-1 0,1 1 0,0-1 0,0 0 0,0 0 0,0 0 0,0 0 0,1-1 0,-1 0 1,8 3-1,3-1-295,0 0 0,0 0 0,1-2 0,-1 0 0,0-1 0,1 0 0,-1-1 0,1-1 1,-1-1-1,1 0 0,-1-1 0,0 0 0,0-1 0,0-1 0,-1-1 0,0 0 0,0 0 1,0-2-1,12-8 0,-8 4 210,-1-1 0,0 0 0,-2-1 0,1-1 0,-2-1 0,0 0 0,14-21 0,-20 25 233,-1 0-1,0-1 1,-1 0 0,-1 0-1,1 0 1,-2-1 0,0 0-1,-1 0 1,0 0 0,-1 0-1,0-21 1,-2 31-18,-1 0 1,1 1 0,-1-1-1,1 1 1,-1-1 0,-1 1-1,1-1 1,0 1 0,-1 0-1,0 0 1,1-1 0,-1 1-1,0 0 1,-1 1-1,1-1 1,-1 0 0,1 1-1,-6-5 1,-3-1 509,0 1 0,0 0 0,-24-10 0,34 18-566,1 0 0,-1 0 0,1 0 0,-1 0 0,1 1 0,0-1 0,0 0 0,-1 0 0,1 0 1,0 0-1,0 1 0,0-1 0,0 0 0,0 0 0,0 0 0,1 0 0,-1 2 0,2 1-38,-1 0 1,1 0-1,0 0 1,0 0-1,0 0 1,1-1-1,-1 1 0,1-1 1,0 0-1,0 0 1,0 0-1,0 0 1,5 3-1,56 35-204,-34-23 68,-18-10 19,0 1 0,0-1-1,-1 2 1,17 18-1,-24-23 75,0 0 0,0 0 0,-1 1 0,0-1 0,0 1 0,-1 0 0,0 0 0,1 0 0,-2 0 0,1 0 0,-1 0 0,0 1 0,0 8 0,-1 9-4,-2 1 0,-4 28 1,-3 36-784,9-87 694,1-1 0,-1 1 1,0-1-1,0 1 0,1-1 0,-1 0 1,1 1-1,-1-1 0,1 0 0,0 1 1,-1-1-1,1 0 0,0 0 0,0 0 1,0 1-1,0-1 0,0 0 0,0 0 1,0 0-1,0-1 0,0 1 0,1 0 1,-1 0-1,0-1 0,0 1 0,1 0 1,-1-1-1,1 0 0,-1 1 0,0-1 1,1 0-1,-1 1 0,1-1 0,-1 0 1,1 0-1,-1 0 0,1-1 0,1 1 1,31 1-6486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4.8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434 0 11333,'0'0'2340,"-32"1"-2105,-105 6 549,128-6-587,1 1 0,0 0 0,0 0 0,0 1 0,0 0 0,0 0 0,0 1 0,1 0 0,0 0 0,0 1 0,-12 9-1,7-2 155,1 1 0,0 0 0,-16 25 0,22-30-319,-8 11 6,1 1-1,2 0 1,0 0-1,0 1 1,2 1-1,1-1 1,1 1-1,0 1 1,2-1-1,1 1 1,0-1-1,2 1 1,1 0 0,3 33-1,-1-47-85,0-1-1,0 0 1,1 1 0,0-1-1,0 0 1,1 0 0,0 0 0,1-1-1,0 0 1,0 1 0,0-2-1,1 1 1,0-1 0,0 1-1,1-2 1,0 1 0,0-1-1,0 0 1,0 0 0,1-1-1,0 0 1,14 5 0,3 0-1276,-1-1-1,1-2 1,1 0 0,-1-2 0,1 0 0,37-1-1,13-2-5875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5.1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393 1 11397,'0'0'2321,"-131"136"-1456,79-84-145,3-3-640,9-5-80,0-8-512,9-11-369,5-6-1360,3-12-1632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5.6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14791,'0'0'2017,"126"139"-1729,-83-90-288,-5 0-112,-10-5-1825,-2-8-2737,0-5-4915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6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179 5 10965,'0'0'5336,"-1"-4"-3992,3 15-1291,0 0-1,-1 0 0,0 0 0,-1 1 0,0-1 0,-1 0 0,0 0 0,-1 0 0,0 0 1,-1 0-1,0 0 0,0 0 0,-1-1 0,-7 12 0,-46 45-19,46-57-28,1 1-1,0 0 1,0 0-1,1 1 0,1 0 1,0 1-1,1 0 1,0 0-1,-8 23 0,15-36-14,0 1-1,0 0 0,-1-1 0,1 1 0,0 0 0,0-1 1,0 1-1,0 0 0,0-1 0,0 1 0,0-1 0,0 1 1,0 0-1,0-1 0,1 1 0,-1 0 0,0-1 1,0 1-1,1-1 0,-1 1 0,0 0 0,1-1 0,-1 1 1,0-1-1,1 1 0,-1-1 0,1 1 0,-1-1 0,1 0 1,-1 1-1,1-1 0,-1 0 0,1 1 0,0-1 0,-1 0 1,1 1-1,-1-1 0,1 0 0,0 0 0,-1 0 0,2 0 1,33-1-921,-23-1 566,13-1-412,0-3 0,0 0-1,-1-1 1,0-1 0,36-18 0,-20 9-877,51-22-2460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2:43.1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2295 0 10853,'0'0'2657,"-172"52"-2529,51 0 993,-50 15 319,-47 20-1071,-54 16-369,-38 16-1233,-28 7-848,-11 6-2193,5-1-1408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6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0 11493,'0'0'6035,"-9"26"-5859,1 13-48,-4-1-128,4-2-368,-4 0-576,4-2-1265,-1-6-3586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6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393 1 16760,'0'0'3345,"-186"183"-3169,137-114-176,9-4-336,8-11-576,4-5-1393,-1-13-2289,0-10-5267</inkml:trace>
  <inkml:trace contextRef="#ctx0" brushRef="#br0" timeOffset="1">86 88 4322,'0'0'16536,"100"96"-15928,-48-45-608,-3-4-368,-6-6-705,0-3-319,0-4-1842,0-6-3521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7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25 13542,'0'0'2729,"25"-6"-2072,78-12-484,-101 18-172,-1 0 0,0-1-1,1 1 1,-1 0 0,0 0-1,1 0 1,-1 0 0,0 1-1,1-1 1,-1 0 0,0 1-1,0-1 1,1 0 0,-1 1-1,0 0 1,0-1 0,0 1 0,0 0-1,1-1 1,-1 1 0,0 0-1,0 0 1,-1 0 0,1 0-1,0 0 1,0 0 0,0 0-1,-1 0 1,1 0 0,0 1-1,-1-1 1,1 0 0,-1 0 0,1 1-1,-1-1 1,0 0 0,0 0-1,0 1 1,1-1 0,-1 0-1,-1 3 1,1 1 25,0 0 1,-1-1-1,0 1 1,0 0-1,-1-1 1,1 1-1,-1-1 1,-3 7-1,-9 6 52,0 0-1,-1-1 1,0-1 0,-1-1-1,-1 0 1,-28 17-1,-1 4-44,29-23-35,-41 37 259,55-46-222,1 0-1,-1 0 0,0 0 0,1 0 1,0 0-1,0 1 0,0-1 0,0 1 1,0-1-1,1 1 0,0 0 0,-1 0 1,1-1-1,1 1 0,-2 5 0,2-8-34,0-1 0,0 1 0,0-1 0,0 1 0,0 0 0,1-1 0,-1 1 0,0 0 0,0-1 0,0 1 0,1-1 0,-1 1 0,0-1 0,0 1 0,1-1 0,-1 1 0,1-1 0,-1 1 0,0-1 0,1 1 0,-1-1 0,1 1 0,-1-1 0,1 0 0,-1 1 0,1-1 0,-1 0 0,1 1 0,0-1 0,-1 0 0,2 0 0,22 1-24,-13-1 11,8-1-189,0-1 1,0-1-1,0-1 1,0 0-1,-1-1 1,35-16-1,107-60-3935,-129 64 2874,78-46-4569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7.4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281 0 13862,'0'0'6419,"34"155"-5442,-11-60-545,3 11-208,0 10-176,-12 16-48,-14 7-16,-8 10-288,-73 1-1201,-50-3-2785,-53-5-3537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8.6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1 659 10069,'1'-29'1400,"0"23"-1355,-1-11-20,0-1 0,2 1-1,0 0 1,1 0 0,1 1-1,1-1 1,0 1 0,1-1-1,0 1 1,2 1-1,0 0 1,19-28 0,5 7 376,2 2-1,1 1 1,1 2 0,2 2 0,1 1 0,1 2 0,1 2 0,1 1-1,1 3 1,1 1 0,1 3 0,0 1 0,1 2 0,1 2 0,79-7-1,-73 13-223,1 3-1,0 3 1,97 12-1,-130-9-166,0 0 0,0 1 1,-1 2-1,0 0 0,0 1 0,0 1 0,-1 0 0,0 2 0,-1 0 1,0 1-1,-1 1 0,21 21 0,-30-27-10,-2 1 0,1 0 1,-1 0-1,0 1 0,-1 0 0,0 0 0,0 0 0,-1 1 1,0-1-1,-1 1 0,0 0 0,2 13 0,-3-9 4,-1 0-1,-1 0 0,0 1 1,0-1-1,-2 0 0,0 0 1,0 0-1,-6 15 0,-3 3 49,-1-2 0,-1 1 0,-2-2 0,-1 0 0,-1-1 0,-2 0 0,-23 26 0,-44 45 368,-116 102-1,-116 75 243,-4 4-333,309-268-314,-4 2 2,0 1-1,1 1 1,1 1-1,0 0 1,1 0-1,1 2 1,-17 31-1,28-45-20,0-1 0,0 1 1,1-1-1,0 1 0,0 0 0,0 0 0,0 0 0,1-1 0,0 1 1,0 0-1,0 0 0,1 9 0,0-12-5,0 1 1,0 0-1,1-1 0,-1 1 1,0-1-1,1 1 0,-1-1 1,1 0-1,0 0 0,0 1 1,0-1-1,0-1 0,0 1 1,0 0-1,1 0 0,3 2 0,7 1-32,0-1-1,-1 0 1,2 0-1,-1-2 0,0 0 1,0 0-1,25 0 0,15-4-100,1-2 0,-1-2 1,0-2-1,-1-3 0,56-18 0,-39 10 58,135-19 0,-202 37 86,9 0 14,-1 0 0,0 0 0,1 1 0,-1 0 0,1 1 0,16 3 1,-24-3-9,1 1 1,-1 0-1,1 0 1,-1 0 0,0 0-1,0 0 1,0 1 0,0-1-1,0 1 1,0 0 0,-1 0-1,1 0 1,-1 0 0,0 0-1,0 0 1,0 1 0,0-1-1,-1 1 1,0 0 0,2 6-1,12 42 273,-2 1-1,9 85 0,-19-110-174,114 751 2428,20 143-2021,-42 4-484,-58 135-440,-40-3-1469,-16-617-420,12-379 1345,-2 0 0,-3 0 0,-3-1 0,-40 106 0,47-150 342,0 0 0,-16 26 0,20-38 297,1-1 1,-1 1 0,1-1-1,-1 0 1,-1 0-1,1 0 1,0 0-1,-1-1 1,0 1-1,0-1 1,-8 3 0,8-4-338,0-1 0,0 0 0,0 0 0,0 0 0,-1 0 0,1-1 0,-6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9.4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0 16488,'-29'4'240,"1"0"-387,0 1 0,0 1 0,0 2 0,1 1 0,-35 15 0,55-20 82,1-1 0,-1 1 1,0 1-1,1-1 0,0 1 1,0 0-1,0 0 0,1 1 0,0 0 1,0 0-1,0 0 0,-6 11 0,9-11 61,0 0 0,0-1-1,1 1 1,0 0-1,0 0 1,0 0 0,1 0-1,-1 0 1,2 0-1,-1 0 1,1 0-1,-1 0 1,2-1 0,-1 1-1,1 0 1,-1 0-1,2-1 1,-1 1 0,5 7-1,2 4-142,1-1 0,1 0-1,0 0 1,24 24 0,66 56-1648,-26-27 258,-57-51 1095,2 1-416,-1 1 0,23 32 1,-37-46 727,-1 0 1,-1 0 0,1 0-1,-1 1 1,0-1 0,-1 1 0,1-1-1,-1 1 1,-1 0 0,1 0-1,-1 0 1,-1 0 0,1 1 0,-1 10-1,-1-16 192,0 0 0,1 1 0,-1-1 0,0 0 0,0 0 0,0 0 0,0 0 0,-1 0 0,1 0 0,-1 0 0,1 0 0,-1 0 0,1-1 0,-1 1 0,0 0 0,0-1 0,0 0 0,0 1 0,0-1 0,-4 2 0,-52 17 1649,43-15-1247,-25 7 352,-1-1 0,0-1 1,-1-3-1,-78 5 0,128-17-1560,39-21-1961,23-16-846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19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251 0 15079,'0'0'1995,"-26"1"-1258,-84 6-628,105-6-52,0-1-1,0 1 0,0 0 0,0 0 1,0 1-1,0-1 0,0 1 1,0 0-1,1 0 0,-1 1 1,1-1-1,0 1 0,-1 0 0,1 0 1,1 1-1,-1-1 0,0 1 1,1 0-1,0 0 0,0 0 1,0 0-1,-3 6 0,3 0 35,0-1-1,0 1 1,1-1 0,1 1-1,0 0 1,0 0-1,1 0 1,1 17 0,0-24-120,-1 0 0,1-1 0,0 1 0,-1 0 0,1-1 0,1 1 0,-1-1 0,0 0 1,1 1-1,-1-1 0,1 0 0,-1 0 0,1 0 0,0 0 0,0 0 0,0 0 0,0 0 1,1-1-1,-1 1 0,0-1 0,1 0 0,-1 1 0,1-1 0,-1 0 0,1 0 0,-1-1 1,1 1-1,0-1 0,-1 1 0,1-1 0,4 0 0,9 2-103,0-1 0,0-1 0,0-1 0,17-2 0,-21 1 7,0-1 1,1-1-1,-1 0 1,0-1-1,-1 0 0,1-1 1,-1 0-1,0-1 1,12-9-1,-1-1 157,0-1 0,-1-1 0,20-25 0,-41 44 10,0 0-1,0 0 1,0 0 0,0 0 0,0 0-1,0 0 1,0 1 0,0-1 0,0 0-1,0 0 1,0 0 0,0 0 0,0 0-1,0 0 1,0 0 0,0 1 0,1-1-1,-1 0 1,0 0 0,0 0 0,0 0-1,0 0 1,0 0 0,0 0 0,0 0-1,0 0 1,0 0 0,0 1 0,0-1-1,0 0 1,1 0 0,-1 0 0,0 0-1,0 0 1,0 0 0,0 0 0,0 0-1,0 0 1,0 0 0,1 0 0,-1 0-1,0 0 1,0 0 0,0 0 0,0 0-1,0 0 1,0 0 0,0 0 0,0 0-1,1 0 1,-1 0 0,0 0 0,0 0-1,0 0 1,0 0 0,0 0 0,0-1-1,0 1 1,-2 20 561,-10 26-342,2-12-82,1 1 1,2-1 0,-4 58-1,5 108-521,6-194 321,0 8-196,1 0 1,0 0 0,1 0-1,4 16 1,11 9-2372,10-8-4102,-6-18-2839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0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1 173 15751,'0'0'2484,"4"23"-1510,-2-9-892,4 22 147,1-1 0,24 69 1,-27-92-287,1-1 1,1 0-1,0 0 1,1 0-1,0-1 1,9 10-1,-13-16-46,1 0 0,0 0 0,0 0 0,1-1 0,-1 0 0,1 0 0,-1 0 0,1 0 0,0-1 0,0 0 0,0 0 0,1 0 0,-1 0 0,10 0 0,1-1-221,-1-1 0,1 0 1,0-1-1,-1-1 1,1-1-1,-1 0 0,1-1 1,-1-1-1,-1 0 1,1-1-1,-1-1 0,0 0 1,0-1-1,-1 0 1,24-19-1,-2-4 144,0-1 0,-2-1 0,-2-2 0,31-42 0,-47 56 427,0 0-1,-2 0 0,0-1 1,-2-1-1,0 0 1,-2-1-1,12-42 1,-18 136 294,-3 32-4913,0-54-383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1.1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473 116 14407,'0'0'1747,"-24"-10"-1077,-83-28-409,99 36-99,-1 0-1,0 0 1,0 0 0,0 1-1,1 1 1,-1 0-1,0 0 1,0 0 0,0 1-1,0 1 1,0-1-1,0 1 1,1 1 0,-1 0-1,1 0 1,-1 1-1,1-1 1,0 2 0,-14 10-1,7-2-27,0 0 0,1 1 0,0 1 0,1 1 0,1 0 0,1 0 0,-10 19-1,15-26-139,1 1-1,0 0 0,0 0 0,1 0 0,1 1 0,0-1 0,0 1 1,1 0-1,0 0 0,1 0 0,1 0 0,-1 0 0,3 15 0,-2-25-17,1 1 0,-1 0 0,1 0 0,0 0 0,0-1 0,-1 1 0,2 0 0,-1-1 0,0 1 0,0 0-1,0-1 1,1 0 0,-1 1 0,0-1 0,1 0 0,0 0 0,-1 1 0,1-1 0,0 0 0,-1-1 0,1 1-1,0 0 1,0 0 0,0-1 0,-1 1 0,1-1 0,0 0 0,0 0 0,4 1 0,8 0-79,-1-1 0,1 0 1,16-2-1,-18 1 25,1-1-14,0 0 0,-1 0 0,1-1 0,-1-1 1,0-1-1,0 1 0,0-2 0,-1 1 0,0-2 0,16-11 0,9-10-342,54-53 0,-36 29 635,-50 80 1272,-4-19-1491,1 0 1,0 0-1,0 0 1,0 0-1,1 0 1,1-1-1,-1 1 1,1 0 0,1-1-1,0 0 1,0 0-1,0 0 1,1 0-1,1-1 1,-1 0-1,1 0 1,0 0-1,0-1 1,1 0-1,0 0 1,0 0-1,1-1 1,-1 0-1,1-1 1,0 0 0,0 0-1,1 0 1,-1-1-1,1-1 1,17 4-1,-3-2-399,0 0 1,0-2-1,1-1 0,-1-1 0,0-1 0,1 0 1,-1-2-1,38-10 0,-45 9 142,0-1 0,-1-1 1,1-1-1,-1 0 0,-1-1 0,0 0 1,0-1-1,0-1 0,-2 0 0,1-1 0,-1 0 1,0-1-1,9-13 0,-15 17 310,-1-1 0,0 1 1,-1-1-1,0 0 0,0 0 0,-1 0 1,0 0-1,3-15 0,-5 18 110,0 0 1,0 0-1,-1 0 0,0 0 1,0 0-1,0 0 0,-1 0 1,0 0-1,0 0 0,-1 0 1,1 0-1,-1 0 0,0 0 1,-6-9-1,1 6 74,0 1-1,0 0 0,-1 0 1,0 1-1,-1 0 0,0 1 1,0 0-1,0 0 1,-1 1-1,1 0 0,-1 0 1,0 1-1,-1 1 1,-13-4-1,-4 0 258,-1 2 1,0 0 0,-1 2-1,-31 0 1,7 3 232,54 1-719,0-1 0,0 1 0,-1-1 0,1 1 0,0-1 0,0 1 0,0-1 0,0 1 0,-1-1 0,1 1 0,0-1 0,0 1 0,0-1 0,0 1 0,0 0 0,0-1 0,1 1 0,-1-1 0,0 1 0,0-1 0,0 1 0,0-1 0,1 1 0,-1-1 0,0 1 0,0-1 0,1 1 0,0 0 0,6 10-4,1 0-1,1-1 1,-1 0 0,2 0 0,-1-1 0,2 0 0,-1-1 0,23 14 0,102 50-350,-90-52 60,-26-13 146,0 2 1,-1 0-1,0 1 1,24 17 0,-40-24 117,0 0 0,0 0 1,0 0-1,0 0 0,-1 0 1,1 0-1,-1 1 0,0-1 1,0 0-1,0 1 0,0-1 1,-1 1-1,1-1 0,-1 1 1,0-1-1,0 1 0,0-1 1,-1 1-1,0 5 0,0 10 143,1-18-113,1 0 0,-1 0 0,1 0 0,-1 0 1,1 0-1,0 0 0,-1 0 0,1 0 0,0 0 0,0-1 1,0 1-1,-1 0 0,1 0 0,0-1 0,0 1 1,0-1-1,0 1 0,0 0 0,0-1 0,1 0 0,-1 1 1,0-1-1,0 0 0,0 0 0,0 1 0,0-1 1,0 0-1,1 0 0,1 0 0,47 0-275,-38 0 142,10-1-169,-1-2 1,1 0 0,-1-2 0,1 0 0,-1-1 0,-1-1 0,1-1-1,-1-1 1,37-23 0,-23 10 183,0-1 0,-2-1 0,-1-2 0,41-44 1,-61 59 216,-1-1 1,-1 0 0,15-23 0,-21 30 222,-1 0 1,0 1-1,0-1 1,-1 0-1,1 0 1,-1 0-1,0 0 1,-1 0-1,1-7 1,-1 12-225,0-1 0,-1 0-1,1 1 1,-1-1 0,1 0 0,-1 1 0,1-1 0,-1 1 0,1-1 0,-1 1 0,1-1 0,-1 1-1,1-1 1,-1 1 0,0-1 0,1 1 0,-1 0 0,0 0 0,0-1 0,1 1 0,-1 0-1,0 0 1,1 0 0,-1 0 0,0-1 0,0 1 0,1 0 0,-1 1 0,0-1 0,0 0 0,-1 0-1,-25 4 102,24-3-178,0 1-1,0 0 0,0 0 1,0 1-1,0-1 0,1 0 1,-1 1-1,1 0 0,-1-1 1,1 1-1,0 0 0,0 0 1,0 0-1,1 1 1,-1-1-1,1 0 0,0 1 1,0-1-1,0 1 0,0-1 1,1 1-1,-1 3 0,-2 15-7,2-1-1,0 33 0,2-32 7,-1-15-23,1 0 1,0 1-1,0-1 1,0 0 0,1 0-1,1 1 1,-1-2-1,1 1 1,0 0-1,0 0 1,1-1 0,0 0-1,0 0 1,1 0-1,-1 0 1,1 0 0,1-1-1,-1 0 1,1 0-1,0-1 1,0 0-1,10 6 1,0-1-558,2-1 0,-1 0 0,1-1 0,0-1 0,1-1 0,-1-1 0,35 4 0,37-1-3890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2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15 692 17960,'0'0'187,"-3"27"-136,1-5 20,-8 168 645,10 94-1509,12-295 204,267-357-550,-278 366 1141,0 0 1,0 1-1,0-1 1,0 1 0,0-1-1,0 1 1,1-1 0,-1 1-1,1 0 1,-1-1-1,1 1 1,-1 0 0,1 0-1,0 0 1,-1 0-1,1 1 1,0-1 0,0 0-1,0 1 1,-1-1 0,1 1-1,3-1 1,-3 2 1,0 0 0,0 1 0,0-1 0,-1 0 0,1 1 0,0-1 0,-1 1 0,1 0 0,-1 0 0,1-1 0,-1 1 0,0 0 0,0 0 0,0 0 0,0 0 0,0 0 0,0 1 0,0 1 0,24 64 287,-19-48-132,0-1 0,2 0 0,0-1 1,0 0-1,2 0 0,23 31 1,-32-47-139,0-1-1,1 1 1,0-1 0,-1 0 0,1 1 0,0-1 0,0 0 0,-1 0 0,1 0 0,0 0 0,0-1 0,0 1 0,0 0 0,0-1 0,1 1 0,-1-1-1,0 0 1,0 0 0,0 0 0,0 0 0,0 0 0,0 0 0,0 0 0,1-1 0,-1 1 0,0-1 0,0 0 0,0 1 0,0-1 0,0 0-1,-1 0 1,1 0 0,2-2 0,6-4 76,0-1 0,-1 0-1,0-1 1,12-15 0,-10 12-113,70-91 120,-20 21-51,-61 82-42,1 0-1,-1 0 0,0 0 1,0 0-1,0 0 0,1 0 1,-1-1-1,0 1 1,0 0-1,0 0 0,0 0 1,1 0-1,-1 0 0,0 0 1,0 0-1,0 0 1,1 0-1,-1 0 0,0 0 1,0 1-1,0-1 0,1 0 1,-1 0-1,0 0 1,0 0-1,0 0 0,0 0 1,1 0-1,-1 0 0,0 0 1,0 1-1,0-1 1,0 0-1,0 0 0,1 0 1,-1 0-1,0 0 0,0 1 1,0-1-1,0 0 1,0 0-1,0 0 0,0 1 1,0-1-1,0 0 0,0 0 1,0 0-1,0 0 1,0 1-1,0-1 0,0 0 1,0 0-1,0 0 0,0 1 1,0-1-1,0 0 1,0 0-1,0 0 0,0 1 1,0-1-1,0 0 0,0 0 1,0 0-1,-1 1 1,2 20 20,-1-17 64,1 18 67,1 0 0,1-1 0,0 1 0,2-1 0,0 0 0,1 0 0,13 28 0,-16-43-256,0 0 0,1 0-1,-1 0 1,1 0-1,1 0 1,-1-1 0,1 0-1,-1 0 1,2 0 0,-1-1-1,0 1 1,1-1-1,0 0 1,0-1 0,0 0-1,0 0 1,1 0 0,-1 0-1,1-1 1,-1 0 0,1-1-1,0 0 1,0 0-1,0 0 1,0-1 0,13 0-1,-12-2-365,-1 1 1,1-1-1,-1-1 0,0 1 0,0-1 0,0-1 0,0 1 1,0-1-1,-1 0 0,0 0 0,1-1 0,-2 0 0,1 0 1,-1-1-1,7-7 0,5-7-236,-1-1 0,-1-1 0,13-25 1,-22 35 919,0-1 0,0 1 1,-2-1-1,1 0 0,-2 0 0,3-15 1,-1-46 5485,-5 71-5542,0 1-1,-1-1 0,1 1 1,-1-1-1,0 1 0,1-1 1,-1 1-1,-1-1 0,1 1 1,0 0-1,0 0 0,-1 0 1,1 0-1,-1 0 0,0 0 1,0 0-1,0 0 0,0 1 1,0-1-1,0 1 0,0-1 1,0 1-1,0 0 0,-1 0 1,1 0-1,0 0 0,-1 0 0,1 0 1,-1 1-1,1-1 0,-6 1 1,7 0-166,-1 1 1,1 0 0,-1-1 0,1 1-1,0 0 1,0 0 0,-1 0-1,1 0 1,0 0 0,0 1-1,0-1 1,0 0 0,0 0-1,0 1 1,0-1 0,1 0 0,-1 1-1,0-1 1,1 1 0,-1-1-1,1 1 1,-1 2 0,-2 4 12,-13 27 85,-18 55-1,30-75-139,0 0 1,1 0 0,1 1-1,0 0 1,2-1-1,0 25 1,1-37 11,-1-1 0,0 0 0,1 1 0,0-1-1,-1 0 1,1 1 0,0-1 0,0 0 0,0 0 0,0 0 0,1 0 0,-1 0 0,1 0 0,-1 0 0,1-1 0,-1 1 0,1 0-1,0-1 1,4 3 0,-1-1-62,0 0-1,0-1 0,1 0 0,0 0 1,-1 0-1,1-1 0,11 2 0,3-1-294,1-2 0,-1 0 0,35-4 0,-41 1 196,-1 0 0,1-1-1,0-1 1,-1 0 0,0-1 0,0 0 0,0-1 0,-1 0-1,0-1 1,-1 0 0,0-1 0,12-12 0,-15 13 348,0 0-1,0 0 1,-1 0 0,0-1 0,-1-1-1,0 1 1,0-1 0,-1 0 0,0 0-1,-1 0 1,0-1 0,-1 0 0,0 1 0,-1-1-1,0-1 1,1-10 0,-3 20 1327,0 15-1382,-1-1-78,2 0 0,-1-1 1,1 1-1,1 0 0,0-1 0,1 1 1,0-1-1,9 20 0,-9-26-93,0-1 0,0 1 0,0-1 0,0 0-1,1 0 1,-1 0 0,1 0 0,0-1 0,1 1 0,-1-1 0,1 0 0,-1-1 0,1 1 0,0-1 0,0 1-1,0-2 1,0 1 0,0 0 0,0-1 0,1 0 0,-1 0 0,8 0 0,-4 0-474,1-1 0,0 1 1,0-2-1,0 1 0,0-1 0,0-1 1,-1 0-1,1 0 0,-1-1 0,1 0 1,-1 0-1,10-6 0,-9 3 79,-1-1 0,-1 1-1,1-1 1,-1-1 0,-1 0-1,1 0 1,-1 0 0,-1-1-1,1 0 1,9-20 0,17-41-660,-4-2 1,33-114 0,-11 26 2676,-6 44 736,-19 53 2114,30-115 0,-51 122 2097,-5 82-5945,-3 22-363,-2-1 0,-17 70 0,-4 31-71,16 190-438,11-209-2075,-5-2-4078,1-115 231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04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 9092,'0'0'849,"212"-16"-1522,-95 14 673,35 2 833,23 0 143,19 0-720,1 0-256,-14 0-96,-29 0-64,-32 2-288,-34 3-561,-29-2-159,-17-1-545,-17-2-2577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3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83 14855,'32'-7'-584,"221"-51"2152,-186 40-234,-67 64-872,0-30-374,1 1 1,0-1 0,1 1-1,5 20 1,-6-32-78,1 1 1,0-1-1,0 0 1,1 0-1,-1 0 0,1 0 1,0 0-1,0-1 1,1 1-1,-1-1 1,1 0-1,0 0 1,0 0-1,0 0 0,1-1 1,8 6-1,-8-7-3,0 0 0,0 0-1,1-1 1,-1 0 0,1 0 0,-1 0-1,1 0 1,-1-1 0,1 0-1,0 0 1,-1-1 0,1 1-1,7-3 1,-3 1 10,0-1 0,-1 0 1,1 0-1,0-1 0,-1 0 0,10-7 0,-17 10-17,9-5 21,-1 0 0,1-1 0,-1-1 0,-1 0 0,1 0 0,-1-1 0,-1 0 0,0 0 1,8-11-1,-23 43 220,1 0 0,1 1 1,1 0-1,1 0 1,2 0-1,0 0 1,3 30-1,-2-51-249,0-1 0,1 1 0,-1 0 1,1 0-1,-1-1 0,1 1 0,0 0 0,0-1 0,0 1 0,1-1 0,-1 1 1,0-1-1,1 0 0,0 1 0,-1-1 0,1 0 0,0 0 0,0 0 0,0 0 0,0-1 1,1 1-1,-1 0 0,0-1 0,1 0 0,-1 1 0,1-1 0,0 0 0,-1 0 0,1-1 1,0 1-1,-1 0 0,1-1 0,0 0 0,4 1 0,1-1-59,1 0 1,-1-1-1,1 1 1,-1-1-1,0-1 0,0 0 1,1 0-1,-1 0 0,0-1 1,12-7-1,3-4-70,-1-2-1,0 0 1,-1-2 0,-1 0-1,-1-1 1,0-1 0,-1-1-1,25-40 1,-35 41 146,-4 10 443,-3 18 1424,-1 24-1600,-1-6-79,2 0 0,4 32 0,-3-48-180,0 0-1,1-1 0,0 1 0,0-1 0,1 0 0,0 0 0,1 0 0,0 0 1,9 12-1,-7-13-61,0 1 1,1-1-1,0 0 0,0-1 1,1 1-1,0-2 1,0 1-1,0-1 0,1-1 1,0 0-1,0 0 1,13 3-1,-13-5-715,0 0-1,1-1 1,-1-1 0,1 0-1,0 0 1,-1-1 0,1 0-1,10-3 1,24-7-8323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3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0 8884,'0'0'9941,"-14"42"-11318,-1 12-688,-5 0-3105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3.7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430 63 18745,'0'0'3937,"-74"139"-3488,19-62-321,1-7-128,2-11-32,6-10-289,3-13-511,9-15-609,5-21-752,4 0-464,13-49-1217,6-21-2224</inkml:trace>
  <inkml:trace contextRef="#ctx0" brushRef="#br0" timeOffset="1">144 1 8676,'0'0'6803,"48"139"-4482,-10-67-864,16 6-465,20 1-512,12 1-223,12-10-257,-1-6-32,-2 3-417,-9-5-1263,-20 0-3603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4.0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0 315 14935,'0'0'1558,"38"7"-371,162 20 769,-64-26-840,229-27 1,-238 14-856,2952-155 1665,-2703 159-2115,1226-35-495,-541-11-4021,-885 40 1607,-103 1 73,-72 13 2897,-1 0 0,1 0 0,-1 0 0,1 0 0,-1 0 0,1-1 0,-1 1 0,1 0 0,-1 0 0,1-1 0,-1 1 0,1 0 0,-1-1 0,0 1 0,1 0 0,-1-1 0,1 1 0,-1-1 0,0 1 0,0 0 0,1-1 0,-1 1 0,0-1 0,0 1 0,1-1 0,-1 1 1,0-1-1,0 1 0,0-1 0,0 1 0,0-1 0,0 1 0,0-2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4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0 291 19769,'821'-123'161,"4"51"-27,-762 67-93,1612-66 1634,1 66-1461,-903 8-177,-725-3-30,10 0-25,71-8 0,-102-1-27,-12 8-5691,-4 10 390,-10-8 5035,-1 0 0,1 0 0,-1 0 0,1 0 0,0 0 0,0 0 0,-1-1-1,1 1 1,0 0 0,0-1 0,0 1 0,0-1 0,0 1 0,0-1-1,0 1 1,0-1 0,0 1 0,0-1 0,2 0 0,10 1-3398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6.5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1 351 16167,'0'0'273,"163"-59"-273,-14 15 0,34-10 0,21 2 480,-9 3-480,-32 11-528,-49 7-2018,-45 8-3440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6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12470,'0'0'8195,"-8"57"-8179,16 18 353,10 12-49,-1 3-304,-3 1-16,-5 1-480,-9 4-721,0-11-2625,0-10-3745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7.2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591 90 16488,'0'0'1243,"-25"-13"-672,-84-40-358,97 49-97,0-1 0,0 2 0,-1-1 0,1 2 0,-1 0 0,0 0 0,1 1 0,-1 0-1,0 2 1,0-1 0,0 1 0,1 1 0,-1 1 0,0-1 0,1 2 0,0 0 0,0 0 0,0 1 0,-14 8 0,17-7-122,-1-1 0,2 1 0,-1 0 0,1 1 0,-1 0 0,2 0 0,-1 1 1,1 0-1,0 0 0,1 1 0,-9 15 0,13-18-25,-1 0-1,1 0 1,0 0-1,0 0 1,1 1-1,0-1 1,0 1-1,0-1 1,1 1 0,0-1-1,1 1 1,-1-1-1,1 1 1,0-1-1,1 0 1,-1 1-1,1-1 1,1 0-1,-1 0 1,6 10 0,3 2-52,0-1 0,1 0 0,1 0 0,1-2 0,20 20-1,88 67-99,-6-4 43,-109-91 104,-1 0 0,0 0 1,0 0-1,6 11 0,-11-17 23,0 0-1,0 1 1,0-1-1,0 1 1,-1-1-1,1 0 1,0 1-1,-1-1 1,1 1-1,-1-1 1,0 1-1,1 0 1,-1-1-1,0 1 1,0-1-1,0 1 1,0 0-1,0-1 1,-1 1-1,1-1 1,0 1-1,-1-1 1,1 1-1,-1-1 1,0 1-1,1-1 1,-1 1-1,0-1 1,0 0-1,0 0 1,0 1-1,0-1 1,-2 2-1,-6 3 33,0-1-1,0 0 1,-1-1-1,0 0 1,0-1-1,0 0 0,-11 2 1,-80 12 182,88-16-198,-23 5-85,0-3-1,0-1 0,-1-1 1,-40-6-1,75 5-3,0 0 1,1 0 0,-1-1-1,0 1 1,0-1-1,1 1 1,-1-1 0,0 0-1,1 0 1,-1 1 0,1-1-1,-1 0 1,1 0-1,-1-1 1,1 1 0,0 0-1,-1 0 1,1-1-1,0 1 1,0-1 0,0 1-1,0-1 1,0 1-1,1-1 1,-1 0 0,0 1-1,1-1 1,-1 0-1,0-2 1,1 0-217,0 1 0,0 0 0,0-1 0,1 1 0,-1-1 0,1 1 0,0-1 0,0 1-1,0 0 1,0 0 0,1-1 0,-1 1 0,1 0 0,0 0 0,0 0 0,2-3 0,7-4-1095,-1-1 1,1 2-1,16-11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7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37 15127,'0'0'6558,"-6"7"-6121,4-3-442,-1 1 0,0 0 0,1 0-1,0 0 1,0 0 0,1 0 0,-1 0 0,1 0 0,0 0-1,1 1 1,-1-1 0,1 0 0,0 1 0,0-1 0,1 0-1,-1 1 1,1-1 0,0 0 0,1 0 0,-1 1 0,1-1-1,0 0 1,1-1 0,-1 1 0,1 0 0,0-1 0,0 1-1,0-1 1,0 0 0,1 0 0,4 4 0,-1-2-55,1 1 0,-1-2 0,1 1 0,0-1 0,0 0 0,0-1 0,1 1 0,0-2 1,0 1-1,0-1 0,0-1 0,0 0 0,1 0 0,-1-1 0,0 0 0,1 0 0,-1-1 0,1-1 0,-1 1 1,12-3-1,-7 0-63,-1-1 0,1 1 0,-1-2 0,-1 0 1,1-1-1,-1 0 0,1-1 0,-2 0 0,1-1 1,-1 0-1,0 0 0,-1-2 0,11-11 0,-8 6-113,-1 0-1,17-29 1,-25 37 329,0 0 0,0 0 0,-1-1 0,0 1 0,-1-1 0,0 1 0,0-1 1,0 0-1,0-13 1150,-5 49-640,-23 63 165,12-45-564,2 1 1,-7 50 0,7 85-1342,11 198 0,2-310-647,2 0-2968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8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73 17896,'0'0'1852,"-2"31"-1076,-10 235-557,12-256-188,0-4-57,-1 0 0,1 0 1,1-1-1,-1 1 1,1 0-1,3 10 0,-4-15 20,1 0 0,-1 0 0,1-1 0,-1 1 0,0 0-1,1 0 1,-1-1 0,1 1 0,0 0 0,-1-1 0,1 1 0,0-1-1,-1 1 1,1-1 0,0 1 0,-1-1 0,1 0 0,0 1 0,0-1-1,0 0 1,1 1 0,0-1 3,0 0-1,0 0 0,0 0 1,0-1-1,0 1 1,0 0-1,-1-1 1,1 1-1,0-1 1,0 0-1,0 0 0,0 0 1,2-1-1,10-8 12,-1 1-1,0-2 0,-1 0 0,0 0 0,18-23 0,52-75-226,-62 81 158,25-39-38,-26 37 20,40-49 1,-58 78 76,0 0 0,0 0 0,0 0 0,0 0 0,-1 0 1,2 0-1,-1 1 0,0-1 0,0 0 0,0 1 0,0-1 0,0 1 0,0-1 1,1 1-1,-1 0 0,0-1 0,0 1 0,1 0 0,-1 0 0,0 0 1,0 0-1,1 0 0,-1 0 0,0 0 0,0 1 0,1-1 0,-1 0 0,0 1 1,0-1-1,0 1 0,1-1 0,-1 1 0,0-1 0,0 1 0,0 0 1,2 1-1,2 3 24,1 0 1,-1 1 0,0 0-1,8 11 1,-9-10-1,34 53 161,-28-41-135,1-1 0,1 0 0,19 21 0,-27-35-40,0 0 0,0 0 0,1 0 0,-1 0-1,1-1 1,0 0 0,0 0 0,1 0 0,-1-1 0,1 1 0,-1-1 0,1 0 0,0-1 0,-1 0 0,1 0 0,9 1 0,-6-2 3,0 0 0,-1 0-1,1-1 1,0 0 0,0 0 0,0-1 0,-1 0 0,1-1-1,-1 0 1,0 0 0,0-1 0,0 0 0,0 0-1,-1-1 1,1 0 0,-1 0 0,-1-1 0,12-10-1,8-12-83,0 0-1,-2-2 1,-1-1-1,36-64 0,-59 94 221,0 4 37,-1 41 308,0-16-247,0 0 1,2 0-1,6 30 1,-6-52-318,0 1 0,0-1 1,1 1-1,0-1 0,0 0 1,1 0-1,0 0 0,0 0 1,0-1-1,1 1 0,-1-1 1,2 0-1,-1 0 1,0 0-1,1 0 0,0-1 1,0 0-1,10 6 0,-11-8-502,1 0-1,0 0 1,0-1 0,0 0-1,0 0 1,0 0 0,0-1-1,0 1 1,10-2 0,-11 1-94,38 0-6506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17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52 7475,'0'0'908,"25"0"-676,792-10 2932,59 0-3031,-876 10-328,-21 0-261,-1365-13 1267,1087 13 617,204 0 1917,852-18-2235,-657 18-1083,930 33-446,-957-26 15,181 21-643,-90 1-2974,-155-32-1832,8-11 4069,-6 5 681,9-3-346,5-3-341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8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0 134 15367,'0'0'2329,"0"23"-798,0 183-389,0-108-1011,1-97-131,-1-1-1,1 1 1,-1-1-1,1 1 1,0-1-1,-1 1 1,1-1-1,0 1 1,-1-1-1,1 1 1,0-1-1,0 0 1,-1 1-1,1-1 1,0 0-1,0 0 1,0 0-1,-1 0 1,1 0-1,0 0 1,0 0-1,0 0 1,0 0-1,-1 0 1,1 0 0,0 0-1,0 0 1,0-1-1,-1 1 1,1 0-1,0-1 1,0 1-1,-1 0 1,1-1-1,0 0 1,35-13-10,-3-8-35,-1-1-1,0-2 1,-2-1-1,40-44 0,58-50-78,-127 119 127,1-1 0,0 1 0,0-1 1,0 1-1,0 0 0,0-1 0,0 1 0,1 0 0,-1 0 0,0 1 0,0-1 0,1 0 0,-1 1 0,0 0 0,1-1 0,-1 1 1,1 0-1,-1 0 0,0 0 0,1 0 0,-1 1 0,1-1 0,-1 1 0,0-1 0,0 1 0,1 0 0,-1 0 0,0 0 0,0 0 1,0 0-1,0 1 0,0-1 0,0 1 0,0-1 0,0 1 0,2 3 0,5 6 27,0 1-1,-1 0 1,0 1 0,-1 0 0,6 15-1,5 7 7,-13-27-30,0 0-1,0-1 1,1 0-1,-1 0 1,2-1-1,-1 1 1,1-1-1,0-1 1,0 1 0,1-1-1,0 0 1,-1-1-1,2 0 1,-1 0-1,9 2 1,-10-4-2,0 0 0,0-1 0,0 0 0,1 0 0,-1-1 0,0 0 0,0 0 1,1-1-1,-1 0 0,0 0 0,0-1 0,0 0 0,0 0 0,0 0 0,0-1 1,-1 0-1,1 0 0,-1-1 0,7-4 0,6-7 0,0 0-1,-1-1 1,-1-1-1,0 0 1,-1-2-1,-1 0 1,-1 0-1,-1-1 1,-1-1-1,0 0 0,-2-1 1,10-27-1,-12 11 428,-10 34 406,-6 23-544,0 5-247,2 1 0,1 1-1,1-1 1,1 1 0,1 0 0,2 28-1,0-51-62,0 0-1,0 1 0,0-1 1,1 1-1,0-1 0,-1 0 1,1 0-1,1 1 1,-1-1-1,0 0 0,1 0 1,-1 0-1,1 0 0,0-1 1,0 1-1,0 0 0,0-1 1,1 1-1,-1-1 0,5 4 1,-1-3-59,0 1 0,0-1-1,0 0 1,0-1 0,1 0 0,-1 0 0,1 0 0,0-1 0,13 2 0,-4-2-228,1-1 1,-1-1 0,1 0 0,-1-1 0,0 0-1,0-2 1,0 0 0,19-7 0,-22 5-116,0-1-1,0 0 1,-1 0 0,0-1-1,0-1 1,-1 0 0,0 0 0,-1-1-1,16-20 1,-19 21 388,-1-1 0,0 1 0,0-1 0,-1 0 0,-1 0 0,0 0 0,0-1 0,-1 0 0,0 0 1,-1 0-1,0 0 0,-1 0 0,0-11 0,-1 10 24,1 7 366,-1 0 0,0-1 1,0 1-1,-1 0 1,0 0-1,1 0 1,-2 0-1,-2-9 1,3 13-253,0-1-1,0 1 1,-1 0 0,1-1 0,-1 1 0,1 0-1,-1 0 1,1 0 0,-1 0 0,0 0 0,1 0 0,-1 1-1,0-1 1,0 1 0,0-1 0,0 1 0,1-1-1,-1 1 1,0 0 0,0 0 0,0 0 0,0 0-1,0 0 1,0 0 0,0 1 0,1-1 0,-1 1 0,-2 0-1,0 1-66,-1-1-1,1 1 0,0 0 0,0 0 0,0 1 1,1-1-1,-1 1 0,0 0 0,1 0 1,0 0-1,0 0 0,0 1 0,0-1 0,0 1 1,1 0-1,-1 0 0,1 0 0,0 0 1,0 0-1,1 0 0,-1 0 0,1 1 0,-1 4 1,-1 0-26,1 1 1,0 0-1,1-1 1,0 1 0,0 0-1,1 0 1,0 0-1,1 0 1,0-1 0,2 11-1,0-14-43,-1-1 0,1 0 0,0 1 0,0-1-1,1 0 1,-1-1 0,1 1 0,0-1 0,0 1 0,1-1 0,-1 0-1,1-1 1,0 1 0,0-1 0,0 0 0,1 0 0,-1-1 0,1 0-1,-1 0 1,1 0 0,0 0 0,10 1 0,14 2-686,-1-1-1,0-2 1,36-1 0,-56-1 343,75-5-5148,1-18-5728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9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365 1 19561,'0'0'2065,"-20"185"-977,20-66-783,-6 2-305,-8-10-80,-9-13-129,-12-10-255,-13-14-368,-7-9-577,-2-16-1424,0-21-817,8-23-1920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29.8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0 105 13862,'0'0'449,"24"-4"-329,262-33 1200,-206 32-948,129-24 1,-178 19-10,-15 2 479,-16 7-773,0 1 1,0 0-1,0 0 1,1 0-1,-1 0 1,0 0-1,0-1 1,0 1-1,1 0 0,-1 0 1,0 0-1,0 0 1,0-1-1,0 1 1,0 0-1,0 0 0,0 0 1,0-1-1,1 1 1,-1 0-1,0 0 1,0-1-1,0 1 0,0 0 1,0 0-1,0-1 1,0 1-1,0 0 1,0 0-1,0 0 1,0-1-1,-1 1 0,1 0 1,0 0-1,0-1 1,0 1-1,0 0 1,0 0-1,0 0 0,0 0 1,-1-1-1,1 1 1,0 0-1,-4-1 96,0 0-1,0 1 0,0 0 1,0 0-1,0 0 0,0 0 1,0 1-1,0-1 0,-7 3 1,8 0-146,1-1 0,0 0 1,0 1-1,0 0 1,0-1-1,0 1 1,0 0-1,1 0 0,-1 0 1,1 0-1,0 0 1,0 1-1,0-1 0,0 0 1,1 0-1,-1 7 1,1 55-6,1-62-19,0 0-1,0 0 1,0-1 0,0 1 0,1 0 0,-1 0-1,1-1 1,0 1 0,0-1 0,0 1 0,0-1-1,0 0 1,1 0 0,-1 0 0,1 0-1,-1 0 1,1-1 0,-1 1 0,1-1 0,0 1-1,0-1 1,0 0 0,0 0 0,0-1 0,0 1-1,0 0 1,5-1 0,13 3-113,1-1 1,38 0-1,-44-3 32,-12 1 72,20 2-147,0-2 1,-1-1-1,1-1 1,0-1-1,-1-1 1,1-1-1,-1-1 1,26-10-1,-48 15 343,-4 12 84,-8 8-111,0 1-1,2 0 0,0 0 0,1 1 0,2 0 1,0 1-1,1-1 0,1 1 0,-2 36 0,6-48-139,0 1 0,0-1-1,1 1 1,0-1 0,1 1-1,0-1 1,4 11-1,-5-18-24,1 0 0,0 0 0,0 0 0,0 0 0,1 0 0,-1 0 0,1-1 0,-1 1 0,1-1-1,0 0 1,0 0 0,0 0 0,0 0 0,1 0 0,-1-1 0,0 1 0,1-1 0,-1 0-1,1 0 1,0 0 0,-1 0 0,1-1 0,7 1 0,8 0-330,0 0 0,1 0 0,-1-2 0,1-1-1,-1 0 1,0-1 0,27-8 0,-34 7-95,0-1-1,1 0 0,-2 0 1,1-2-1,-1 1 1,0-1-1,0-1 1,-1 0-1,0 0 0,0-1 1,16-20-1,-23 25 408,0 0-1,-1 0 0,1 0 1,-1-1-1,0 1 0,0-1 1,0 0-1,-1 1 1,0-1-1,0 0 0,0 0 1,0-7-1,0-20 5444,-1 40-4535,-11 53 79,-1-4-624,11-39-369,-1 3-430,0 0-1,2 1 1,3 33-1,8-53-8288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0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20281,'0'0'0,"0"208"-12710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0.5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340 0 18152,'0'0'2900,"-30"14"-1809,6-4-893,4-2-115,1 0 0,0 2-1,0 0 1,1 1 0,1 1-1,0 0 1,0 1 0,-24 26-1,29-25-33,0 1 0,1 0 0,1 1 0,1 0 0,0 1-1,-9 23 1,14-30-31,1-1-1,0 1 1,1 0-1,0 0 1,0 0-1,1 0 1,1 0-1,0 0 1,0 0-1,1 0 1,0 0-1,0 0 1,5 15-1,-3-19-31,1 0-1,-1 0 0,1 0 1,0 0-1,0-1 0,1 0 1,0 0-1,-1 0 0,2 0 1,-1-1-1,1 0 0,-1 0 1,1 0-1,0-1 0,0 0 1,1 0-1,-1 0 1,0-1-1,10 2 0,17 5-640,-1-2-1,53 4 0,-75-10 371,8 1-385,-8-1-458,-1 0-1,1 0 1,-1 1-1,0 0 1,10 4-1,-4 6-6666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0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1 686 12998,'0'0'8116,"0"147"-7652,0-78-464,2-2-144,4-7-496,0-9-369,0-15-2064,-3-20-3987</inkml:trace>
  <inkml:trace contextRef="#ctx0" brushRef="#br0" timeOffset="1">67 0 18761,'0'0'0,"126"150"-13447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1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0 287 19593,'0'0'1683,"8"7"-1248,-2-1-402,-2-1-46,0-1 1,0 0-1,1 0 0,-1 0 0,1-1 0,-1 0 0,1 0 0,1 0 0,-1 0 0,0-1 0,0 1 0,1-2 0,0 1 0,-1 0 0,1-1 0,6 1 1,-1-3-45,0-1 0,0 1 0,-1-2 0,1 1 1,0-2-1,-1 1 0,0-1 0,0-1 1,0 0-1,0 0 0,-1-1 0,0 0 1,0-1-1,0 0 0,13-14 0,9-13-110,-1-1 0,38-57 0,-36 46 267,-23 32-94,-7 10-6,0 0 1,0 0 0,0 0 0,1 1-1,-1-1 1,1 1 0,0 0 0,0 0 0,0 0-1,0 0 1,0 1 0,5-3 0,-7 23 156,2 7-78,0-1-1,2-1 1,1 1-1,1-1 1,13 31 0,-14-42-385,0 0 0,1-1 0,0 0 1,15 18-1,-14-21-385,0 0 0,1 0 0,0 0 0,0-1 0,1-1 1,10 6-1,46 20-5400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1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71 107 20137,'0'0'270,"-11"31"175,-32 103 78,37-113-538,2 1 0,1 0-1,1 0 1,1 0 0,0 1 0,4 25-1,0 13-232,-4-60 226,1-1 0,0 1 0,0-1-1,0 0 1,0 1 0,0-1 0,0 0 0,1 1-1,-1-1 1,0 0 0,0 1 0,0-1-1,0 0 1,0 1 0,0-1 0,1 0 0,-1 1-1,0-1 1,0 0 0,0 1 0,1-1-1,-1 0 1,0 0 0,0 1 0,1-1 0,-1 0-1,0 0 1,1 0 0,-1 1 0,0-1 0,1 0-1,-1 0 1,0 0 0,1 0 0,-1 0-1,0 0 1,1 0 0,0 1 0,18-7-283,17-19 233,83-102-67,-89 90 139,3 2 0,69-59 0,-101 93 3,0 0-1,-1 0 1,1 0-1,0 0 1,0 0-1,0 1 0,0-1 1,0 0-1,0 1 1,0-1-1,0 1 1,0-1-1,0 1 1,1-1-1,-1 1 1,0 0-1,0-1 0,0 1 1,0 0-1,1 0 1,-1 0-1,0 0 1,0 0-1,1 0 1,-1 1-1,0-1 0,0 0 1,0 0-1,0 1 1,1-1-1,-1 1 1,0-1-1,0 1 1,0 0-1,0-1 0,1 2 1,1 2 36,-1 1 1,0-1 0,0 0-1,0 1 1,0-1-1,-1 1 1,2 8-1,2 6 51,-1-4-67,1 1 0,1-1 0,1-1 0,0 1 0,15 22 0,-17-31-128,-1 0-1,1-1 1,0 0-1,0 0 1,0 0-1,1 0 1,0-1-1,0 0 0,0 0 1,0 0-1,1-1 1,-1 0-1,1 0 1,0-1-1,9 2 1,6 0-672,0-2 1,0 0 0,0-1-1,1-1 1,-1-2 0,0 0 0,0-1-1,0-1 1,0-1 0,-1-1-1,31-13 1,-15 2 276,0-1-1,-1-1 1,-1-2 0,-1-2-1,41-35 1,-61 46 737,0 0 1,-1-1-1,-1-1 0,15-19 1,-23 26 198,0 1 0,0-1 0,-1 1 0,0-1 0,0 0 0,-1 0 1,0 0-1,0-1 0,0 1 0,-1 0 0,0-1 0,-1-14 0,0 20-241,0 0 0,0 0 0,-1 0 0,1 0 0,-1 0 0,0 0 0,1 0 0,-1 0 0,0 0 0,0 0 0,0 0 0,0 0 0,-1 1 0,1-1 0,0 0 0,-1 1 0,1-1 0,-1 1 1,-2-2-1,0 0 38,-1 1 1,1-1-1,-1 1 1,0 0 0,1 1-1,-1-1 1,0 1 0,-5-1-1,-4 0 74,0 1-1,0 0 0,0 1 1,0 1-1,-19 2 0,26-1-269,0 0 0,0 1-1,1 0 1,-1 0 0,0 0 0,1 1-1,0 0 1,0 0 0,0 1-1,0 0 1,1 0 0,0 0-1,0 0 1,0 1 0,1 0 0,0 0-1,0 0 1,0 0 0,1 1-1,0 0 1,-4 11 0,0 2-42,0 0 1,2 0-1,1 1 1,0 0 0,2 0-1,-1 28 1,3-46-23,-1 0 1,1 0 0,0 0 0,1 0 0,-1 0-1,0 0 1,1 0 0,-1 0 0,1-1-1,0 1 1,0 0 0,0 0 0,1-1 0,-1 1-1,0-1 1,1 1 0,0-1 0,0 0-1,-1 1 1,1-1 0,1 0 0,3 3 0,0-2-101,-1-1 1,1 0-1,0 0 1,0-1-1,0 0 1,0 0-1,0 0 1,1-1 0,11 0-1,-2 0-286,0-1 1,-1-1-1,1 0 0,0-2 0,-1 1 0,0-2 1,0 0-1,0 0 0,19-11 0,-27 12 407,1 0 1,-1-1-1,-1 0 0,1 0 0,-1 0 0,0-1 0,0 0 1,0 0-1,-1 0 0,0-1 0,0 0 0,-1 0 0,0 0 1,0-1-1,0 1 0,-1-1 0,-1 0 0,1 0 0,2-14 0,-7 50 4142,3 32-3776,0-8-387,-1-51 10,0 1-1,1 0 0,-1 0 0,0 0 1,0-1-1,1 1 0,0 0 1,-1-1-1,1 1 0,0 0 1,-1-1-1,1 1 0,0-1 0,0 1 1,0-1-1,1 1 0,-1-1 1,0 0-1,1 0 0,-1 1 1,3 1-1,1-1-116,-1 0 0,0 0-1,1 0 1,-1 0 0,1-1 0,0 0 0,0 0 0,6 1-1,2-1-691,0-1-1,0 0 0,0-1 0,0 0 0,24-6 1,25-21-4470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2.2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83 160 12278,'0'0'5122,"-66"-139"-3137,55 124 96,5 9 160,6 27-2225,0 36 0,0 23 224,0 12-208,14 6-32,1 0-64,-1-2-272,-5-9-288,-1-2-673,-2-10-1024,-6-15-2978,0-17-6658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3.0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0 106 14215,'32'-3'-1260,"102"-10"1975,-127 13-639,0-1 1,-1 1-1,1 0 0,0 1 0,-1-1 1,1 2-1,-1-1 0,1 0 0,6 4 1,-10-4-35,-1 0 1,1 0-1,-1 1 1,0-1-1,0 1 1,0-1-1,0 1 1,0 0-1,0 0 1,0 0-1,-1 0 1,1 0-1,-1 0 1,1 0-1,-1 1 1,1 2-1,0 3 196,0 1-1,-1 0 1,0-1-1,0 1 1,-1 0 0,0-1-1,-1 1 1,0 0-1,-3 13 1,0-3 97,-1-1 1,-11 28 0,10-30-164,0 0 1,1 1-1,-5 30 0,9-33-87,-1-3-56,1 0 0,0 0 0,1 0 0,2 14 0,-2-23-31,0 0-1,1 1 1,-1-1 0,1 0 0,0 0 0,-1 0 0,1 0 0,0 0 0,0 0 0,0 0 0,1 0 0,-1 0 0,0-1 0,1 1 0,-1 0 0,1-1 0,0 1-1,-1-1 1,1 1 0,0-1 0,0 0 0,0 0 0,0 0 0,0 0 0,0 0 0,4 0 0,4 2-94,1-2-1,0 0 1,0 0 0,-1-1-1,1 0 1,0-1 0,0 0 0,0 0-1,-1-2 1,1 1 0,-1-1 0,1-1-1,-1 0 1,0 0 0,-1-1-1,12-7 1,-6 3-64,-1-1 1,0-1-1,0 0 0,-1-1 1,-1-1-1,0 0 0,-1 0 1,0-1-1,12-21 0,-19 27 483,0-1 0,-1 1 0,0 0 0,-1-1-1,0 0 1,0 0 0,-1 0 0,0 0 0,0 1 0,-2-17-1,1 25-304,0 0 0,0 0 0,0 0 0,0 0 0,0-1 0,0 1 0,0 0 0,0 0 0,0 0 0,0 0 0,0 0 0,0 0 0,0-1 0,0 1 0,0 0 0,0 0 0,0 0 0,0 0 0,0 0 0,0 0 0,0-1 0,0 1 0,-1 0 0,1 0 0,0 0 0,0 0 0,0 0 0,0 0 0,0 0 0,0 0 0,-1 0 0,1 0 0,0 0 0,0 0 0,0-1 0,0 1 0,0 0 0,-1 0 0,1 0 0,0 0 0,0 0 0,0 0 0,0 0 0,0 0 0,0 1 0,-1-1 0,1 0 0,0 0 0,0 0 0,0 0 0,0 0 0,0 0 0,-1 0 0,1 0 0,0 0 0,0 0 0,0 0 0,0 0 0,0 1 0,0-1-1,0 0 1,0 0 0,-1 0 0,1 0 0,0 0 0,0 0 0,0 1 0,-8 11 43,5 0-57,1 0 1,0 1 0,1-1 0,0 0-1,1 1 1,0-1 0,3 20-1,-2-25 2,1 1 0,0-1 0,0 0 0,0 0 0,1 0 1,0-1-1,0 1 0,1-1 0,0 1 0,0-1 0,1 0 0,-1 0 0,1-1 0,7 7 0,2-3-19,0 0 1,1 0-1,0-1 0,0-1 1,0-1-1,1 0 1,0-1-1,0-1 1,1 0-1,-1-1 1,1-1-1,-1 0 0,1-2 1,0 0-1,0 0 1,30-6-1,-38 3 5,1 1 0,-1-1-1,1-1 1,-1 0-1,0 0 1,-1-1 0,1 0-1,-1 0 1,0-1 0,0 0-1,0 0 1,-1-1-1,0 0 1,0-1 0,-1 1-1,0-1 1,-1 0 0,1-1-1,6-15 1,-6 11 38,0 0 1,-1-1-1,-1 1 1,0-1-1,-1 0 1,-1 0-1,0 0 0,0 0 1,-2-1-1,0 1 1,0 0-1,-2 0 1,-3-19-1,2 26-2,0 0 0,0 1 0,-1-1 0,0 1 0,-1 0-1,1 0 1,-1 0 0,0 1 0,0 0 0,-1 0 0,0 0 0,0 0 0,0 1 0,0 0 0,-1 1-1,1-1 1,-1 1 0,0 0 0,0 1 0,0 0 0,0 0 0,-1 0 0,-7 0 0,14 2-66,2 2-120,-1 0 112,0 0 0,1 1 0,0-1 0,-1 0 0,1 0 0,0 0 0,0 0 0,0 0 0,0 0 0,1-1 0,-1 1 0,0 0 0,1 0 0,-1-1 0,1 1 0,0-1 0,-1 0 0,3 2 0,46 26-99,-9-5 68,-28-14 77,0 1 0,-1 1 0,-1 0 0,0 0 0,0 1 0,-2 1 0,1 0 0,-2 0 0,0 1 0,0 0 0,-2 0 0,0 0 0,0 1 0,-1 0 0,-1 0 0,-1 1 0,-1-1 0,1 21 0,-2-34-2,-1 0 0,1 0 0,-1 0 0,1-1 0,0 1 0,0 0 0,0 0 0,0-1 0,1 1 0,-1-1 0,1 1 0,-1-1 0,1 1-1,0-1 1,0 0 0,0 0 0,0 0 0,0 0 0,1 0 0,-1-1 0,1 1 0,-1-1 0,1 1 0,-1-1 0,1 0 0,0 0 0,0 0 0,0 0-1,-1-1 1,1 1 0,6 0 0,7 0-20,1 0 0,-1-1 0,0-1 0,24-3 0,-18-1 2,0 0-1,0-1 0,0-2 1,-1 0-1,0-1 0,-1-1 1,0-1-1,0-1 0,25-20 0,-3-2-3,-2-1 0,68-76-1,-93 94 49,0-1 1,-2-1-1,22-39 0,-30 47 258,0-1 1,-1 1-1,0-1 1,0 0-1,-2-1 0,1 1 1,-1-1-1,0-20 1,-2 33-249,-1-1 0,1 0 0,0 0-1,0 1 1,0-1 0,-1 0 0,1 0 0,0 1 0,-1-1 0,1 0 0,-1 0 0,1 1 0,0-1 0,-1 1 0,0-1 0,1 0-1,-1 1 1,1-1 0,-1 1 0,0-1 0,1 1 0,-1 0 0,0-1 0,1 1 0,-1 0 0,0-1 0,0 1 0,1 0 0,-1 0 0,0 0-1,0 0 1,0-1 0,1 1 0,-1 0 0,0 0 0,0 1 0,0-1 0,1 0 0,-1 0 0,0 0 0,0 0 0,0 1 0,-3 0-2,1-1 1,-1 1-1,1 0 1,0 0 0,0 1-1,0-1 1,-1 1-1,1 0 1,-4 3 0,0 2 26,0 1 0,1 0 0,1 0 0,-1 0 0,2 1 0,-1 0 0,1 0 0,0 0 0,1 0 0,0 1 0,0 0 0,-2 17 0,2-6-16,1 0-1,1 0 0,1 0 1,0 0-1,5 26 0,-2-36-50,0-1 0,0 0 0,1 1 0,0-1 0,1-1 0,1 1 0,-1-1 0,1 0 0,1 0 0,-1 0 0,2-1 0,-1 0 0,1-1 0,0 0 0,1 0-1,-1 0 1,14 6 0,6 4-165,1-2 0,1-1 0,0-1-1,48 13 1,-18-10-778,1-4 1,0-2-1,1-2 0,80-2 0,5-5-4772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19.2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1 480,'0'0'0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6:34.1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15239,'0'0'1958,"36"7"-627,532 157 620,-502-142-1946,-1 3 1,112 60 0,-160-76-7,-1 2-1,0 0 1,0 1-1,-1 0 0,0 2 1,-2-1-1,1 2 1,-2 0-1,0 0 1,0 1-1,-2 1 1,0 0-1,-1 0 1,14 37-1,-15-24 15,-1 1-1,-2 0 1,-1 1-1,-1-1 1,-1 1-1,-2-1 1,-2 1-1,0 0 0,-3-1 1,0 0-1,-15 48 1,-5-8 96,-2 0 1,-4-2-1,-69 116 0,-280 368 937,-4 7-659,355-512-384,3 1 0,2 2 0,2 0 0,-28 97 0,45-130-7,1 1 1,1-1-1,0 1 0,2 0 1,0 0-1,1 0 0,1 0 1,1 0-1,0 0 0,1 0 1,2-1-1,0 1 1,0-1-1,2 0 0,0-1 1,1 0-1,13 21 0,-3-15-59,0-1-1,1-2 1,1 0-1,0 0 0,2-2 1,0-1-1,1-1 1,1-1-1,0 0 1,1-2-1,1-1 1,0-1-1,1-2 0,33 9 1,-8-6-64,1-1 0,1-3 1,-1-2-1,1-3 0,0-2 0,86-9 0,-74-2 102,-1-3 0,0-2-1,-1-4 1,90-38 0,230-137 613,-354 174-24,12-3 1004,-42 23-1545,1 0 0,0 0 0,-1-1 0,1 1 0,0 0 0,-1 0 0,1 0 0,0 0 0,-1 0 0,1 0 0,0 0 0,0 0 0,-1 0 0,1 0 0,0 1 0,-1-1 0,1 0 0,-1 0 0,1 1 0,0-1 0,-1 0 0,1 1 1,-1-1-1,1 0 0,-1 1 0,1-1 0,-1 1 0,1-1 0,-1 1 0,1-1 0,-1 1 0,1 1 0,11 28 109,-10-24-80,21 74 359,-3 1 1,14 138-1,-9 183-7,-18 240-286,4 131-33,-10-743-85,22 1139-326,-28-1027 37,-6 0 0,-33 151 0,22-191-215,-5-2 0,-4 0 0,-68 145-1,51-147-1279,-98 143-1,-94 80-5282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1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451 0 13446,'0'0'1774,"-31"14"-1347,-8 2-359,-2 1 189,0 2 1,-55 36 0,78-44 71,1 0 1,1 2 0,-1 0 0,2 1-1,0 0 1,-15 20 0,21-22-217,2-1 0,-1 1 0,1 0 0,1 1 0,1 0 0,-1 0 0,2 0 0,0 0 0,1 1 0,-3 17 0,0 27 424,3 1 0,2-1 0,3 0 0,10 59 0,53 231 352,-28-169-398,11 117 311,12 393-1,-46 305-299,-10-297-410,33-4 75,10-339-130,-32-275-101,4 0 0,44 112 0,-46-150-51,2 0 1,1-2-1,2 0 1,2-2-1,53 66 1,-54-79-47,1 0 0,1-1 1,0-2-1,2-1 0,0 0 0,2-2 1,0-2-1,55 24 0,-27-21-397,1-2 0,0-3 0,1-2-1,1-3 1,0-2 0,0-3 0,0-3 0,102-10-1,-114 3-1040,70-18 0,53-26-3281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2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1304 1 17496,'0'0'2716,"5"20"-2252,-3-13-437,0-1-1,0 1 1,0 0-1,1-1 0,0 1 1,0-1-1,1 0 1,0 0-1,0-1 1,0 1-1,8 7 1,-4-9-10,0 0 1,0-1-1,0 1 1,1-2-1,-1 1 1,1-1 0,0-1-1,-1 1 1,1-2-1,0 1 1,16-2-1,112-1 240,0-6 0,192-36 0,-286 36-141,-25 4 69,0 1-1,32-1 1,-48 4 191,-2 10-270,-1 1 0,0-1-1,-1 1 1,0-1 0,-1 0-1,-6 16 1,0 4 40,-15 59 121,4 0 0,4 1 0,-7 129 0,27 284-127,131 538 557,21-282-181,30-2-472,-66-277-47,-13 16-65,-85-364-94,6 233 0,-28-317 65,-1-1 0,-3 1-1,-12 56 1,9-74 47,-1-1 0,-2-1 0,-1 0 0,-1 0 0,-1-1 0,-18 28 0,4-16-47,-2-1-1,-1-1 1,-2-1-1,-1-2 0,-2-2 1,-51 38-1,-1-10-515,-169 89-1,35-43-544,-402 134 0,-259 11-5794,482-150-81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3.7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1 12614,'0'0'3967,"-29"8"-2716,23-6-1167,-6 1 34,0 0 0,1 0-1,0 1 1,-1 1 0,2 0 0,-1 1-1,1-1 1,-1 2 0,2 0 0,-1 0-1,1 1 1,0 0 0,0 0 0,1 1-1,1 0 1,-1 1 0,1-1-1,-11 22 1,-1 12-38,2 0 0,2 2 0,1 0 0,3 1 0,1 0 0,3 1 0,2-1 1,1 1-1,6 88 0,-1-122-99,1 0 0,0 0 0,0-1 1,1 1-1,1 0 0,0-1 0,1 0 0,0 0 1,1 0-1,0-1 0,1 1 0,0-2 1,1 1-1,0-1 0,1 0 0,0-1 1,0 0-1,1 0 0,1-1 0,-1 0 1,1-1-1,0 0 0,1-1 0,-1 0 0,1-1 1,1 0-1,-1-1 0,0 0 0,22 3 1,-13-3-23,0-2 0,0 0 0,0-1 0,0 0 0,0-2 0,0-1 0,0-1 0,0 0 1,0-2-1,-1 0 0,0-1 0,0-2 0,0 0 0,-1 0 0,0-2 0,-1-1 0,0 0 0,-1-1 0,0-1 1,17-16-1,-3-1-26,-2-2 0,0-1 0,-3-1 1,0-1-1,-3-1 0,21-42 0,-30 49 71,0-1-1,-2-1 0,-2 0 1,0 0-1,-2-1 0,-2 0 0,-1-1 1,2-50-1,-8 82 43,0 1-1,1 0 1,-1-1 0,0 1-1,1 0 1,-1-1 0,0 1-1,0 0 1,1 0 0,-1 0-1,0 0 1,0 0 0,0 0-1,1 0 1,-1 0-1,0 0 1,0 0 0,1 0-1,-1 0 1,0 1 0,0-1-1,1 0 1,-1 1 0,0-1-1,1 0 1,-2 2 0,-1 0-8,-1 1 1,1 0-1,1 1 0,-1-1 1,0 0-1,1 1 1,0 0-1,0-1 1,0 1-1,0 0 0,0 0 1,-1 7-1,-12 57 198,13-57-179,-2 11-5,1-1 1,1 1-1,0 0 0,3 24 1,-1-40-53,1 0 0,-1-1 1,1 1-1,1-1 0,-1 1 1,1-1-1,0 1 1,0-1-1,1 0 0,0 0 1,0 0-1,0 0 0,0-1 1,1 1-1,-1-1 1,1 0-1,0 0 0,1 0 1,-1 0-1,10 5 0,-5-4-60,1-1-1,-1 0 0,1-1 1,0 0-1,0-1 0,0 0 1,0 0-1,0-1 0,0-1 1,1 1-1,10-3 0,-18 2 43,-1-1 0,1 0 0,-1 0 0,1 0 1,-1 0-1,0 0 0,0-1 0,1 1 0,-1-1 0,0 1 0,0-1 0,-1 0 0,1 0 0,0 0 0,0 0 0,-1 0 0,0 0 0,1 0 1,-1-1-1,0 1 0,0 0 0,0-1 0,0 1 0,0-5 0,3-5 13,0-1 1,-1 0-1,1-20 0,-3 20 12,2-61 177,-3 71-153,0 0-1,0 0 1,-1 0 0,1 0 0,-1-1 0,0 1 0,0 0 0,0 0 0,0 0 0,-1 1 0,1-1-1,-1 0 1,0 0 0,1 1 0,-1-1 0,0 1 0,-1-1 0,1 1 0,-3-2 0,-7-2 28,-1 1 0,1 1 0,-1 0 0,0 1 0,0 0 0,0 1 0,0 1 0,0 0 0,0 0 0,-23 3 0,10-1-36,23-2-25,0 1 0,0 0 0,0 0 0,0 0 0,0 1 0,0-1 0,0 1 1,0 0-1,0 0 0,0 0 0,0 0 0,0 0 0,0 1 0,1-1 0,-1 1 0,1-1 0,-5 5 0,5-3-3,0 0-1,0 0 1,1 0-1,-1 1 1,1-1-1,0 0 1,0 1-1,0-1 1,0 1-1,1 0 1,-1-1-1,1 1 1,0-1-1,0 6 1,0-6-2,1 0 1,-1-1 0,1 1 0,-1 0 0,1-1 0,0 1 0,0-1 0,0 1 0,0-1 0,1 1 0,-1-1 0,1 0-1,-1 0 1,1 0 0,0 0 0,0 0 0,0 0 0,0 0 0,0 0 0,0-1 0,1 1 0,-1-1 0,0 0-1,1 1 1,-1-1 0,1 0 0,0-1 0,-1 1 0,1 0 0,-1-1 0,6 1 0,9 2-47,1-1 0,0-1 0,29-2 0,-46 1 49,15-1-10,-1-1 0,0-1 1,-1 0-1,1 0 1,0-2-1,25-11 0,79-49 45,-51 25-33,-50 30-2,-1 0 2,-1 0 1,1 1-1,1 1 0,0 0 0,0 2 1,0 0-1,1 1 0,-1 1 0,28-3 1,-43 7-5,0 0 1,0 1 0,0-1-1,-1 1 1,1 0 0,0 0-1,0 0 1,-1 0 0,1 0-1,0 1 1,-1-1-1,1 1 1,-1-1 0,0 1-1,0 0 1,1 0 0,-1 0-1,0 0 1,-1 1 0,1-1-1,0 0 1,-1 1 0,1-1-1,-1 1 1,2 3 0,2 8-3,0 0 1,0 0-1,4 26 1,-8-31 10,8 41 15,-5-24-10,1-1 1,0 1-1,2-1 1,17 39 0,-22-58-4,1-1 0,0 1 0,0-1 1,1 0-1,-1 0 0,1-1 1,0 1-1,0-1 0,1 0 0,-1 0 1,1 0-1,0-1 0,0 1 0,0-1 1,1 0-1,-1-1 0,1 1 0,-1-1 1,1 0-1,0-1 0,0 1 1,0-1-1,0 0 0,0-1 0,8 1 1,-8-2 14,-1 0 1,0 1 0,1-2-1,-1 1 1,0-1 0,0 0-1,1 0 1,-1 0 0,-1-1-1,1 1 1,0-1-1,-1-1 1,1 1 0,-1 0-1,0-1 1,5-6 0,8-9 34,-1-1 0,17-29 0,-21 31-46,61-102-24,-38 60-423,45-57 0,-74 109 172,1 0 0,0 0 0,1 1 0,-1 0 0,1 0 0,1 1 0,-1 0-1,15-7 1,-21 12 93,1 0 0,-1 0-1,1 0 1,-1 0 0,1 0 0,-1 1-1,1-1 1,0 1 0,-1 0-1,1-1 1,0 1 0,-1 1 0,1-1-1,0 0 1,-1 1 0,1-1-1,0 1 1,-1 0 0,1 0-1,-1 0 1,1 0 0,-1 0 0,0 0-1,1 1 1,-1-1 0,0 1-1,0 0 1,0 0 0,0-1-1,0 1 1,-1 0 0,1 1 0,0-1-1,-1 0 1,0 0 0,1 1-1,0 2 1,23 48-3903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4.6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64 16215,'0'0'5310,"-25"-13"-3950,-77-35-706,100 48-650,0-1 0,0 1 0,0-1 0,1 1 0,-1-1 1,0 1-1,0 0 0,0 0 0,0 0 0,1 0 0,-1 0 0,0 1 0,0-1 1,0 1-1,1-1 0,-1 1 0,0-1 0,0 1 0,1 0 0,-1 0 0,1 0 1,-1 0-1,1 0 0,-1 0 0,1 0 0,-1 0 0,1 1 0,0-1 0,0 1 1,0-1-1,0 1 0,0-1 0,0 1 0,0-1 0,0 1 0,1 0 0,-1 0 1,1-1-1,-1 1 0,1 0 0,-1 0 0,1 3 0,-4 6 22,-3 5-20,1 1 0,0 1 1,1-1-1,0 1 1,2-1-1,0 1 1,1 1-1,1-1 1,0 0-1,2 0 0,3 22 1,-3-36-25,0-1 1,0 0-1,1 0 1,-1 0-1,1 0 1,0 0-1,0-1 0,0 1 1,0 0-1,0-1 1,1 1-1,-1-1 1,1 0-1,0 0 1,0 0-1,-1 0 0,1-1 1,0 1-1,0-1 1,1 1-1,-1-1 1,0 0-1,0 0 1,1-1-1,-1 1 0,0-1 1,1 1-1,-1-1 1,1 0-1,4-1 1,0 1-34,0 0 0,1-1 1,-1 0-1,0 0 0,0-1 1,0 0-1,0 0 0,0-1 0,-1 0 1,1 0-1,11-8 0,43-48-114,-22 18 144,-40 41 25,1 0 1,-1 0 0,0 0-1,0 0 1,1 0 0,-1 0-1,0 0 1,0 0 0,1 0-1,-1 0 1,0 0 0,0 0 0,1 0-1,-1 0 1,0 0 0,0 0-1,0 0 1,1 0 0,-1 0-1,0 0 1,0 1 0,1-1-1,-1 0 1,0 0 0,0 0-1,0 0 1,1 0 0,-1 1-1,0-1 1,0 0 0,0 0 0,0 0-1,0 1 1,1-1 0,-1 0-1,0 0 1,0 1 0,0-1-1,0 0 1,0 0 0,0 0-1,0 1 1,0-1 0,0 0-1,0 0 1,0 1 0,0-1-1,0 0 1,0 0 0,0 1-1,0-1 1,0 0 0,0 0 0,0 1-1,0-1 1,0 0 0,0 0-1,-1 1 1,1 23 45,0-18-16,0 16 33,-1-8-50,1 1 1,1 0-1,0-1 0,1 1 1,5 18-1,-5-28-17,0 0-1,0 0 0,0 0 1,1 0-1,0 0 1,0-1-1,0 0 0,1 0 1,-1 1-1,1-2 1,0 1-1,0 0 0,1-1 1,-1 0-1,1 0 1,-1 0-1,1-1 0,8 4 1,-1-1-15,1-1 0,-1-1 0,1 0 0,0 0 1,0-2-1,1 1 0,-1-2 0,0 1 0,0-2 0,0 0 1,0-1-1,0 0 0,0 0 0,0-2 0,0 0 0,-1 0 1,0-1-1,1 0 0,16-11 0,-10 4-12,-1 0 1,0-1-1,-1-1 1,0 0-1,-1-2 0,-1 1 1,0-2-1,-1 0 0,-1-1 1,21-37-1,-29 45 46,-1-1-1,0 1 1,-1 0-1,1-1 0,-2 0 1,0 0-1,0 0 1,-1 0-1,0 0 1,-1-11-1,0 21-5,0-1 1,-1 1-1,1-1 0,0 1 1,-1-1-1,1 1 0,-1-1 1,1 1-1,-1-1 0,0 1 1,1 0-1,-1-1 0,0 1 1,0 0-1,0 0 0,0 0 1,0 0-1,0-1 0,-1 2 1,1-1-1,0 0 0,0 0 1,-2-1-1,-2 0 23,1 0 0,-1 0 0,0 1 1,0-1-1,0 1 0,0 0 0,-8-1 0,6 2-16,0-1 0,0 1-1,1 0 1,-1 0 0,0 1-1,0 0 1,0 1 0,0-1 0,1 1-1,-1 0 1,-10 6 0,14-6-25,0 1 0,1-1 0,0 1 0,-1 0 1,1 0-1,0 0 0,0 0 0,1 0 0,-1 1 0,1-1 1,-1 0-1,1 1 0,-1 4 0,2-7-3,-1 1 0,1-1-1,0 1 1,-1 0 0,1-1-1,0 1 1,0-1 0,0 1-1,0-1 1,1 1 0,-1-1 0,0 1-1,1-1 1,-1 1 0,0-1-1,1 1 1,0-1 0,-1 1 0,1-1-1,0 0 1,0 1 0,0-1-1,0 0 1,0 0 0,0 0 0,0 0-1,0 0 1,0 0 0,1 0-1,-1 0 1,0 0 0,1 0 0,2 1-1,20 3-129,-1-2-1,1 0 0,0-1 1,0-1-1,44-5 0,0 2 61,-30 1 63,-25 0 9,0 0 1,0 1 0,1 1-1,15 2 1,-27-2 6,-1 0-1,0-1 1,0 1 0,0 0-1,0 0 1,1 0 0,-1 0 0,0 0-1,-1 0 1,1 0 0,0 0 0,0 0-1,0 0 1,-1 1 0,1-1 0,0 0-1,-1 0 1,1 1 0,-1-1-1,0 0 1,1 1 0,-1-1 0,0 1-1,0-1 1,0 2 0,1 44 102,-2-33-28,0-5-42,0 0 0,0 1 0,-1-1 0,-5 15 0,4-18-19,1 1-1,0-1 1,1 0 0,-1 0 0,1 1 0,1-1 0,-1 1-1,1-1 1,0 0 0,0 1 0,1-1 0,1 8-1,0-11-14,-1 0 0,1-1 0,0 1 0,0-1 0,0 0 0,0 1 0,0-1 0,0 0-1,1 0 1,-1 0 0,1 0 0,-1-1 0,1 1 0,0-1 0,0 0 0,0 1 0,-1-1-1,1 0 1,0-1 0,0 1 0,0-1 0,1 1 0,-1-1 0,4 0 0,13 1-25,-1 0 0,30-4 0,-47 3 22,20-3-55,-1-2 0,0 0 0,0-1 1,-1-1-1,1-1 0,-2-1 0,1-1 0,-1 0 0,-1-2 0,0 0 1,-1-1-1,0-1 0,0 0 0,-2-1 0,20-24 0,-32 34 81,-1 3-3,0 0 1,-1 0-1,0 0 1,1 0-1,-1 0 1,0 0-1,0 0 1,0-1-1,0 1 1,0 0-1,-1-1 1,1-4 490,-1 10-347,0 7-155,0 1-1,1 0 1,0 0 0,1 0 0,0-1 0,0 1 0,5 12 0,-4-18-33,0 1 1,0-1-1,0 0 0,0 0 1,1-1-1,0 1 0,0-1 1,0 1-1,1-1 1,-1 0-1,1-1 0,0 1 1,0-1-1,1 0 0,5 2 1,-2-1-302,-1-1 0,1 0 0,0-1 0,0 0 0,0 0 0,15 1 1,28-2-5257,-51-1 5492,37 0-9224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5.0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17176,'0'0'2273,"9"72"-10565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5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250 48 18056,'0'0'2714,"-25"-2"-1938,8 0-554,7 1-88,-1-1 0,0 2-1,0-1 1,-21 3 0,28-1-104,-1 0 1,1 0-1,0 0 1,0 0-1,0 1 0,0 0 1,0 0-1,0 0 1,0 0-1,1 1 1,-1-1-1,1 1 0,0 0 1,0 0-1,0 0 1,0 0-1,0 1 0,0-1 1,-2 5-1,-4 11-26,0 1-1,1 0 1,1 0 0,0 1-1,2-1 1,0 2 0,2-1-1,0 0 1,2 1 0,0 24-1,1-42-40,0-1 0,0 0 0,0 0 0,0 0 0,1 0 0,-1 0 0,1 0 0,0 0 0,0 0 0,0 0 0,0 0 0,0 0 0,1 0 0,-1 0 0,1-1 0,0 1 0,-1-1 0,1 1 0,1-1 0,-1 0 0,0 1-1,1-1 1,-1 0 0,1-1 0,4 4 0,-1-3-58,0 0-1,0-1 0,1 1 0,-1-1 0,0-1 0,1 1 0,-1-1 1,0 0-1,1 0 0,-1-1 0,13-2 0,-13 1 76,1 0 0,-1 0-1,0 0 1,1-1 0,-1 0-1,0 0 1,-1 0 0,1-1-1,9-8 1,44-48 9,0-1 71,-54 57-59,0 0-1,1 0 1,-1 0 0,1 1 0,0 0 0,0 0-1,0 0 1,0 1 0,13-3 0,-17 4-5,0 1 1,0 0-1,0 0 1,0 0-1,0 0 1,-1 1-1,1-1 1,0 0-1,0 1 1,0-1-1,-1 1 0,1 0 1,0 0-1,-1-1 1,1 1-1,0 0 1,-1 0-1,1 0 1,-1 1-1,0-1 1,1 0-1,-1 1 1,0-1-1,0 0 1,0 1-1,0 0 1,0-1-1,0 1 1,0-1-1,0 1 1,-1 0-1,1 0 1,-1-1-1,1 1 1,-1 3-1,3 9 20,0 0-1,-1 1 1,-1 23-1,0-18-4,-1-15-78,0 1 1,1-1-1,0 0 0,0 0 1,0 1-1,0-1 0,1 0 1,0 0-1,0 0 0,0-1 1,0 1-1,1 0 0,0-1 0,0 1 1,6 5-1,-5-7-238,0 0 0,0-1 0,0 0 0,0 0 0,1 0 0,-1 0 0,1 0 0,-1-1 0,1 0 0,0 0 0,-1 0 0,1-1 0,0 1 0,0-1 0,-1 0 0,1-1 0,7 0 0,-3-1-143,0-1 1,-1 1 0,1-1-1,-1-1 1,1 1 0,-1-2 0,0 1-1,-1-1 1,1 0 0,-1 0 0,0-1-1,0 0 1,-1-1 0,1 1 0,7-12-1,8-12 1653,0-1-1,22-43 1,-32 62 4803,-4 20-3750,2 36-2448,-6-26 1080,4 14-243,21 51 0,-26-75-623,0-1 0,1 0 0,-1 0 1,2 0-1,-1 0 0,1 0 1,0-1-1,1 0 0,-1 0 0,1 0 1,0-1-1,12 8 0,-13-11-15,0 0-1,0 0 1,1 0-1,-1-1 1,0 0-1,1 0 1,-1 0-1,1 0 1,-1-1-1,1 0 1,0-1-1,-1 1 1,1-1-1,-1 0 1,0 0-1,1-1 1,-1 1-1,0-1 1,0 0-1,0-1 1,7-4-1,6-3 5,-1-2 0,-1 0 0,0-1-1,19-20 1,-14 10-5,29-40 0,-34 41-13,2 0-1,31-31 1,-49 53 5,1 0 0,-1 0 1,1 0-1,-1 0 0,1 0 0,-1 0 1,0 0-1,1 0 0,-1 0 0,1 0 1,-1 1-1,1-1 0,-1 0 0,0 0 1,1 0-1,-1 1 0,1-1 0,-1 0 0,0 0 1,1 1-1,-1-1 0,0 0 0,1 0 1,-1 1-1,0-1 0,0 1 0,1-1 1,-1 0-1,0 1 0,0-1 0,0 0 1,1 1-1,-1-1 0,0 1 0,0-1 1,0 1-1,0-1 0,0 0 0,0 1 1,0-1-1,0 1 0,0-1 0,0 1 1,0-1-1,0 1 0,9 43 450,1 3-113,-7-43-334,-1 0 0,0 0 0,1 0 1,0-1-1,0 1 0,0-1 0,1 1 1,-1-1-1,1-1 0,-1 1 0,1 0 1,0-1-1,0 0 0,0 0 0,0 0 1,1 0-1,-1-1 0,1 1 0,-1-1 1,1 0-1,-1 0 0,1-1 0,-1 0 1,1 0-1,-1 0 0,1 0 0,0 0 1,6-2-1,2 0-20,0-1 1,1 0 0,-1-1-1,0-1 1,0 1-1,-1-2 1,0 0 0,17-11-1,1-6-38,0 0 1,-2-3-1,-1 0 0,-1-1 1,30-41-1,-52 109 525,-2-32-462,-1 0 0,2 1 0,-1-1 1,1 0-1,0 0 0,1 0 1,0-1-1,0 1 0,1-1 1,0 0-1,1 0 0,0 0 0,0-1 1,0 0-1,1 0 0,11 8 1,-8-8-15,0 0 0,0 0 0,0-1 0,1 0 0,0-1 0,0 0 0,1-1 0,-1 0 0,1-1 0,0 0 0,0-1 1,20 2-1,-18-3-74,0-1 0,0-1 1,1 0-1,-1-1 0,-1 0 1,1-1-1,0 0 0,-1-2 0,1 1 1,-1-1-1,0-1 0,-1-1 1,0 0-1,19-14 0,-5 3-115,-2-1-1,-1-1 0,0-1 0,37-46 0,-52 56 227,0 0-1,0-1 0,-1 0 0,-1-1 1,0 1-1,0-1 0,-2-1 1,1 1-1,-2-1 0,0 1 1,0-1-1,-1 0 0,0-14 0,-2 27 15,0 1-1,0-1 1,0 1-1,-1-1 1,1 1-1,0-1 1,0 0-1,0 1 1,0-1-1,-1 1 1,1-1-1,0 1 1,0-1-1,-1 1 1,1-1-1,0 1 1,-1-1-1,1 1 1,0 0-1,-1-1 1,1 1-1,-1 0 1,1-1-1,-1 1 1,1 0-1,-1-1 1,1 1-1,-1 0 1,1 0-1,-1-1 1,1 1-1,-2 0 1,-24 2 554,20-1-544,1 1 1,0 0 0,-1 0 0,1 0-1,0 1 1,0 0 0,-6 4 0,6-1-26,0 0 1,0 1-1,1-1 1,0 1-1,0 0 1,1 0-1,0 0 1,0 1-1,0-1 1,1 1-1,0-1 1,1 1 0,-1 0-1,2-1 1,-1 1-1,1 0 1,1 10-1,-1-15-28,0 1 0,0 0 0,1-1 0,0 1-1,-1 0 1,1-1 0,0 1 0,1-1 0,-1 1 0,1-1-1,0 0 1,-1 1 0,1-1 0,1 0 0,-1 0 0,0-1-1,6 6 1,-2-3-4,0 0 0,1-1 0,-1 0 0,1-1 0,0 1 0,0-1 0,1 0 0,8 2-1,10 1-252,0-2 0,0 0 0,0-2 0,29 0-1,-40-2-40,16 0-1459,-1-1-1,43-7 1,1-12-6777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6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83 18697,'0'0'1427,"0"25"-1304,0 85 472,0-97-399,0-1 1,1 1-1,1-1 1,-1 1-1,2-1 1,5 16-1,-5-21-148,0 1-1,1-1 1,0 0-1,0 0 1,1-1 0,0 1-1,0-1 1,9 8-1,-13-13-28,0 0 1,0 0-1,0 0 0,0 0 0,0 0 1,0-1-1,0 1 0,0 0 0,0-1 0,0 1 1,1 0-1,-1-1 0,0 1 0,0-1 1,1 0-1,-1 1 0,0-1 0,0 0 1,1 0-1,-1 0 0,0 0 0,1 0 1,-1 0-1,0 0 0,1 0 0,-1-1 1,0 1-1,1-1 0,-1 1 0,0 0 1,0-1-1,0 0 0,1 1 0,-1-1 1,0 0-1,0 0 0,0 1 0,0-1 1,0 0-1,0 0 0,-1 0 0,1 0 1,0 0-1,1-3 0,4-6 17,0 0 0,-1-1 0,0 1 0,5-15 0,-3 6 15,28-64-8,45-97-9,-78 177-38,0 0-1,-1-1 1,1 1 0,0 0 0,1 0 0,-1 1-1,0-1 1,1 0 0,4-3 0,-6 5 2,0 1-1,1-1 1,-1 1 0,0 0-1,0-1 1,0 1 0,0 0 0,1 0-1,-1 0 1,0 0 0,0 0-1,0 0 1,1 0 0,-1 0-1,0 0 1,0 1 0,0-1 0,0 0-1,0 1 1,1-1 0,-1 1-1,0 0 1,0-1 0,0 1 0,0 0-1,0-1 1,-1 1 0,1 0-1,0 0 1,0 0 0,0 0-1,-1 0 1,2 1 0,9 14 4,0 0 1,-2 0-1,0 1 1,0 1-1,-2-1 0,0 1 1,5 24-1,-7-23 5,1 0 1,1-1-1,0 0 0,1 0 0,1-1 1,1 0-1,19 25 0,-27-38-13,1-1 0,0 0 0,0 0 0,0-1 0,0 1-1,1 0 1,-1-1 0,1 0 0,-1 0 0,1 0 0,0 0 0,0-1 0,0 0-1,0 1 1,0-1 0,0-1 0,0 1 0,0-1 0,1 1 0,-1-1-1,0 0 1,0-1 0,0 1 0,0-1 0,0 1 0,0-1 0,1-1 0,-2 1-1,1-1 1,0 1 0,0-1 0,0 0 0,-1 0 0,1-1 0,3-2-1,9-8-41,0-1 0,-1 0 0,-1-1 0,0-1 0,18-27 0,-8 8-3,21-46 0,-21 38 78,-25 46-18,0 0 0,0 0 0,1 0-1,0 0 1,0 1 0,0-1 0,0 0 0,0 0 0,2 7 0,-1 7 30,-1-1-8,0 0 0,1 0 0,1 0-1,1 0 1,0 0 0,1-1 0,11 31 0,-11-39-110,0 1-1,1-1 1,-1 0-1,1 0 1,1 0 0,-1-1-1,1 0 1,0 0 0,1 0-1,-1-1 1,1 0-1,0 0 1,1-1 0,-1 0-1,1 0 1,0 0 0,9 2-1,4-1-1148,0 0-1,0-2 1,0 0-1,0-1 1,0-2 0,1 0-1,-1-1 1,27-5-1,22-13-5723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7.1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 0 12214,'0'0'10479,"-26"5"-10191,6-2-278,1 1 0,-1 1 0,-24 10 0,42-13-10,-1 0 0,1 0 0,0 0 0,0 0-1,0 0 1,0 0 0,0 1 0,0-1 0,1 1 0,-1-1-1,1 1 1,0 0 0,0-1 0,0 1 0,0 0 0,0 0-1,0 0 1,1 0 0,0-1 0,-1 1 0,1 0 0,0 0-1,0 0 1,1 0 0,-1 0 0,0 0 0,2 3 0,-1 12-12,-1-13 6,0-1 0,0 1 0,0 0-1,0 0 1,1-1 0,0 1 0,0 0 0,0-1-1,1 1 1,0-1 0,0 1 0,0-1 0,0 0-1,0 0 1,1 0 0,0 0 0,5 6 0,-4-7-42,1 0 0,0 0 1,0 0-1,0-1 0,0 1 0,0-2 1,1 1-1,-1 0 0,0-1 1,1 0-1,-1 0 0,1-1 1,-1 1-1,11-2 0,-6 1 2,-1-1 0,1-1 0,-1 0 0,0 0 0,0 0 0,0-1-1,0-1 1,0 0 0,0 0 0,-1-1 0,0 0 0,0 0 0,0 0 0,-1-1 0,0-1 0,0 1-1,0-1 1,-1 0 0,0-1 0,0 1 0,-1-1 0,0-1 0,0 1 0,-1 0 0,0-1-1,-1 0 1,0 0 0,0 0 0,-1 0 0,0-1 0,1-12 0,-3 21 886,-2 8 182,-13 40-742,10-33-242,1 0 1,0 0 0,1 0 0,0 0-1,-1 26 1,3-35-59,1-1 0,0 1 0,0 0 0,0 0 0,1-1 0,0 1 0,0 0 0,0-1 0,0 1 0,1-1 0,3 7 0,-3-9-44,0 0 1,1 0-1,-1 0 0,0 0 0,1-1 0,0 1 0,-1-1 0,1 1 0,0-1 0,0 0 0,0 0 0,0-1 1,0 1-1,0 0 0,0-1 0,0 0 0,0 0 0,0 0 0,4 0 0,3 0-484,-1 0-1,0 0 1,0-1 0,0 0-1,1-1 1,-1 0-1,0-1 1,-1 1 0,1-2-1,0 1 1,-1-1-1,0 0 1,0-1 0,0 0-1,0 0 1,-1-1-1,8-8 1,45-41-5617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7.4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1 13542,'0'0'6819,"-43"141"-5858,43-45-689,0 9-224,0 4-48,14-4 48,-8-4-48,0-13-432,-6-16-1121,0-18-2977,0-21-1601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19.9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605 31 6563,'0'0'5077,"-12"-7"-3981,-37-16-565,47 22-503,0 1-1,0 0 0,0 0 1,0 0-1,0 0 1,0 1-1,0-1 0,0 0 1,0 1-1,0-1 0,1 1 1,-1 0-1,0 0 0,0-1 1,1 1-1,-1 0 1,0 1-1,1-1 0,-1 0 1,1 0-1,-1 1 0,1-1 1,0 1-1,0-1 0,-1 1 1,1-1-1,0 1 0,1 0 1,-1-1-1,0 1 1,-1 3-1,0 0 85,-20 36 720,3 1 1,2 0 0,-13 47-1,-18 45 136,35-102-911,-2 0 1,-1-1 0,-2-1-1,-22 30 1,31-48-105,-1-1 0,0 0-1,0-1 1,-1-1 0,0 1 0,-1-2-1,0 1 1,-1-2 0,1 1 0,-1-2-1,-1 0 1,-19 6 0,-20 0 38,24-8-644,300-188-367,-209 140 1048,-49 34 15,34-23 209,-1-2-1,57-58 1,-177 135 1626,56-30-1919,0 1-1,1 0 1,1 2 0,0 0 0,1 1 0,1 0-1,0 1 1,2 1 0,-14 23 0,-5 33-2864,12 9-3636,15-54 1472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7.8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0 152 13158,'0'0'4722,"32"-14"-4482,237-104-266,-256 113 34,14-10 3329,-41 172-1264,13-146-2060,1 0 0,1 0-1,0 0 1,1 0 0,0 0 0,1 0-1,5 15 1,-6-22-19,0 0-1,1 1 0,-1-1 1,1 0-1,0-1 1,0 1-1,1 0 1,-1-1-1,1 0 0,-1 0 1,1 0-1,0 0 1,0 0-1,0-1 1,1 0-1,-1 0 0,1 0 1,-1 0-1,9 1 1,-2 0-41,0-1 0,0 0 0,1-1 0,-1 0 1,0-1-1,1 0 0,-1-1 0,0 0 0,0-1 1,0 0-1,0-1 0,0 0 0,0 0 0,0-1 0,-1-1 1,0 0-1,0 0 0,0-1 0,-1 0 0,0-1 1,0 0-1,0-1 0,-1 0 0,0 0 0,-1 0 1,0-1-1,0 0 0,0-1 0,-2 1 0,10-19 0,-11 5 1232,-4 34-844,-5 44 18,2-43-324,1 1 0,1-1 0,0 1-1,1 0 1,2 16 0,-1-26-36,-1 0 0,1 1 1,0-1-1,0 0 1,1 0-1,-1 0 0,1 0 1,-1 0-1,1 0 1,0 0-1,0-1 0,0 1 1,1 0-1,-1-1 1,0 0-1,1 0 0,0 0 1,0 0-1,-1 0 1,1 0-1,0-1 0,0 1 1,0-1-1,6 2 1,2 0-121,-1 0 0,1-1 0,0-1 0,0 0 0,0 0 0,0-1 0,-1 0 0,1-1 0,0 0 0,0-1 0,0 0 0,-1-1 0,1 0 0,-1 0 0,13-7 0,-17 7 157,0 0 0,0-1 0,0 1 0,0-2 0,0 1 0,-1 0-1,0-1 1,0 0 0,0 0 0,-1-1 0,1 1 0,-1-1 0,-1 0 0,1 0 0,-1 0 0,0 0 0,0-1 0,-1 0-1,0 1 1,0-1 0,0 0 0,-1 0 0,0 0 0,0-10 0,-2 48 15,0-20 19,0-1 0,1 1 0,0 0 1,1-1-1,4 20 0,-5-28-156,1 0 0,0 0-1,0 1 1,0-1 0,0 0 0,1 0 0,-1 0 0,0 0 0,1 0-1,0 0 1,-1-1 0,1 1 0,0 0 0,0-1 0,0 1 0,0-1-1,0 0 1,0 0 0,0 0 0,1 0 0,-1 0 0,0 0 0,0 0 0,1-1-1,-1 1 1,1-1 0,-1 0 0,0 0 0,1 1 0,3-2 0,18 0-3572,-5-6-4482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8.1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20697,'0'0'913,"69"191"-8308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18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528 0 20265,'0'0'3650,"-181"124"-3490,138-62-160,0 0-96,-6-3-256,-5-5-769,-3-10-1760,-1-18-5075</inkml:trace>
  <inkml:trace contextRef="#ctx0" brushRef="#br0" timeOffset="1">1 78 14487,'0'0'6531,"160"190"-5555,-97-115-736,6 0-240,-3-6-80,-6-2-960,-3-2-1650,-20 2-5425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20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0 207 11493,'25'4'1500,"91"14"-529,167 4 1,150-19 1616,-264-4-2032,962-24 435,-479 6-955,-217 11-19,1074-51-5164,-1401 49 3091,152-34 1,-242 40 1470,48-15-992,-63 18 1373,1-1 0,0 1 0,-1-1-1,1 0 1,-1 0 0,0-1 0,0 1-1,0-1 1,0 1 0,0-1 0,0 0-1,-1 0 1,3-4 0,-4 5-237,0 0 1,0 0 0,-1 0-1,1-1 1,0 1-1,-1 0 1,0 0-1,1-1 1,-1 1-1,0-5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7:20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0 485 13478,'46'-4'2036,"746"-87"21,-171 32-951,577-60-394,-6-50-511,-1120 159-182,-50 8 41,0 0 0,-1-2-1,0-1 1,42-14 0,-62 19 140,-28 0-10653,2 0 6897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29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619 17 13510,'0'0'2337,"-27"-4"-1139,8 0-888,12 2-222,-1 0 1,1 1 0,-1-1-1,0 1 1,1 1-1,-1-1 1,0 2 0,0-1-1,1 1 1,-1 0 0,0 0-1,1 1 1,-1 0 0,1 0-1,0 1 1,0 0 0,0 1-1,0-1 1,0 1 0,0 0-1,-8 8 1,-35 36 406,2 2 0,-81 111 0,104-123-343,0 1 1,3 1-1,1 2 0,2 0 0,-20 66 0,33-88-145,1 0-1,0 1 0,2-1 1,0 1-1,2 0 1,0 0-1,1 0 0,1 0 1,7 37-1,-5-52-10,0 0-1,0 0 0,0 0 0,0-1 1,1 1-1,0-1 0,0 0 1,1 0-1,0 0 0,-1 0 0,2-1 1,-1 0-1,0 0 0,1 0 1,-1-1-1,1 0 0,0 0 0,1 0 1,-1-1-1,0 0 0,1 0 1,12 2-1,13 1-142,-1-1 0,1-1 0,45-3 0,-77 0 144,34-1-502,0-2 1,-1-2-1,1-1 0,-1-1 0,-1-2 0,49-19 0,-43 11-2243,0-1 0,56-37 0,-29 3-6542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0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207 1 14519,'0'0'4775,"-28"24"-4065,4-6-603,13-10-75,-1 0-1,2 1 1,-1 0 0,1 1-1,0 0 1,1 0 0,0 1-1,1 0 1,0 1-1,1 0 1,0 0 0,1 0-1,0 1 1,1 0 0,-4 16-1,2 13 55,2 0 1,2 0-1,2 43 0,1-81-88,0 1 0,0 0 1,0-1-1,1 1 1,0-1-1,0 1 0,0-1 1,0 1-1,1-1 1,0 1-1,0-1 0,0 0 1,0 0-1,0 0 0,1 0 1,0 0-1,0-1 1,7 7-1,-5-7-43,-1 0 0,2 0 1,-1 0-1,0-1 0,0 0 0,1 0 1,-1 0-1,1 0 0,0-1 0,-1 0 0,1-1 1,0 1-1,0-1 0,0 0 0,5-1 1,-3 0-49,-1 0 0,0-1 0,0 0 0,0-1 0,0 1 1,-1-1-1,1 0 0,-1-1 0,1 0 0,-1 0 0,0 0 1,-1-1-1,1 0 0,-1 0 0,0 0 0,0-1 0,0 1 1,-1-1-1,0 0 0,0-1 0,5-11 0,-4 9 46,-1-1-1,0 0 0,-1 1 0,0-1 0,0 0 1,-1 0-1,0-1 0,-1 1 0,0 0 1,-1-1-1,0 1 0,0 0 0,-1-1 1,-1 1-1,-3-14 0,3 20 55,0 0 1,-1-1-1,1 1 1,-1 0-1,0 0 1,0 0-1,0 1 1,-1-1-1,1 1 1,-1 0-1,0 0 1,0 0-1,0 0 1,0 1-1,0 0 1,-1-1-1,1 1 1,-1 1-1,1-1 1,-1 1-1,0 0 1,-5-1-1,-14-2-394,0 1-1,0 1 1,-26 2-1,40 0-142,-6 3-2482,9 12-2449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0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14311,'0'0'2910,"1"23"-2472,2 20 165,1 0 0,2 0 0,2-1 0,14 46-1,4-25-603,62 108 0,-86-167-21,-1-3 73,0-19 163,8-39-218,3 0 0,3 1 0,2 1 0,2 0 0,39-77 0,-54 125-241,0-4 145,2 1 0,-1 0 1,14-19-1,6 10-2442,7 11-4544,-15 8 934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1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66 9636,'0'0'8343,"0"10"-7460,0 85-12,1 119-147,-33 264-1,23-324-944,13-187 107,2 0 1,2 0-1,16-45 0,2-7 102,14-91 44,-7-1 0,11-206 0,-40 365 221,5 39-119,1 35 1,-2 0 0,1 67 0,-9 121 217,-2-102-274,1-68-58,3 81 0,-1-151-24,-1-1 1,1 1-1,-1 0 0,1 0 0,0-1 1,1 1-1,-1 0 0,1-1 0,-1 1 1,1-1-1,0 0 0,0 1 0,1-1 1,-1 0-1,1 0 0,-1-1 0,5 4 1,-6-5-4,1 0 0,-1 0 1,0-1-1,1 1 0,-1-1 0,0 1 1,1-1-1,-1 1 0,1-1 1,-1 0-1,1 0 0,-1 0 0,1 0 1,-1 0-1,1 0 0,-1 0 1,1 0-1,1-1 0,0 0 0,-1 0 0,1 0 0,-1-1 0,1 1 0,-1-1 0,0 1 0,0-1 0,0 0 0,0 0 0,0 0 0,0 0 0,0 0 0,1-3 0,11-17-75,-2 1 0,0-2 0,-2 0 1,0 0-1,-2-1 0,6-27 1,24-151-620,-24-10 349,-12 152 341,-2 59 19,0-1 0,0 0 1,0 1-1,0-1 0,0 0 0,0 0 0,0 1 0,0-1 0,1 0 1,-1 1-1,1-1 0,-1 1 0,1-1 0,0 0 0,-1 1 1,1-1-1,0 1 0,0 0 0,0-1 0,0 1 0,0 0 0,0 0 1,1-1-1,-1 1 0,0 0 0,1 0 0,-1 0 0,1 0 0,-1 1 1,1-1-1,-1 0 0,1 1 0,-1-1 0,3 0 0,-1 1 7,-1 1 0,1-1 1,0 1-1,-1 0 0,1 0 0,-1 0 0,0 0 0,1 0 0,-1 0 0,0 1 0,1-1 0,-1 1 0,0-1 0,0 1 0,0 0 0,-1 0 0,1 0 0,0 0 0,-1 0 0,1 0 0,1 3 0,6 12 59,-1 0-1,0 1 1,-2 0-1,0 0 1,0 0-1,-2 1 1,0-1-1,1 23 1,-2 160 10,-5-117-213,2 28-1318,0-40-3314,0-21-2790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2.1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 13846,'0'0'5019,"-22"2"-4699,-2 0-283,-45 11 0,66-12-27,0 0-1,0 0 1,0 0-1,0 1 1,1 0-1,-1-1 0,1 1 1,-1 0-1,1 0 1,0 0-1,-1 1 1,1-1-1,0 1 0,0-1 1,1 1-1,-1-1 1,1 1-1,-1 0 1,-1 5-1,0 1 26,1 0 1,0 0-1,0 1 0,0 13 0,1-12-13,-1 4-47,0-1 56,1-1 0,0 0 0,1 0 0,2 22 0,-1-33-64,-1 0-1,1 1 0,-1-1 1,1 1-1,0-1 0,-1 0 0,1 0 1,0 1-1,1-1 0,-1 0 1,0 0-1,1 0 0,-1 0 0,1 0 1,-1-1-1,1 1 0,0 0 1,0-1-1,0 1 0,0-1 0,0 0 1,0 0-1,0 0 0,0 0 1,1 0-1,-1 0 0,0 0 0,1-1 1,-1 1-1,5 0 0,0 0-189,1 0-1,-1-1 1,0 1-1,1-1 1,-1-1-1,0 0 1,0 0 0,0 0-1,1-1 1,-1 0-1,0 0 1,-1 0-1,1-1 1,0 0-1,-1-1 1,0 1-1,1-1 1,-2-1-1,1 1 1,0-1 0,-1 0-1,0 0 1,0-1-1,7-10 1,-11 15 225,8-9 177,-1-1 1,0 0 0,-1 0 0,0-1-1,6-14 3381,-13 30-2901,1 4-754,2 13 417,0 0 0,10 34 0,-12-51-512,0 0 0,0 0-1,1 0 1,-1-1-1,1 1 1,0 0 0,0-1-1,0 0 1,0 1-1,1-1 1,-1 0 0,1 0-1,0 0 1,0-1-1,0 1 1,0-1 0,0 1-1,1-1 1,-1 0-1,1 0 1,-1-1 0,5 3-1,22-3-5201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3.5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725 0 8996,'0'0'5966,"-17"17"-5070,-113 104 518,56-53-684,3 3 0,-80 103 0,116-126-662,1 1 0,3 2 0,2 1 0,2 2 0,-23 68 0,33-73-146,1 0 0,4 1-1,1 0 1,2 1 0,3 0-1,2 0 1,4 78-1,-1-128-50,1 0-1,0 1 1,0-1-1,0 1 0,0-1 1,0 0-1,0 1 0,1-1 1,-1 1-1,0-1 0,1 0 1,-1 1-1,1-1 0,-1 0 1,1 0-1,0 1 0,-1-1 1,1 0-1,0 0 0,0 0 1,0 0-1,0 0 0,0 0 1,0 0-1,0 0 0,0 0 1,0 0-1,3 0 0,-2-1-261,0 0-1,0-1 0,-1 1 0,1-1 0,0 1 0,0-1 0,0 0 0,-1 0 1,1 0-1,0 0 0,-1 0 0,1 0 0,-1-1 0,1 1 0,-1-1 1,0 1-1,0 0 0,1-1 0,0-3 0,21-25-6870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2.5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 1 14807,'0'0'5922,"-20"167"-5297,20-53-353,3-1-192,-3-4-64,0-9-16,0-2-96,-20-8-768,-18-10-1265,1-13-2674,3-20-4929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2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 13846,'0'0'2316,"26"-1"-1246,190-14-1075,-204 14-64,63-2-303,-74 3 375,0 1 1,1-1-1,-1 1 0,0 0 0,1-1 0,-1 1 0,0 0 0,0 0 0,0 0 0,0 0 0,0 0 0,0 0 0,0 0 0,0 0 0,0 0 1,-1 0-1,1 1 0,0-1 0,-1 0 0,1 1 0,-1-1 0,1 0 0,-1 1 0,0-1 0,1 1 0,-1-1 0,0 3 0,3 45 321,-3-44-280,-6 339 3592,6-347-3233,0-18-255,0-20-15,1-1-1,8-47 1,-6 75-177,0 0 1,1 0 0,0 1-1,1-1 1,1 1 0,0 0-1,1 0 1,0 1-1,18-23 1,-20 29-23,0-1 0,0 1 0,0 0 0,1 1 0,0 0 0,0-1-1,0 2 1,1-1 0,0 1 0,0 0 0,0 0 0,0 1 0,1 0 0,-1 0 0,1 1 0,-1 0 0,1 0-1,0 1 1,0 0 0,0 1 0,14 0 0,-20 0-16,0 0-1,0 1 1,0 0-1,-1-1 1,1 1-1,0 0 1,0 0-1,-1 0 1,1 0-1,-1 0 1,1 0-1,-1 0 1,1 1 0,-1-1-1,0 0 1,0 1-1,1-1 1,-1 1-1,0 0 1,0-1-1,-1 1 1,1 0-1,0-1 1,-1 1-1,1 0 1,-1 0-1,1 0 1,-1 0-1,1 2 1,3 66-3381,-4-59 2560,0 42-4542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3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0 15351,'0'0'6371,"-34"189"-6243,31-133-128,0-12 16,0-5-16,0-13-512,-2-8-929,2-11-2048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3.6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14759,'0'0'3201,"22"188"-6290,-22-113-1393,0-3-3746</inkml:trace>
  <inkml:trace contextRef="#ctx0" brushRef="#br0" timeOffset="1">585 441 15719,'0'0'2481,"-158"168"-1488,121-119-385,-6-3-608,0-4-16,0-6-320,0-8-400,9-12-1105,5-14-1057,12-2-2560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3.9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10005,'0'0'9700,"57"158"-8932,-37-97-592,3-4-112,0-3-64,6-7-160,-1-3-1296,1-6-3042,2 1-4626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5.1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 1 4594,'0'0'12008,"-13"20"-10730,-44 67-792,53-80-450,0-1 1,1 1 0,-1 0-1,2 1 1,-1-1-1,1 0 1,0 1-1,1 0 1,-1-1 0,2 1-1,-1 0 1,1-1-1,1 10 1,-1 2 43,0-17-78,1-1 0,-1 0 1,0 0-1,1 0 0,-1 0 0,1 0 1,-1 0-1,1 0 0,0 0 0,-1-1 1,1 1-1,0 0 0,0 0 0,-1 0 0,1-1 1,0 1-1,0 0 0,0-1 0,0 1 1,0-1-1,0 1 0,0-1 0,0 0 0,0 1 1,0-1-1,0 0 0,1 0 0,-1 1 1,0-1-1,0 0 0,0 0 0,2-1 1,46 0 82,-41 1-60,-3-1-26,-1 1-1,1-1 0,-1 0 1,1 0-1,-1-1 1,1 1-1,-1-1 0,1 0 1,-1 0-1,0 0 1,0-1-1,0 1 1,-1-1-1,1 0 0,-1 0 1,1 0-1,-1-1 1,0 1-1,0-1 1,0 0-1,-1 0 0,1 0 1,-1 0-1,0 0 1,2-8-1,0 0 36,0-1 0,-1 0 0,-1 0-1,0 0 1,-1 0 0,0 0 0,-3-26 0,2 37 2,-1 1 0,0-1 1,1 1-1,-1-1 1,0 1-1,0 0 1,0-1-1,0 1 1,0 0-1,0 0 1,0-1-1,0 1 1,-1 0-1,1 0 1,0 0-1,-1 1 1,1-1-1,-1 0 1,1 0-1,-1 1 0,1-1 1,-1 1-1,1-1 1,-1 1-1,1 0 1,-4-1-1,3 1-12,-1-1 0,0 1 0,1 0 0,-1 0 0,1-1-1,-1 2 1,0-1 0,1 0 0,-1 1 0,0-1 0,1 1-1,-1-1 1,1 1 0,-1 0 0,1 0 0,-4 3 0,2 0-40,1 0 1,1 1 0,-1-1 0,1 1 0,-1 0-1,1-1 1,1 1 0,-1 0 0,1 0 0,0 0 0,0 1-1,0-1 1,1 0 0,-1 0 0,2 8 0,-1-12-2,0-1 0,0 0 0,0 1 0,0-1 0,0 1 0,1-1 0,-1 0 0,0 0 0,0 1 0,0-1 0,1 0 0,-1 1 0,0-1 0,0 0 0,1 0 0,-1 1 0,0-1 0,0 0 0,1 0 0,-1 0 0,0 1 0,1-1 0,-1 0 0,0 0 0,1 0 0,-1 0 0,0 0 0,1 0 0,-1 0 0,1 0 0,-1 0 0,0 0 0,1 0 0,-1 0 0,0 0 0,1 0 0,-1 0 0,0 0 0,1 0 0,0-1 21,-1 1 1,1 0-1,0 0 0,-1 0 0,1 0 0,-1 0 0,1 0 1,-1 0-1,1 0 0,0 0 0,-1 0 0,1 0 0,-1 0 1,1 1-1,-1-1 0,1 0 0,-1 0 0,1 1 0,-1-1 1,1 0-1,-1 0 0,1 1 0,-1-1 0,1 1 0,-1-1 1,0 0-1,1 1 0,-1-1 0,0 1 0,1-1 0,-1 1 1,0-1-1,0 1 0,1-1 0,-1 1 0,0-1 0,0 1 1,0-1-1,0 1 0,0 0 0,1-1 0,-1 1 0,-1 0 1,1 1-16,0-1 0,0 1 1,0 0-1,0-1 1,0 1-1,0-1 1,0 1-1,0 0 1,1-1-1,-1 1 1,1-1-1,-1 1 1,1-1-1,0 1 1,-1-1-1,1 0 1,0 1-1,0-1 1,0 0-1,0 1 1,0-1-1,2 1 1,0-1-27,0 0 1,0 0-1,0 0 0,0-1 1,0 1-1,0-1 0,0 0 1,0 0-1,6-1 1,11 0-7,-17 2 32,-1-1 0,1-1 0,-1 1 0,1 0 0,-1-1 0,1 1 0,-1-1 0,1 0 0,-1 0 0,1 0 0,-1 0 0,0 0 0,0 0 0,1-1 0,-1 1 0,0-1 0,0 1 0,-1-1 0,1 0 0,0 0 0,0 0 0,-1 0 0,1 0 0,0-2 0,1-2-21,-1 0 0,0 1 0,0-1 0,-1 0 0,1 0 0,-1 0 0,-1 0 0,1 0 0,-1-8 0,-1 13 42,0 0 0,0-1 1,1 1-1,-1 0 1,-1 0-1,1 0 0,0-1 1,0 1-1,0 0 0,0 1 1,-1-1-1,1 0 1,-1 0-1,1 0 0,0 1 1,-1-1-1,1 1 1,-1-1-1,1 1 0,-1 0 1,0-1-1,1 1 1,-1 0-1,1 0 0,-1 0 1,1 0-1,-1 1 0,-1-1 1,-5 0 22,0 0 0,0 0 0,1 1 0,-1 0 0,-8 2-1,8 1-28,0 1 0,1-1-1,-1 1 1,1 0 0,0 1-1,0 0 1,0 0 0,1 0-1,-7 10 1,8-11-2,1 0 1,0 1-1,0 0 0,0 0 1,1 0-1,0 0 0,0 0 1,0 1-1,1-1 0,0 1 1,0 0-1,-1 11 0,9-15-183,-2-3 141,12 0 108,-5 1-197,-1-1-1,0-1 0,1 1 1,-1-2-1,20-4 0,-27 5 95,-1 0 0,0 0 0,1 0-1,-1 0 1,0-1 0,0 1 0,1-1 0,-1 0-1,0 1 1,-1-1 0,1 0 0,0 0-1,0 0 1,-1-1 0,1 1 0,-1 0 0,0 0-1,0-1 1,0 1 0,0-1 0,0 1-1,0-1 1,-1 1 0,1-1 0,-1 0 0,0 1-1,0-1 1,0 0 0,0-2 0,0 4 86,0 0 0,-1 1 0,1-1 1,0 0-1,-1 0 0,1 0 0,-1 1 1,1-1-1,-1 0 0,1 0 1,-1 1-1,1-1 0,-1 0 0,0 1 1,1-1-1,-1 1 0,0-1 0,0 1 1,1-1-1,-1 1 0,0 0 1,0-1-1,0 1 0,0 0 0,1 0 1,-1-1-1,0 1 0,0 0 0,0 0 1,0 0-1,0 0 0,0 0 1,1 0-1,-1 0 0,-2 1 0,2-1-53,0 0-1,-1 0 0,1 0 1,0 1-1,0-1 0,0 0 1,-1 1-1,1-1 0,0 1 1,0-1-1,0 1 0,0-1 1,0 1-1,0 0 1,0 0-1,0-1 0,0 1 1,0 0-1,0 0 0,1 0 1,-1 0-1,0 0 0,1 0 1,-1 0-1,0 0 0,1 0 1,-1 1-1,1-1 0,0 0 1,-1 1-1,1 51-555,42-54-3702,-40-1 3923,-1 1 0,0 0 1,1-1-1,-1 1 0,0-1 0,0 0 1,0 1-1,0-1 0,0 0 0,0 0 1,-1 0-1,1 0 0,-1 1 0,1-1 0,-1 0 1,0 0-1,0 0 0,1 0 0,-1 0 1,-1 0-1,1-3 0,-14 5-1405,-1 0 275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39.7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85 11093,'0'0'7243,"15"14"-6685,33 31 96,-3 3 0,66 88-1,-91-109-530,-2 1 0,-1 0-1,-2 2 1,-1 0 0,-1 0-1,-1 2 1,14 61 0,-18-28-90,-2 0 0,-4 73 1,-2-106-41,-1-31 2,1 0-1,0 0 1,0 0 0,-1 0-1,1 0 1,0 0-1,0 0 1,0 0 0,0 0-1,0 0 1,1 0-1,-1 0 1,0 0 0,0 0-1,1 0 1,-1 0 0,0 0-1,1 0 1,-1 0-1,1-1 1,0 1 0,-1 0-1,1 0 1,0 0 0,-1-1-1,1 1 1,0 0-1,0-1 1,-1 1 0,1 0-1,0-1 1,0 1-1,0-1 1,0 0 0,0 1-1,0-1 1,1 1 0,0-2-8,0 1 0,0-1 0,0 0 0,0 0 0,0 0 0,0 0 0,0 0 0,-1-1 0,1 1 0,0 0 0,-1-1 0,1 1 0,-1-1 0,0 1 0,1-1 0,-1 0 0,0 0 0,2-3 0,16-31 18,-2-1 1,-1-1-1,18-66 0,19-126-262,-38 146-240,5 1 1,34-92-1,-47 157 99,0 1-1,2 0 1,13-20-1,-20 33 152,1 0 0,0 0 0,0 1 0,0-1-1,1 0 1,-1 1 0,1 0 0,0 0 0,0 0 0,0 0-1,0 1 1,1 0 0,-1 0 0,0 0 0,1 0 0,0 1-1,5-2 1,-8 3 90,-1-1 1,1 1-1,0 0 0,-1 0 0,1 0 0,0 0 0,-1 1 1,1-1-1,0 0 0,-1 1 0,1-1 0,-1 1 1,1-1-1,-1 1 0,1 0 0,-1 0 0,1 0 0,-1 0 1,0 0-1,2 1 0,0 1-139,-1 0 1,0 0-1,0 1 0,0-1 0,0 0 1,-1 1-1,1-1 0,1 7 1,11 61-3251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0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11 11381,'0'0'7473,"9"-7"-6108,-9 6-1354,0 1 1,1 0-1,-1 0 0,0-1 1,0 1-1,0 0 1,1 0-1,-1 0 0,0-1 1,0 1-1,0 0 0,1 0 1,-1 0-1,0 0 1,1 0-1,-1 0 0,0-1 1,0 1-1,1 0 0,-1 0 1,0 0-1,0 0 1,1 0-1,-1 0 0,0 0 1,1 0-1,-1 0 1,0 0-1,1 0 0,-1 1 1,0-1-1,0 0 0,1 0 1,-1 0-1,0 0 1,0 0-1,1 0 0,-1 1 1,0-1-1,0 0 0,1 0 1,-1 1-1,4 18 179,-1 0 0,-1 1 1,-1-1-1,0 1 0,-4 30 0,1 5-37,-2 20-506,-18 106-1,11-106-2525,2-15-4108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2.1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39 9877,'0'0'4722,"-8"-8"-3266,19 8-1440,29 0 16,20 0-32,15 0-1136,5-13-1521,-3 0-1617,-13 8-2401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2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1 127 10725,'0'0'2113,"214"-31"-1569,-122 5 144,6-2-688,-7 4-352,-11 9-1969,-25 12-2225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5.0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1 501 6739,'0'0'1222,"26"1"-299,89 4 336,-95-5-1106,1 0-1,0-2 1,-1 0 0,0-2-1,1 0 1,-1-1-1,-1-1 1,1-1-1,-1 0 1,0-2 0,30-18-1,-24 11-110,-2-2 0,0 0 0,-2-1 0,0-1 0,-1-1 0,0-1 0,17-28 0,-27 36 41,0 0 0,-1-1 1,-1-1-1,-1 1 0,0-1 1,-1 0-1,-1 0 0,0-1 1,-1 0-1,-1 0 0,-1 0 0,1-21 1,-4 37 40,0-1 0,0 1 0,0 0 0,-1-1 0,1 1 0,0 0 0,0 0 0,-1-1 1,1 1-1,-1 0 0,1 1 0,-1-1 0,0 0 0,1 0 0,-1 1 0,0-1 0,1 1 0,-1-1 0,0 1 0,1 0 1,-1-1-1,0 1 0,-2 0 0,1 0-31,0-1 1,0 1 0,-1-1 0,1 1-1,0 0 1,0 0 0,-1 0-1,1 1 1,0-1 0,0 1 0,0 0-1,0 0 1,-4 1 0,2 4-23,0 0 1,0 1 0,1-1-1,0 1 1,0 0-1,0 0 1,1 0 0,0 0-1,-2 9 1,0 1 18,1-1-1,1 1 1,-2 22 0,3-27-73,2 0 0,0 0 0,0 0 0,1 0 0,0 1 0,1-1 1,1 0-1,6 18 0,-7-24-27,1-1 0,0 0 0,0 0 0,1-1 0,-1 1 0,1-1 0,0 1 0,0-1 0,0 0 0,1-1 0,0 1 0,-1-1 0,1 0 0,0 0 0,1 0 0,-1-1 0,0 0 0,1 0 0,-1 0 0,8 1 0,7 2-308,-1-2 1,1 0-1,0-1 0,0-1 1,0 0-1,0-2 0,-1 0 1,1-2-1,0 0 1,-1-1-1,1-1 0,-1 0 1,0-2-1,-1 0 0,0-2 1,0 1-1,27-20 1,-37 22 131,0 0 1,-1 0-1,1-1 1,-2 0-1,1-1 1,-1 0 0,0 0-1,0 0 1,-1-1-1,0 1 1,-1-1-1,0 0 1,3-11-1,6-50 258,-10-8 5430,-3 86-4886,2 12-453,2 0 0,0-1 0,1 1 0,1-1 0,1 0 0,11 23 0,7 22-39,-14-35-182,-6-18-748,-1 1 0,0-1 0,3 21 0,-6-23-3126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3.3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20 12182,'0'0'7222,"0"-4"-6382,-1 3-825,1 1 0,0-1-1,0 1 1,0-1 0,0 1 0,0-1 0,0 1 0,0-1-1,0 1 1,0-1 0,0 1 0,0-1 0,0 1 0,0-1-1,0 1 1,0-1 0,0 1 0,0-1 0,1 1 0,-1-1-1,0 1 1,0 0 0,1-1 0,-1 1 0,0-1 0,1 1-1,-1 0 1,0-1 0,1 1 0,-1 0 0,1-1-1,0 1 1,16 6 291,26 30 140,-42-35-428,375 395 1946,-158-104-5112,-196-252-940,-11-6-3211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3.6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 0 16263,'0'0'4402,"-80"152"-4289,46-87-33,8-1-80,6-5 0,0 3-337,3-5-671,8-11-2642,4-2-3441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4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0 13430,'0'0'9188,"-18"129"-9044,18-59-144,0-8-16,0-8-256,0 0-640,3 0-913,-3 3-2113,-5 2-3105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4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14006,'0'0'5355,"7"27"-4187,46 196 246,-23-50-819,-24-124-547,2 0 1,2-1 0,2 0-1,28 70 1,-30-104-6,-2-16 84,2-27-6,10-52-283,4 2-1,3 0 1,4 2 0,62-111 0,-88 178-178,1-1 1,1 2-1,0-1 1,0 1-1,17-17 1,-21 24-102,-1 0-1,1 0 1,0 0 0,0 1 0,0-1 0,0 0 0,0 1-1,0 0 1,0 0 0,0 0 0,0 0 0,1 1 0,-1-1-1,0 1 1,1 0 0,-1 0 0,0 0 0,1 0 0,-1 0-1,0 1 1,1 0 0,-1-1 0,0 1 0,0 0 0,4 2-1,19 16-7447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4.9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14295,'0'0'7523,"0"149"-6963,0-95-352,0-2 0,3-3-96,5-5-112,-2 0-384,-3-6-1056,-3 3-1810,0 11-7075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9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376 13 10629,'0'0'5981,"-28"-4"-4794,0 0-944,-1 1 0,-34 1 0,57 3-208,1 0-1,-1 1 1,1-1 0,-1 1-1,1 0 1,0 1 0,0-1-1,0 1 1,0 0 0,1 0 0,-1 1-1,1-1 1,-1 1 0,1 0-1,1 0 1,-1 0 0,0 1 0,1-1-1,0 1 1,0 0 0,0 0-1,-2 7 1,-4 4 71,-9 15-29,2 1-1,1 0 1,2 1 0,1 1-1,2 0 1,1 0-1,1 1 1,2 1 0,2-1-1,1 1 1,2-1 0,1 1-1,6 42 1,-4-69-77,0 1 1,0-1-1,1 1 0,0-1 1,1 0-1,-1 0 1,2 0-1,0-1 1,0 0-1,0 1 0,1-2 1,0 1-1,0-1 1,1 0-1,0 0 0,1-1 1,-1 0-1,1 0 1,0-1-1,1 1 1,16 6-1,-12-6-272,1-1 1,1 0-1,-1-1 0,1-1 1,27 3-1,-25-5-596,-1 0 0,1-2 1,0 0-1,0-1 0,16-4 1,34-18-4786,-59 21 4881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49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 0 14054,'0'0'5149,"-17"31"-4692,-48 105-289,61-126-162,1 1 0,0-1 0,1 1 0,-1-1 0,2 1 0,0 0 0,0 0 0,1 0 0,1 11 0,0 7 3,-1-21-6,1-1-1,0 1 0,0-1 1,0 0-1,1 0 1,0 1-1,0-1 0,1 0 1,0-1-1,0 1 1,1 0-1,0-1 1,0 0-1,8 9 0,-10-12-41,1 0 0,1 0-1,-1 0 1,0-1 0,1 1-1,-1-1 1,1 0 0,0 0-1,-1-1 1,1 1 0,0-1-1,0 1 1,0-1 0,1 0-1,-1-1 1,0 1 0,0-1-1,0 0 1,0 0 0,1 0-1,-1-1 1,0 1 0,0-1-1,0 0 1,0 0 0,0 0-1,0-1 1,4-1 0,1-2-50,-1 0 1,0-1-1,-1 0 1,1 0 0,-1 0-1,0-1 1,-1 0-1,0 0 1,0-1 0,0 0-1,8-16 1,-6 10 41,-1-1 0,0 0 0,-1 0 0,-1-1 0,0 1 0,3-23 0,-7 29 87,0 1-1,0-1 1,-1 0 0,0 0 0,-2-13 0,1 19-8,1 1 0,-1-1 0,0 1 0,0-1 0,0 1 0,0-1 0,0 1 0,0 0 1,-1 0-1,1 0 0,-1 0 0,1 0 0,-1 0 0,0 0 0,0 0 0,0 0 0,0 1 0,0-1 0,0 1 0,-1 0 0,-4-3 0,-7-1-55,-1 1-1,-1 0 1,1 1-1,0 1 1,-29-2-1,-9 4-8329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0.0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 9396,'0'0'11456,"17"8"-10549,-15-8-880,12 6 102,0 0 1,-1 1-1,0 1 0,0 0 0,-1 0 0,0 1 1,-1 1-1,14 14 0,4 12-62,-2 2 0,-2 0 1,-2 1-1,-1 2 0,27 69 0,-41-98-83,-3-18-7,0-25 0,-5 29 24,4-43-36,2-18-220,2 0 0,20-76-1,-27 133 59,1 1 0,-1 0-1,1 0 1,0 0-1,0 0 1,1 1 0,-1-1-1,1 0 1,0 1-1,0 0 1,1 0 0,-1 0-1,1 0 1,0 0 0,0 1-1,8-6 1,-6 7-587,-1-1 1,1 1 0,0 1-1,0-1 1,0 1 0,0 0-1,0 0 1,0 0 0,9 1-1,6 4-3322,-2 13-1840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0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12 111 7603,'0'0'9765,"-2"23"-9229,-8 435 2866,10-262-2826,0-195-525,0-6-14,3-120-451,6 0 0,5 1-1,36-146 1,-50 269 426,0 0-1,0 1 0,0-1 0,0 1 1,0-1-1,0 1 0,1-1 0,-1 1 1,0-1-1,0 1 0,0-1 0,0 1 1,1-1-1,-1 1 0,0-1 0,0 1 1,1-1-1,-1 1 0,0-1 0,1 1 0,-1-1 1,1 1-1,-1 0 0,0-1 0,1 1 1,-1 0-1,1-1 0,-1 1 0,1 0 1,-1 0-1,1 0 0,-1-1 0,2 1 1,11 16 159,11 44 33,-21-50-95,20 68 266,-3 2-1,12 104 0,-31-174-349,2 6-21,8 46 17,-10-58-29,1 0 0,-1 0 0,0-1 0,1 1 0,0 0 0,0 0-1,0-1 1,0 0 0,1 1 0,-1-1 0,1 0 0,3 3 0,-5-5-10,0-1 1,0 1-1,0-1 1,0 1-1,0-1 1,0 1-1,1-1 1,-1 0 0,0 1-1,0-1 1,0 0-1,0 0 1,1 0-1,-1 0 1,0 0 0,0 0-1,0 0 1,1-1-1,-1 1 1,0 0-1,0 0 1,0-1-1,0 1 1,0-1 0,0 1-1,0-1 1,0 0-1,0 1 1,0-1-1,0 0 1,0 0-1,0 0 1,0 0 0,0 1-1,0-3 1,27-39-127,-24 37 107,32-65-732,-2-1 0,-4-2 0,-3 0 0,-3-2 0,-3-1-1,16-120 1,-40 268 2248,3 0 0,11 78 0,-8-121-1343,2 0 0,1 0 0,1-1 0,1 0 0,15 32 0,-17-46-389,2-1 0,-1 1 0,2-1-1,16 19 1,-17-23-627,0-1-1,1 1 1,0-2-1,1 0 0,0 0 1,18 10-1,20 3-7138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1.9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236 299 14134,'0'0'6774,"-22"7"-6181,8-3-543,6-3-42,1 1 0,-1 0 0,1 0 0,-1 1-1,1 0 1,0 0 0,0 1 0,0 0 0,1 0 0,-1 1 0,1 0-1,0 0 1,1 0 0,-1 1 0,1-1 0,0 1 0,-8 12 0,2 3 6,0 0 0,2 1 0,0 0 0,1 0 0,1 1 0,2 0 1,0 0-1,1 0 0,-1 45 0,5-67-26,0 1 1,1-1-1,-1 0 1,0 0-1,1 1 0,-1-1 1,1 0-1,-1 0 1,1 0-1,0 0 0,0 0 1,-1 0-1,1 0 1,0 0-1,0 0 1,0 0-1,0 0 0,0 0 1,0 0-1,0-1 1,0 1-1,0-1 0,1 1 1,-1-1-1,0 1 1,0-1-1,0 1 0,1-1 1,-1 0-1,0 0 1,0 0-1,1 0 0,-1 0 1,2 0-1,3 1-107,0-1 0,0 0-1,-1-1 1,1 0 0,0 0 0,10-3-1,-3-1-16,-1-1-1,-1-1 1,1 0-1,-1 0 1,-1-1-1,1-1 0,-1 1 1,-1-2-1,15-17 1,-4 2-141,-2 0 0,0-1 0,15-31 0,-29 47 427,-3 7 1313,-1 12-792,0 3-626,-1 10 74,2-1 0,0 0 0,1 0 0,6 25 1,-7-42-156,0 1 0,1-1 0,-1 0 1,1 0-1,-1 0 0,1 0 0,0 0 0,1 0 1,-1 0-1,1 0 0,0-1 0,0 0 0,0 1 1,0-1-1,0 0 0,1 0 0,-1-1 1,1 1-1,0-1 0,0 0 0,0 0 0,0 0 1,0 0-1,0-1 0,0 0 0,9 2 1,-6-3-345,0 0 1,0 0 0,0 0-1,0-1 1,-1 0 0,1-1-1,0 0 1,0 0 0,-1 0 0,0-1-1,1 1 1,-1-2 0,0 1-1,0-1 1,-1 0 0,1 0 0,-1 0-1,0-1 1,0 0 0,8-9-1,5-9-790,-1-1-1,-1 0 0,22-45 0,-19 29 1152,-1-1-1,-3-1 1,-1 0 0,-2-1-1,10-76 1,-16 72 4471,-2-54 2889,-4 127-6156,3 121-141,-8 186-474,3-310-1097,-1 0 0,-1-1 0,-1 1 0,-1 0 0,-15 36 1,21-59 394,0 1 1,0 0 0,-1-1 0,1 1 0,0 0 0,0-1-1,-1 1 1,1-1 0,-1 1 0,1 0 0,-1-1-1,1 1 1,0-1 0,-1 1 0,0-1 0,1 0 0,-1 1-1,1-1 1,-1 0 0,1 1 0,-1-1 0,0 0 0,1 1-1,-1-1 1,-1 0 0,-8-12-1832,1-25 29,9 36 1892,-11-62-1910,-5-27 2191,12 31 7316,5 58-7476,0 0 0,0 0-1,0 1 1,0-1 0,0 0 0,0 1-1,0-1 1,0 1 0,0-1-1,1 1 1,-1 0 0,0-1-1,0 1 1,0 0 0,1 0 0,1 0-1,1-1 73,37-7-66,0-2 1,0-2-1,-1-2 0,-1-1 1,60-33-1,-79 37-70,24-17 1576,-44 35-854,-5 89-390,2-50-253,3 62 1,0-105-116,1 0-1,-1 1 1,1-1 0,-1 0 0,1 1-1,0-1 1,0 0 0,0 0 0,1 0-1,-1 0 1,1 0 0,0 0-1,0 0 1,0-1 0,0 1 0,0-1-1,1 1 1,-1-1 0,1 0 0,-1 0-1,1 0 1,0 0 0,0 0 0,0-1-1,0 1 1,0-1 0,0 0 0,0 0-1,1 0 1,-1 0 0,0 0 0,1-1-1,-1 0 1,0 1 0,5-2 0,0 1-184,0 0-1,0-1 1,0 0 0,0-1 0,0 1 0,-1-2 0,1 1 0,-1-1 0,1 0 0,-1-1-1,0 0 1,0 0 0,0 0 0,6-6 0,33-39-1804,-43 46 2194,0-1 0,0 0 1,-1 0-1,0 0 0,1 0 1,-1 0-1,-1-1 1,1 1-1,-1-1 0,1 1 1,-1-1-1,0-6 2697,-1 19-2244,-4 64-47,1-47-535,1 0 1,2 0-1,4 46 0,-3-69-105,0-1 0,0 1 0,1 0 0,-1-1 0,0 1 0,1-1 0,-1 0-1,1 1 1,-1-1 0,1 0 0,-1 0 0,1 0 0,0 0 0,0 0 0,-1 0 0,1-1-1,0 1 1,0-1 0,0 1 0,0-1 0,0 0 0,0 1 0,0-1 0,0 0-1,0 0 1,3-1 0,56-3-1546,-53 1 1466,1 0-1,-1-1 1,1 0 0,-1 0-1,0-1 1,-1 0-1,1-1 1,-1 1 0,0-1-1,-1-1 1,1 1-1,-1-1 1,-1 0 0,1-1-1,-1 1 1,0-1-1,-1 0 1,0-1 0,5-12-1,-11 68 5254,7 61-9282,-4-91-183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3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1011 6 12694,'-29'-1'235,"-194"-4"162,147 9 129,-93 16-1,5 0-383,119-17-135,-133 15 47,177-17-55,-1-1 0,0 1 1,1-1-1,-1 1 0,1 0 0,-1-1 0,0 1 1,1 0-1,0 0 0,-1 0 0,1 0 1,-1 0-1,1 1 0,0-1 0,0 0 0,0 1 1,0-1-1,0 0 0,0 1 0,0-1 0,0 1 1,1 0-1,-1-1 0,1 1 0,-1 0 0,1-1 1,-1 1-1,1 2 0,-1 7 78,0 0 0,1 0-1,2 19 1,0 0 175,7 587 4349,-1 132-2603,-46-3-1417,9-499-478,-11 116 48,33-258-129,9 147 0,-1-238-23,1 0-1,0 1 1,1-1-1,1 0 1,0 0-1,0-1 1,2 1-1,0-1 1,13 22-1,-14-28 1,0 1 0,1-1 0,0-1-1,0 1 1,1-1 0,-1 0 0,1-1 0,1 0 0,-1 0 0,1 0-1,0-1 1,0 0 0,0-1 0,1 1 0,-1-2 0,16 4 0,-2-3-55,1 0 1,0-2 0,0 0 0,0-2 0,0-1-1,0 0 1,0-2 0,0-1 0,-1 0 0,0-2-1,0 0 1,26-14 0,11-9-1609,-1-3 0,103-78 0,-86 53-3597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5.4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 1 17624,'0'0'48,"-46"85"-272,58-13-2049,8 3-1537,3-8-3489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2.3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17960,'0'0'1361,"-5"85"-13159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2.7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433 11 17656,'0'0'3458,"-137"144"-3058,108-80-240,0-4-160,-2-1-16,-9-13-192,-12 3-1009,-8-10-3265,5-6-8804</inkml:trace>
  <inkml:trace contextRef="#ctx0" brushRef="#br0" timeOffset="1">127 0 15863,'0'0'4850,"91"181"-4850,-62-132-64,5-8-848,3-5-1905,4-10-3314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3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0 162 15303,'0'0'1006,"6"31"72,47 199 1005,7 26-1448,-50-240-355,-9-15-250,-1-1 1,0 0-1,1 0 0,-1 1 1,1-1-1,-1 0 0,1 0 0,-1 1 1,0-1-1,1 0 0,-1 0 1,1 0-1,-1 0 0,1 0 1,-1 0-1,1 0 0,-1 0 0,1 0 1,-1 0-1,1 0 0,-1 0 1,0 0-1,1 0 0,-1 0 1,1 0-1,-1 0 0,1-1 0,-1 1 1,1 0-1,-1 0 0,0 0 1,1-1-1,-1 1 0,0 0 0,1-1 1,-1 1-1,0 0 0,1-1 1,-1 1-1,0-1 0,1 1 1,-1 0-1,0-1 0,0 1 0,0-1 1,1 1-1,-1-1 0,21-44 369,28-83-1,-14 30-386,-4 19-58,-6 12-415,2 2 0,3 0 1,41-62-1,-71 126 360,0 1-1,0-1 1,0 0 0,1 0 0,-1 1 0,0-1 0,1 0-1,-1 1 1,1-1 0,-1 0 0,1 1 0,-1-1 0,1 0-1,-1 1 1,1-1 0,-1 1 0,1-1 0,0 1-1,-1-1 1,1 1 0,0 0 0,0-1 0,-1 1 0,1 0-1,0 0 1,0-1 0,-1 1 0,1 0 0,0 0 0,1 0-1,2 26-4594,-4 22-963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3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64 14647,'0'0'2155,"21"-11"-1725,67-35-299,-87 45-117,0 1 1,0-1-1,1 0 1,-1 0-1,0 1 1,1-1 0,-1 1-1,1-1 1,-1 1-1,1 0 1,-1-1-1,1 1 1,-1 0 0,1 0-1,-1 0 1,1 0-1,-1 0 1,0 1-1,1-1 1,-1 0 0,1 1-1,-1-1 1,1 1-1,-1-1 1,0 1-1,1 0 1,-1-1 0,0 1-1,0 0 1,1 0-1,-1 0 1,0 0-1,0 0 1,0 0-1,0 0 1,0 1 0,-1-1-1,3 3 1,-2 1 53,1 0 0,0 0 1,-1 1-1,0-1 0,-1 1 0,1-1 1,-1 7-1,0-6-11,0 2 16,1 0 0,-2 0 0,1 0 0,-1 0 0,0 0 0,-1 0 0,0 0 0,0 0 0,-6 13 0,2-10-14,-1-1 0,0 1 1,-1-1-1,0-1 0,-15 15 1,-75 66 319,-30 30 818,125-118-1164,1 1 1,0-1-1,0 1 0,1-1 0,-1 1 0,0 0 0,1 0 0,0 0 0,-1 0 0,1 0 1,0 0-1,1 0 0,-2 4 0,3-6-38,-1 0 1,0 0-1,0 1 1,0-1-1,1 0 1,-1 0-1,0 0 1,1 0-1,-1 0 1,1 0-1,0 0 1,-1 0-1,1 0 1,0 0-1,0 0 0,-1 0 1,1 0-1,0 0 1,0 0-1,0-1 1,0 1-1,0 0 1,0-1-1,0 1 1,0-1-1,0 1 1,1-1-1,-1 0 1,0 1-1,0-1 1,0 0-1,0 0 1,1 0-1,-1 0 1,0 0-1,2 0 1,22 2-290,0-2 1,1-1-1,-1 0 1,0-2-1,28-7 1,121-41-5814,-95 24 1142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3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18 16151,'0'0'5987,"-3"-18"-5987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4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14919,'0'0'6499,"23"149"-5795,40-51-128,15 0-271,8-10-81,-3-13-16,-3-3-144,-11-18-64,-12-2-336,-11-8-625,-9-6-1456,-14-9-3298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4.5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421 1 17544,'0'0'3794,"-149"144"-2482,121-90-559,2 11-673,-6 12-80,-5 8-192,-6 8-433,0-5-783,6-9-1554,11-19-4689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4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245 0 16808,'0'0'3369,"9"10"-3054,-9-10-315,5 4 4,-1 1-1,1 0 0,-1 0 0,0 0 0,0 1 0,-1-1 0,0 1 1,0 0-1,0 0 0,0 0 0,-1 0 0,0 0 0,-1 1 0,1-1 1,0 9-1,-1-2 36,0-1 1,-1 0 0,0 1 0,-1-1-1,0 0 1,-1 0 0,-1 0 0,1 0-1,-2 0 1,0 0 0,0-1 0,-1 1-1,-1-1 1,0 0 0,0-1 0,-1 0-1,0 0 1,-12 12 0,-4 2 197,-2-1 0,-41 29 0,36-29 151,-39 38-1,67-60-374,1 0 0,-1 1 0,1-1 1,0 1-1,-1 0 0,1-1 0,0 1 0,0 0 1,1 0-1,-1-1 0,0 1 0,0 4 0,0-6-13,1 1-1,0 0 0,1-1 0,-1 1 1,0 0-1,0-1 0,0 1 0,0 0 1,0-1-1,1 1 0,-1 0 1,0-1-1,1 1 0,-1 0 0,0-1 1,1 1-1,-1-1 0,1 1 0,-1-1 1,1 1-1,-1-1 0,1 1 0,0 0 1,3 1-13,0 0 0,1-1 0,-1 1 0,0-1 0,0 0 0,1 0 0,-1-1 0,1 1 0,5-1 0,44 1-298,1-3 0,102-16 0,102-39-2255,-124 25-856,-60 17-1676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5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0 168 16039,'0'0'6152,"2"31"-5543,-1-8-506,1 17 25,2-1-1,1 0 1,15 54-1,-7-42-72,27 83 68,-36-122-127,1-1 0,1 1 1,-1-1-1,2 0 0,-1-1 0,2 0 1,-1 0-1,15 14 0,-22-24 1,0 1 0,0-1 0,0 0 0,1 1 0,-1-1 0,0 0-1,1 1 1,-1-1 0,0 0 0,1 0 0,-1 1 0,0-1-1,1 0 1,-1 0 0,0 1 0,1-1 0,-1 0 0,1 0 0,-1 0-1,0 0 1,1 0 0,-1 0 0,1 1 0,-1-1 0,0 0-1,1 0 1,-1 0 0,1-1 0,-1 1 0,1 0 0,-1 0-1,0 0 1,1 0 0,-1 0 0,1 0 0,-1 0 0,0-1 0,1 1-1,-1 0 1,1 0 0,-1-1 0,0 1 0,0 0 0,1-1-1,-1 1 1,0 0 0,1-1 0,-1 1 0,0 0 0,0-1 0,0 1-1,1-1 1,4-27-40,-4 17 59,8-42-54,48-268-122,-39 243-865,3 1 1,35-82 0,-62 189-3096,-1 10 2928,-25 33-873,-4 11-2102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5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17 7203,'0'0'3797,"21"-3"-2770,63-11 277,-62 14 1238,-24 6-2045,1-4-46,-6 14 13,-1-1 1,0-1-1,-1 0 0,0 0 1,-1 0-1,-1-1 0,0-1 0,-15 13 1,-32 41 500,50-56-908,1 2-1,0-1 1,1 1 0,1-1 0,0 2-1,0-1 1,1 1 0,1-1 0,0 1 0,0 0-1,2 0 1,-1 0 0,2 25 0,0-37-60,0 1 1,0 0-1,1 0 1,-1-1-1,0 1 0,1 0 1,-1-1-1,1 1 1,0-1-1,-1 1 1,1 0-1,0-1 0,0 0 1,0 1-1,0-1 1,0 1-1,1-1 1,-1 0-1,0 0 1,0 0-1,1 0 0,-1 0 1,1 0-1,-1 0 1,1 0-1,-1 0 1,1-1-1,0 1 0,-1-1 1,1 1-1,2-1 1,6 2-82,0 0 1,0-1 0,0-1-1,12 0 1,-9-1-69,21 2-716,-1-2 1,0-2-1,1 0 0,45-13 1,-8-2-3068,-7 2-2410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6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261 8 12966,'0'0'1078,"-26"-2"-972,-87-3 391,109 5-410,0 0 0,0 0 1,0 1-1,-1-1 1,1 1-1,0 0 0,0 1 1,1-1-1,-1 1 1,0-1-1,0 1 0,1 0 1,-1 1-1,1-1 0,-1 0 1,1 1-1,0 0 1,0 0-1,1 0 0,-1 0 1,0 0-1,-2 6 1,0-1-53,2 1 0,-1-1 1,1 1-1,0 0 0,1 0 0,-3 18 1,5-23-66,-6 61 60,6-63-71,-1 0 0,1 0 1,0 0-1,0 0 0,0 0 0,0 0 0,1-1 0,-1 1 0,1 0 0,-1 0 0,1 0 0,0 0 1,-1 0-1,1-1 0,0 1 0,0 0 0,0-1 0,0 1 0,1-1 0,-1 1 0,0-1 1,1 1-1,-1-1 0,1 0 0,-1 0 0,1 0 0,2 2 0,3-2-176,0 0 0,0 0 0,0 0 0,0-1 0,0 0 0,10-2 0,-14 2 209,0-1 1,1 1 0,-1-1-1,0 0 1,0 0-1,0 0 1,0 0-1,0-1 1,0 1 0,0-1-1,-1 0 1,1 0-1,0 0 1,-1 0 0,4-4-1,-5 5 352,0 1-239,0 0 0,0 1 0,1-1 0,-1 0-1,0 1 1,0-1 0,0 1 0,0-1 0,0 1 0,0 0-1,-1-1 1,1 1 0,0 0 0,0 0 0,0 0-1,-1 0 1,1 0 0,0-1 0,-1 1 0,1 0 0,-1 0-1,2 2 1,10 31-291,-7-20 413,13 33-125,-2 0 0,-2 1-1,-3 1 1,-1-1 0,4 76-1,-12-92-147,-2 0-1,-1 0 0,-2 1 0,-1-2 0,-1 1 0,-2 0 0,-1-1 0,-1-1 0,-22 48 0,30-76-78,0 1 0,0-1 0,0 0 0,-1 0 0,1 1 0,-1-1 0,1 0 0,-1 0 0,0 0 0,1-1 0,-1 1 0,0 0 0,-1-1 0,-1 3 0,3-4 66,0 0 0,0 0 0,0 0 0,0 0 0,0 1 0,0-1 0,0 0 0,0-1 0,0 1 0,0 0 0,0 0 0,0 0 0,0 0 0,0-1 0,0 1 0,1-1 0,-1 1 0,0 0 0,0-1 0,0 1 0,0-1 0,1 0-1,-1 1 1,0-1 0,0-1 0,-5-6-201,0 0-1,0 0 0,1-1 0,1 0 0,-7-16 0,3 8 288,-10-21-221,-38-88 521,51 110-192,0-1 0,0 1 1,2-1-1,0-1 0,-1-31 0,5 41-138,0 0 1,0 0-1,1 1 0,0-1 1,1 1-1,0 0 1,0-1-1,0 1 0,1 0 1,0 1-1,0-1 0,1 1 1,0 0-1,0 0 0,0 0 1,1 1-1,0 0 0,11-8 1,14-10-125,2 2 0,53-25 0,-57 31 51,89-42-337,-77 39 270,0-1 1,-1-2-1,-2-2 1,63-47-1,-99 68 226,0 0 0,0 0 0,0 0-1,0 0 1,0 0 0,0-1 0,0 1 0,-1-1 0,1 1-1,-1-1 1,1 0 0,-1 1 0,0-1 0,0 0-1,-1 0 1,1 0 0,-1 0 0,1 0 0,-1 1-1,0-1 1,0 0 0,0 0 0,0 0 0,-2-5 0,1 6 1,1 1 0,-1 0 0,0 0 0,-1 0 0,1 0 0,0 1 0,0-1 0,0 0 0,0 0 0,-1 1 0,1-1 0,0 1 0,-1-1 0,1 1 0,0-1 0,-1 1 0,1 0 0,-1 0 0,1 0 0,-1 0 0,1 0 0,0 0 0,-2 0 0,-37 3 303,35-2-358,0 1-1,0 0 1,1 0-1,-1 0 1,0 1-1,1-1 0,-1 1 1,1 0-1,0 0 1,0 1-1,0-1 1,0 1-1,1 0 1,0 0-1,-1 0 1,1 0-1,-4 9 1,3-5 12,0 0 1,0 1-1,1-1 1,0 1 0,0 0-1,1 0 1,1 0-1,-1 0 1,1 12 0,1-19-43,0-1 0,0 1 0,0-1 0,1 1 0,-1-1 0,0 1 0,1-1 0,-1 0 0,1 1 0,0-1 0,-1 0 0,1 1 0,0-1 0,0 0 1,0 0-1,0 0 0,0 0 0,0 0 0,0 0 0,0 0 0,0 0 0,1 0 0,-1 0 0,0-1 0,0 1 0,1 0 0,-1-1 0,1 1 0,-1-1 0,0 0 0,3 1 0,51 3-146,-44-5 85,8 1-216,0 0 0,0-2 1,0-1-1,0 0 0,19-7 1,-31 8 198,0 0 1,0-1 0,0 0-1,0 0 1,-1-1-1,1 0 1,-1 0 0,0 0-1,0-1 1,-1 0-1,1 0 1,-1-1 0,0 1-1,-1-1 1,1 0-1,3-8 1,-6 12 199,-1-1 1,0 1 0,0-1-1,-1 1 1,1-1 0,0 0-1,-1 1 1,1-1-1,-1 0 1,0 1 0,0-5 2432,-4 13-2004,-2 9-489,2 0-1,0 1 1,1 0 0,0 0 0,1 0 0,1 0-1,0 0 1,3 19 0,-2-14-168,0-21 80,0 0 0,0 1 0,0-1 0,0 0-1,0 0 1,0 1 0,0-1 0,0 0 0,0 1 0,0-1 0,1 0-1,-1 0 1,0 1 0,0-1 0,0 0 0,0 0 0,1 0 0,-1 1-1,0-1 1,0 0 0,0 0 0,1 0 0,-1 1 0,0-1 0,0 0-1,1 0 1,-1 0 0,0 0 0,0 0 0,1 0 0,-1 0 0,0 1 0,1-1-1,-1 0 1,0 0 0,0 0 0,1 0 0,-1 0 0,1-1 0,17-3-551,14-13-88,-13 0 237,-1-1 1,27-33-1,23-24 357,-68 75 119,1 0-1,-1-1 0,1 1 1,-1 0-1,1 0 1,-1-1-1,1 1 1,0 0-1,-1 0 1,1 0-1,-1 0 1,1 0-1,-1 0 1,1 0-1,0 0 0,-1 0 1,1 0-1,-1 0 1,1 0-1,-1 0 1,1 0-1,0 0 1,-1 1-1,1-1 1,-1 0-1,1 0 0,-1 1 1,1-1-1,-1 0 1,1 1-1,-1-1 1,0 0-1,1 1 1,-1-1-1,1 1 1,-1 0-1,15 18 271,-13-15-139,10 12 37,0 2-210,1 0 0,0-1 1,2-1-1,0 0 0,0-1 0,2 0 0,23 16 1,-35-29-416,0 0 0,0 0 1,0 0-1,1-1 0,-1 0 1,0 0-1,1 0 0,9 0 1,22-1-4847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6.0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0 586 9220,'0'0'8004,"167"-75"-7620,-24 37 432,46-9 465,31 1-609,15-3-207,14 0-81,15-3-384,5 1 0,12-1-769,-12 1-1760,-40 4-2865,-42 19-6052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6.4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312 0 12182,'0'0'3457,"-232"16"-3457,172-9-1809,40-4-480,89-3-640,31-16-2482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6.8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0 171 8036,'462'-70'1857,"-13"21"-1857,-30 18-1633,-41 11-1713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58:57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1162 132 10149,'-37'-16'146,"14"7"-123,-27-12 96,-1 2 0,0 3 0,-100-19 0,91 27 521,-1 3 1,0 3-1,0 2 0,-74 10 0,104-6-333,0 2 0,0 1 0,1 1 1,0 2-1,1 1 0,0 1 0,1 2 0,0 0 0,1 2 0,-25 20 0,46-31-257,-1 0 0,1 1 0,0 0 0,0 0 0,1 1-1,0 0 1,0 0 0,1 0 0,-1 0 0,2 1 0,-1-1 0,-3 11-1,6-12-46,-1 0 0,1 1 0,0-1 0,1 0 0,0 0 0,0 1 0,0-1 0,0 0 0,1 1 0,0-1 0,1 0 0,-1 0 0,1 0 0,0 0 0,1 0 0,-1-1 0,6 9 0,7 6 1,2-1-1,0-1 1,1 0 0,1-1-1,1-2 1,39 27-1,-53-39-1,-4-1-2,303 230 209,-270-200-191,0 1 0,-3 3-1,0 0 1,-3 2 0,-1 1-1,23 44 1,-29-40-17,-3 0 0,-1 2 0,-2 0 0,18 91 0,-21-58-4,-4 1 1,0 90-1,-8-129 15,-1 0 0,-3 0-1,-1 0 1,-2-1-1,-1 1 1,-2-1-1,-2-1 1,-2 0-1,-1 0 1,-2-2 0,-35 61-1,15-45 5,-2-2 0,-2-2 0,-2-2 0,-2-1 0,-3-2 0,0-3 0,-103 67 0,150-107-20,-1 1 0,1-1-1,0 0 1,-1 1 0,1-1-1,0 0 1,-1 0 0,1 1-1,0-1 1,-1 0-1,1 0 1,0 1 0,-1-1-1,1 0 1,-1 0 0,1 0-1,0 0 1,-1 1 0,1-1-1,-1 0 1,1 0 0,-1 0-1,1 0 1,-1 0 0,1 0-1,0 0 1,-1-1 0,1 1-1,-1 0 1,1 0 0,-1 0-1,1 0 1,0 0 0,-1-1-1,1 1 1,-1 0 0,1-1-1,2-17-301,21-28-663,-11 29 769,1 2 0,0-1 1,1 2-1,0 0 0,1 1 1,1 0-1,0 1 1,1 1-1,0 0 0,1 2 1,0 0-1,0 1 1,34-10-1,-21 8 261,1 3 0,0 0 0,0 2 1,0 1-1,1 2 0,-1 1 0,60 7 1,-74-3-6,-1 0 0,1 2 0,-1 0 1,0 1-1,0 0 0,-1 2 1,0 0-1,0 1 0,-1 0 1,0 1-1,-1 1 0,0 0 1,0 1-1,-2 1 0,1 0 1,-1 0-1,-1 1 0,-1 1 1,11 18-1,6 17 96,-2 1 0,-2 2 0,-3 0 0,25 105 0,86 482 537,-62-273-602,123 391 25,-131-580-1322,6-3-1,104 190 1,11-51-4209,-181-313 5385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0:18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1 166 14070,'0'0'7457,"8"7"-7195,-2-2-227,0-1 1,0 1 0,0-2 0,0 1-1,1-1 1,0 0 0,-1 0-1,1 0 1,0-1 0,12 2 0,11 0 78,45 1 0,-67-5-100,292 5 10,588-66 0,-328-19-2594,-193 20-5372,-232 36 384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0:19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0 233 18056,'0'0'1889,"264"-16"-3137,-32-23 1248,23-4-48,-6-9-1553,-26 6-592,-39 10-2049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0:19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0 207 15175,'0'0'576,"229"-26"-480,-80 11 929,17-3 207,9 0-431,8-3-513,6 1-160,0-4-128,-14-1-64,-32 4-801,-39 8-2704,-53 8-1025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0:20.0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0 338 12566,'0'0'928,"175"10"-928,-40-40 769,22-27 399,18-10-752,8-5-416,-5 7-384,-20 8-2385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11.7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2785,'0'0'0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12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789 0 9204,'0'0'3554,"-187"23"-3186,93 16 208,-12 2-176,6 3-239,8-3-161,12-2-257,17-5-127,17-9-400,26-7-1089,20-12-1200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6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11317,'0'0'5728,"4"16"-4984,4 8-569,38 116 180,-40-125-353,1 0 1,0-1 0,1 0 0,1 0 0,0-1 0,0 0 0,20 20 0,-28-33-20,0 1 0,-1 0-1,1-1 1,0 1 0,0-1 0,0 0 0,-1 1 0,1-1 0,0 0 0,0 1 0,0-1 0,0 0-1,0 0 1,-1 0 0,1 1 0,0-1 0,0 0 0,0 0 0,0 0 0,0-1 0,0 1-1,0 0 1,0 0 0,-1 0 0,1-1 0,0 1 0,0 0 0,0-1 0,-1 1 0,1-1 0,0 1-1,0-1 1,-1 1 0,1-1 0,0 0 0,-1 1 0,1-1 0,-1 0 0,1 0 0,-1 1 0,1-1-1,0-1 1,20-40-31,-18 34-43,28-69-314,-20 46 165,1 1-1,28-50 1,-39 78 83,20-23-525,-2 19-5992,-11 6 1528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12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722 1 9588,'0'0'6147,"-166"88"-5795,63-29-352,0-2-320,14-8-624,9-3-433,14-5-1424,6-5-353,5-10-2880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13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1 9364,'0'0'5317,"-14"7"-4284,2-1-837,1 0 0,0 1 0,1 1 0,-20 17 0,26-20-147,-1 0 0,1 0 0,0 0-1,0 1 1,0-1 0,1 1 0,0 0 0,0 0 0,1 0-1,-1 1 1,1-1 0,1 0 0,-1 1 0,0 10 0,1-3-35,0-1 0,1 1 0,0 0 0,3 14 0,-1-22-10,-1 0 1,1 0 0,0 0 0,1-1 0,0 1 0,-1-1-1,2 1 1,-1-1 0,1 0 0,-1 0 0,7 6 0,28 31 113,-9-9 53,39 34 0,-57-57-145,1-1 0,1 0-1,0-1 1,0 0 0,0-1 0,1-1 0,18 7 0,10-3-353,1-3-1,-1 0 1,1-3 0,0-2 0,59-4 0,-33 1-2505,18 1-3712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26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395 1 13846,'-26'11'70,"6"-2"-49,1-2-2,1 1 0,1 0 0,-1 2 1,1 0-1,1 1 0,0 1 1,1 0-1,-18 17 0,12-5 379,0 1 0,2 0 0,1 2-1,0 0 1,-17 39 0,26-47-157,1 0 1,2 0-1,-1 1 0,2-1 0,1 1 1,0 1-1,2-1 0,0 0 1,2 32-1,0-48-233,1 0-1,-1-1 1,1 1 0,0-1-1,0 1 1,0-1 0,1 1-1,-1-1 1,1 0 0,0 0-1,0 0 1,0 0 0,0 0-1,0 0 1,1 0 0,3 3-1,0-2 7,0 0-1,0 0 1,0 0-1,0-1 0,0 0 1,1 0-1,-1-1 0,9 2 1,9 1 16,0-1 1,0-1 0,47-1-1,-42-2-436,-1-2 0,1-1 0,35-8 0,-41 5-429,0-1 0,0-1 0,0-1-1,-1-1 1,0-1 0,-1-1 0,24-17 0,13-20-7886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3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4 7331,'0'0'5854,"-16"-1"-5644,-50-2-17,64 3-179,1 0 1,0 0 0,-1 1 0,1-1-1,0 0 1,-1 1 0,1-1 0,0 1-1,-1-1 1,1 1 0,0 0-1,0 0 1,0-1 0,-1 1 0,1 0-1,0 0 1,0 0 0,0 0 0,1 0-1,-1 0 1,0 0 0,0 1 0,0-1-1,1 0 1,-1 0 0,1 1 0,-1-1-1,1 0 1,-1 1 0,1 1 0,-1 0-41,1-1 1,0 1 0,-1-1 0,1 1 0,0 0-1,0-1 1,1 1 0,-1-1 0,1 1 0,-1 0-1,2 3 1,1-5-31,0-1 0,0 1 0,0-1-1,0 0 1,0 0 0,0 0 0,-1 0 0,1 0-1,0-1 1,0 1 0,0-1 0,0 0 0,0 0-1,4-2 1,-6 2 119,-1 1 1,0-1-1,0 0 0,0 0 0,0 0 0,-1 1 1,1-1-1,0 0 0,0 0 0,0 0 1,-1 1-1,1-1 0,0 0 0,-1 1 0,1-1 1,0 0-1,-1 1 0,1-1 0,-1 0 0,1 1 1,-1-1-1,1 1 0,-1-1 0,0 1 0,1-1 1,-1 1-1,0-1 0,1 1 0,-1 0 1,-1-1-1,-27 0 908,10 2-764,56 19-218,-34-19-109,0 0 0,1 0-1,0 0 1,-1-1 0,1 0 0,-1 1-1,1-1 1,0 0 0,-1 0 0,8-2-1,-9 1-261,0 1 0,1-1 0,-1 0 0,0 0 0,0 1 0,0-2 0,0 1 0,0 0 0,0 0 0,0-1 0,0 1 0,0-1 0,-1 1 0,1-1 0,-1 0 0,2-2 0,9-17-5362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3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6499,'0'0'7710,"-1"1"-7642,1 1 1,-1-1-1,0 0 0,1 0 0,-1 0 1,1 0-1,0 1 0,-1-1 0,1 0 0,0 0 1,0 1-1,-1-1 0,1 0 0,0 1 0,0-1 1,0 0-1,1 0 0,-1 1 0,0-1 1,1 2-1,4 29 503,2 1-1,1-1 1,1 0 0,15 34 0,-15-45-501,1-1 0,1 0 0,0-1 1,2 0-1,0 0 0,31 31 0,-42-48-62,0 1-1,1-1 0,-1 0 1,1 0-1,0-1 0,0 1 0,0 0 1,0-1-1,0 0 0,0 1 1,6 0-1,-8-2 20,0 0 0,1 0 0,-1 0 0,0 0 0,1 0 0,-1 0 0,0 0 0,1-1-1,-1 1 1,0 0 0,1-1 0,-1 1 0,0-1 0,0 0 0,0 1 0,0-1 0,1 0 0,-1 0 0,0 0 0,0 0 0,0 0 0,-1 0 0,1 0 0,0 0 0,0 0 0,0 0 0,-1 0 0,1 0 0,-1-1-1,2-1 1,10-33 111,-1 0 0,-2 0-1,-1-1 1,3-48-1,3-12-411,-13 95 185,-1-1 0,1 1 0,0-1 0,0 0-1,0 1 1,0 0 0,0-1 0,1 1 0,-1 0 0,1-1 0,-1 1 0,1 0 0,3-2-1,-4 3-173,0-1-1,1 1 1,0 0-1,-1 0 1,1 0-1,0 1 0,-1-1 1,1 0-1,0 1 1,0-1-1,0 1 1,0-1-1,0 1 0,-1 0 1,1 0-1,0 0 1,0 0-1,0 0 1,0 0-1,0 0 0,0 1 1,0-1-1,-1 1 1,1-1-1,0 1 1,0 0-1,-1 0 0,1 0 1,0 0-1,-1 0 1,2 1-1,20 25-5176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3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0 10325,'0'0'9348,"0"31"-9012,0 8 400,0 2-319,0 3-305,0 2-96,0 11-16,0 8-545,-3 4-719,-14 6-2466,-6 2-3921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4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11125,'0'0'3458,"198"13"-2898,-115-11-496,-3 1-64,-2-3-960,-12 2-3058,-21 1-5139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5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9556,'0'0'3890,"178"37"-3394,-101-35-496,9-2-816,3 0-1665,0 0-2481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5.6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15351,'0'0'5427,"143"93"-5251,-91-41-176,-1 4 0,6 4 0,1 4-289,-1 0-687,-8-7-1297,-12-5-1313,-17-11-5554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6.0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313 1 13894,'0'0'6003,"-121"193"-5811,70-121-144,2 0-48,6 1-608,12-6-2578,14-5-4593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7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383 399 3298,'0'0'10796,"-29"-9"-9931,-93-31 616,116 38-1399,0 1 1,1 0-1,-1 0 1,0 0-1,1 1 1,-1 0-1,0 0 1,0 0-1,0 1 1,1-1-1,-1 1 1,0 1-1,1-1 1,-1 1-1,1 0 1,0 0-1,-1 1 1,-6 5-1,2-1-14,0 1-1,1 1 1,1 0-1,-1 0 0,1 1 1,-6 10-1,8-12 25,0 1-23,0 0-1,1 0 1,0 1-1,1-1 1,-7 21 0,9-25-67,1 0 1,0 0 0,0 1-1,0-1 1,1 0-1,-1 1 1,1-1 0,0 1-1,1-1 1,0 0 0,0 1-1,0-1 1,3 8-1,-2-10-14,0-1-1,0 0 0,0 0 0,0 0 1,1 0-1,-1-1 0,1 1 0,-1-1 1,1 1-1,0-1 0,-1 0 0,1 0 1,0 0-1,0-1 0,0 1 1,0 0-1,0-1 0,0 0 0,0 0 1,0 0-1,3 0 0,68-5-584,-64 3 510,1 0 0,-1 0 1,0-1-1,-1-1 1,1 0-1,-1 0 0,1-1 1,-1 0-1,-1 0 0,1-1 1,-1 0-1,13-13 1,-15 13 74,0 0 0,-1-1 0,0 1 0,0-1 0,0 0 0,-1-1 0,0 1 0,-1-1 0,1 1 0,-1-1 1,-1 0-1,0-1 0,0 1 0,0 0 0,-1 0 0,0-11 462,-3 20-439,1-1 1,-1 1 0,1 0 0,-1 0 0,1 0 0,-1 0 0,1 0 0,-1 0 0,1 1 0,0-1 0,0 0 0,0 1-1,0-1 1,0 1 0,0-1 0,0 1 0,0-1 0,0 1 0,1 0 0,-1-1 0,1 1 0,-1 0 0,1 0 0,0-1-1,-1 1 1,1 0 0,0 3 0,0 0-42,-1-1 1,1 0-1,0 1 0,0-1 0,0 1 0,0-1 1,1 0-1,0 1 0,0-1 0,0 0 0,3 7 1,-2-9-34,0 1 0,0-1 0,0 0 0,1 0 0,-1 0 0,1 0 0,-1 0 1,1-1-1,0 1 0,0-1 0,0 1 0,0-1 0,0 0 0,0 0 0,0 0 0,0-1 1,3 1-1,61 2-1918,-50-3 1425,-10-1 414,-1 0 0,0-1 0,1 1 0,-1-1 0,0 0 0,0-1 0,0 1 0,0-1 0,0 0 0,-1-1 0,1 0 0,-1 1 0,0-2 0,0 1 0,-1-1 0,1 1 0,-1-1 0,0 0 0,0-1 0,6-10 0,3-6-56,-1 0 0,-2-1 0,0-1 0,8-27 0,-9 21 433,-1-1 1,-1 0-1,3-38 0,-9 61 136,0-1 0,-1 1-1,0-1 1,0 1 0,-1-1 0,0 1-1,-1 0 1,1 0 0,-2-1-1,1 1 1,-1 0 0,0 1-1,-1-1 1,0 0 0,0 1-1,0 0 1,-8-8 0,11 14-276,0-1 0,0 1 0,0 0-1,0 0 1,0 0 0,-1 0 0,1 0 0,0 0 0,-1 0 0,1 1 0,-1-1-1,1 0 1,-1 1 0,1-1 0,-1 1 0,1-1 0,-1 1 0,0 0 0,-2 0-1,3 0-61,-1 1 0,1-1 0,0 1 0,0-1 0,0 1 0,-1 0 0,1-1 0,0 1 0,0 0-1,0 0 1,0 0 0,0 0 0,0 0 0,1 0 0,-1 0 0,0 0 0,0 0 0,0 2-1,-3 5-15,1 1-1,1-1 0,-1 0 0,1 1 1,-1 15-1,-1 10 32,2 0 1,1 0-1,2 0 1,7 53-1,-4-67-172,0 0-1,2 0 0,0 0 0,1-1 1,1 0-1,1 0 0,1-1 0,21 32 0,-27-47-160,-1 0 1,0 0-1,1-1 0,0 1 0,-1-1 0,1 1 0,0-1 0,0 0 0,0-1 0,1 1 0,-1-1 0,0 1 1,1-1-1,-1-1 0,1 1 0,-1-1 0,1 1 0,-1-1 0,1-1 0,-1 1 0,0-1 0,6 0 0,0-1-176,0 0 0,0 0 0,-1-1 0,1 0 0,-1-1-1,0 0 1,1 0 0,12-9 0,-14 7 452,0-1 0,0 0 1,-1-1-1,0 1 0,0-1 0,-1-1 1,0 1-1,0-1 0,-1 0 1,0 0-1,6-19 0,1-17 2657,-9-4 3423,-2 61-6052,0 0-1,0 0 0,1-1 1,0 1-1,1-1 1,0 0-1,1 0 0,1 0 1,-1 0-1,2 0 0,11 17 1,-13-22-79,1 0 0,-1 0 0,2-1 0,-1 1 0,0-1 0,1 0 0,0-1 0,0 1 0,0-1 0,1 0 0,0-1 0,-1 0 0,1 0 0,0 0 0,1-1 0,-1 0 0,0 0 0,1-1 0,10 1 0,-7-1-179,1-1-1,-1 0 0,0-1 1,0-1-1,1 0 0,-1 0 1,0-1-1,20-8 1,-23 7 132,-2 0 1,1 0-1,0-1 1,-1 1-1,0-2 1,0 1-1,-1-1 1,1 1 0,-1-1-1,0-1 1,-1 1-1,0-1 1,6-12-1,-5 9 115,-2 0 0,1 0 0,-1 0 0,-1 0 0,0-1 0,0 1 0,0-21 0,-2-15 3185,0 27-450,-3 56-1399,2 28-1033,2-60-313,0-1 0,0 0 0,0 0 0,0 0 0,1 0 0,-1 0 0,1 0 0,0 0 0,0-1 0,1 1 1,-1-1-1,1 1 0,6 5 0,-2-3-62,0 0-1,1 0 1,0-1 0,0 0 0,1-1 0,0 1 0,-1-2-1,1 1 1,0-1 0,1-1 0,17 4 0,3-3-886,1-1 1,41-3 0,-69 1 866,1 0 0,-1 0 0,0 0 0,1-1 0,-1 0 0,0 1 0,0-1 0,1 0-1,-1-1 1,0 1 0,0-1 0,0 1 0,-1-1 0,1 0 0,0 0 0,-1 0 0,1 0 0,-1 0 0,1-1 0,-1 1 0,0-1-1,0 0 1,0 1 0,-1-1 0,1 0 0,-1 0 0,1 0 0,-1 0 0,1-6 0,1-6 60,0 0-1,-2 0 1,1 0-1,-2 0 1,-2-19 0,2 28 73,-10-41 430,9 45-318,1 0 1,-1 1-1,1-1 1,-1 0-1,0 1 1,0-1-1,0 1 0,0-1 1,0 1-1,0 0 1,0-1-1,0 1 1,-1 0-1,1 0 0,0 0 1,-1 0-1,1 0 1,-1 0-1,1 0 1,-1 0-1,1 0 0,-1 1 1,0-1-1,1 1 1,-3-1-1,3 2-142,0 0 1,0-1-1,0 1 1,0 0-1,0 0 0,0 0 1,1 0-1,-1 0 1,0 0-1,1 0 0,-1 0 1,0 0-1,1 1 1,0-1-1,-1 0 0,1 0 1,0 0-1,-1 1 1,1-1-1,0 0 0,0 0 1,0 3-1,-3 36 136,3-35-130,-1 3-93,1 0 1,-1 0-1,2 1 1,-1-1-1,1 0 0,1 0 1,2 13-1,-2-19-202,-1 1-1,1-1 1,-1 0-1,1 1 1,0-1 0,0 0-1,0 0 1,0 0 0,0 0-1,0 0 1,0 0 0,1-1-1,-1 1 1,1-1-1,-1 0 1,1 0 0,0 0-1,-1 0 1,1 0 0,0 0-1,0-1 1,-1 1-1,1-1 1,5 0 0,15 1-4947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6.4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0 6403,'0'0'12566,"-20"101"-12102,14-44 48,-2-1-256,2 6-256,0 0-80,1 0-944,5-3-3090,0-7-3538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7.0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91 11477,'0'0'2433,"11"25"-872,2 0-1014,11 27 661,24 68 1,-22-29-645,-19-58-439,3-1 0,0 0 0,27 53 1,-37-83-116,1 0 1,0-1-1,0 1 1,0-1 0,0 1-1,0-1 1,1 0-1,-1 1 1,0-1 0,1 0-1,-1 0 1,0 0-1,1 0 1,1 1 0,-2-2 2,0 1 0,-1-1 0,1 0 1,0 0-1,0 0 0,-1 0 0,1 0 1,0 0-1,0 0 0,-1 0 0,1-1 1,0 1-1,0 0 0,-1 0 0,1-1 1,0 1-1,-1 0 0,1-1 0,0 1 0,-1 0 1,1-1-1,-1 1 0,2-1 0,2-4 70,0-1-1,0 1 1,0-1-1,-1 1 1,0-1-1,3-7 1,-1 3-49,25-59 53,-3-1 0,19-76 1,-9 27-179,-33 107-10,0-1 1,2 1 0,-1 0-1,1 0 1,1 1-1,0 0 1,12-14-1,-16 21-150,0 1-1,1 0 1,-1 0-1,1 0 1,0 0-1,0 1 1,0 0-1,0 0 1,0 0-1,6-2 0,-6 3-249,0 0 0,0 0-1,0 1 1,0 0 0,0-1 0,1 1-1,-1 1 1,0-1 0,0 1-1,0 0 1,0 0 0,0 0-1,5 2 1,21 19-8725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7.4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 16888,'0'0'4610,"-40"157"-4370,40-93-240,0 6 0,0 10-496,3 5-1649,-3-3-4546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8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45 356 9748,'-8'-21'1921,"3"8"-1689,-2-6-26,1 0 0,0-1-1,-3-20 1,8 33-80,0 0 1,0 0-1,1 0 1,0 0-1,0 0 1,1 0-1,0 0 1,0 0 0,0 0-1,1 0 1,0 0-1,1 1 1,-1-1-1,1 1 1,4-7-1,0 5 30,-1 0-1,2 0 1,-1 1-1,1 0 1,0 1-1,0 0 1,1 0-1,-1 0 1,2 1-1,-1 1 1,0-1-1,1 2 1,0-1-1,19-3 1,3 1 32,0 1 1,1 1-1,47 2 1,-73 2-161,0 0 0,0 0 1,0 1-1,0 0 0,0 0 1,0 1-1,0 0 0,-1 0 1,1 1-1,6 3 0,-9-3-19,0-1-1,0 1 0,0 1 0,0-1 0,-1 1 1,1-1-1,-1 1 0,0 0 0,0 0 0,-1 0 1,1 1-1,-1-1 0,0 0 0,0 1 0,2 6 1,-1 1 17,0-1-1,0 1 1,-1 0 0,-1 0 0,0 0 0,-1 0 0,0 0-1,0 0 1,-2 0 0,1 0 0,-2 0 0,1-1 0,-2 1-1,1-1 1,-2 0 0,1 0 0,-8 12 0,-9 11 170,-2 0 1,-1-1 0,-50 50-1,-29 41 354,98-118-539,1 0 1,-1 1-1,1 0 1,1 0-1,-1 0 1,1 0-1,0 1 1,1-1-1,0 1 1,0 0-1,1-1 1,0 1-1,0 0 1,1 0-1,1 16 1,-1-22-15,1 0 0,0 0 1,0 0-1,0 0 0,0 0 1,0 0-1,0 0 1,1-1-1,-1 1 0,1 0 1,-1-1-1,1 1 0,-1-1 1,1 1-1,0-1 0,0 0 1,0 0-1,0 1 1,0-1-1,0-1 0,0 1 1,0 0-1,0-1 0,0 1 1,0-1-1,3 1 0,8 1-43,0-1 0,0 0-1,17-1 1,-15 0-12,24 0-30,0-2 1,0-1-1,0-2 1,69-18-1,-105 22 109,-1 0 0,1 0 0,0 0 0,0 0 0,0 0 0,-1 1 0,1 0 0,0-1 0,0 1 0,0 0 0,0 1 0,4-1 0,-5 2-4,-1-1-1,0 1 1,1-1-1,-1 1 0,0 0 1,0-1-1,0 1 0,0 0 1,0 0-1,0 0 1,0-1-1,-1 1 0,1 0 1,-1 0-1,1 0 0,-1 0 1,0 0-1,0 4 1,31 272 1149,-6-28-804,46 81 131,4 30-572,-68-288-1284,-4 92 0,-3-128-1103,0-13-2101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8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50 14967,'0'0'688,"163"0"-688,-37 0 1889,32 0-961,19 0-928,7 0-352,-7 0 16,-16-3-1056,-12-5 399,-15-7-1376,-22-8-4418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39.6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47 14823,'0'0'5053,"0"23"-4533,0 11-359,2 113 181,-1-122-326,2 0 1,0 0 0,2 0 0,9 28 0,-12-47-27,1 3-3,1 0-1,-1 0 1,1-1-1,10 16 1,-13-23-20,0 1 1,0-1-1,0 0 0,0 1 1,0-1-1,1 0 1,-1 0-1,0 0 0,1 0 1,-1 0-1,1 0 0,-1 0 1,1-1-1,-1 1 1,1-1-1,-1 1 0,1-1 1,-1 1-1,1-1 1,0 0-1,-1 1 0,1-1 1,0 0-1,-1 0 0,1-1 1,0 1-1,-1 0 1,1 0-1,0-1 0,-1 1 1,1-1-1,-1 0 1,1 1-1,-1-1 0,3-1 1,13-11 21,0 0 1,-2-1 0,1 0-1,24-32 1,4-2 72,-38 41-65,1 0 1,0 1-1,0 0 0,0 1 0,1 0 0,14-8 0,-20 12-13,0 0 0,1 0 0,-1 1 0,0-1 0,0 1-1,1-1 1,-1 1 0,0 0 0,0 0 0,1 0 0,-1 0 0,0 1 0,0-1-1,1 1 1,-1-1 0,0 1 0,0 0 0,0-1 0,0 1 0,0 0 0,0 1-1,0-1 1,0 0 0,0 0 0,-1 1 0,1-1 0,0 1 0,-1 0-1,1-1 1,-1 1 0,2 3 0,1 0 4,6 9-36,1 1 0,0-2 0,25 23 0,-31-32 44,1 0-1,-1-1 1,1 1 0,-1-1-1,1-1 1,0 1 0,0-1-1,0 0 1,1 0-1,-1-1 1,0 0 0,1 0-1,-1 0 1,8-1 0,-11 0 17,-1 0-1,1-1 1,-1 1 0,1 0 0,-1-1 0,0 0 0,1 0 0,-1 0 0,0 0 0,1 0 0,-1 0 0,0 0-1,0-1 1,0 1 0,0-1 0,0 1 0,2-4 0,0 0 61,0 0 1,-1 0-1,1-1 1,-1 1-1,0-1 1,3-11-1,0 0 141,-2-1-1,0 0 1,3-36-1,-4 5-241,-1-1 1,-7-67-1,-3 88-1485,3 48-5137,5 20 2586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0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0 266 10229,'0'0'5021,"21"-11"-4712,69-39-221,-85 47-81,1-1 0,-1 1 0,1-1 0,-1 0 0,0 0 0,0 0 0,-1-1 0,1 0 0,-1 0 0,0 0 0,0 0 0,-1-1 0,0 0 0,0 1 0,0-1 0,0 0 0,-1 0 0,0-1 0,-1 1 0,1 0 0,-1-1 1,0 1-1,-1-1 0,1 1 0,-1-1 0,-2-10 0,2 15 50,0-1 0,0 1 1,0 0-1,-1 0 1,1 0-1,-1 0 1,0 0-1,1 0 0,-1 0 1,0 0-1,0 0 1,0 0-1,0 0 1,-1 1-1,1-1 0,0 0 1,-1 1-1,1-1 1,-1 1-1,0 0 1,1-1-1,-1 1 0,0 0 1,0 0-1,0 0 1,0 0-1,0 0 1,0 1-1,0-1 0,0 0 1,0 1-1,0 0 1,0-1-1,0 1 1,0 0-1,-1 0 0,-3 1 1,5-1-54,0 1-1,0 0 1,1-1-1,-1 1 1,0 0 0,0 0-1,0-1 1,1 1 0,-1 0-1,0 0 1,1 0 0,-1 0-1,1 0 1,-1 0-1,1 0 1,-1 0 0,1 0-1,0 0 1,-1 1 0,1-1-1,0 0 1,0 0 0,0 0-1,0 1 1,-1 34-29,1-31 28,-1 1-14,1 1 0,0 0 0,1 0-1,0 0 1,0 0 0,0-1 0,1 1-1,0 0 1,0-1 0,4 7 0,-3-8-24,1-1 0,-1 1 0,1-1 0,0 0 0,0 0 0,1-1 0,-1 1 0,1-1 0,0 0 0,-1 0 0,1-1 0,1 1 0,5 1 0,6 2-675,1 0-1,0-1 1,0-1 0,0-1 0,32 1 0,32-2-4836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0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16359,'0'0'2015,"0"37"-1172,8 236-358,-6-115-355,4 58-110,-6-216-26,0 1 1,0-1 0,0 1-1,0-1 1,0 0 0,0 1-1,0-1 1,0 1-1,0-1 1,0 0 0,0 1-1,0-1 1,0 1 0,0-1-1,0 0 1,1 1-1,-1-1 1,0 1 0,0-1-1,0 0 1,1 1 0,-1-1-1,0 0 1,0 1-1,1-1 1,-1 0 0,0 0-1,1 1 1,-1-1 0,0 0-1,1 0 1,-1 0-1,0 1 1,1-1 0,-1 0-1,1 0 1,-1 0 0,0 0-1,1 0 1,-1 0-1,1 0 1,-1 0 0,0 0-1,1 0 1,-1 0 0,1 0-1,-1 0 1,0 0-1,1 0 1,-1 0 0,1 0-1,-1 0 1,0-1 0,1 1-1,-1 0 1,0 0-1,1-1 1,22-18-452,131-165 150,-6 6 132,-124 152-380,2 1-1,1 1 1,0 1-1,40-24 0,-61 43 143,0 1 0,0-1 0,0 1-1,1 0 1,-1 1 0,1-1 0,0 1-1,13-2 1,-20 4 357,0 0 1,1 0-1,-1 0 0,0 0 0,1 0 0,-1 0 1,0 0-1,1 0 0,-1 0 0,0 0 0,1 0 0,-1 0 1,0 0-1,1 0 0,-1 1 0,0-1 0,0 0 1,1 0-1,-1 0 0,0 0 0,1 1 0,-1-1 1,0 0-1,0 0 0,0 1 0,1-1 0,-1 0 1,0 0-1,0 1 0,0-1 0,1 0 0,-1 1 0,0-1 1,0 0-1,0 0 0,0 1 0,0-1 0,0 0 1,0 1-1,0-1 0,0 0 0,0 1 0,0-1 1,0 0-1,0 1 0,-5 16-1488,-19 24-1871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0.8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10485,'0'0'4642,"160"72"-3538,-97-46-1088,3 0-16,-6-6-816,-3-2-304,-8-5-1137,-6-8-2866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1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8212,'0'0'6990,"0"16"-6073,-1 19-617,-1 1 107,4 63 1,-1-91-383,-1-1 1,1 0-1,1 1 1,-1-1-1,1 0 0,0 0 1,1 0-1,0 0 0,0 0 1,0-1-1,1 1 1,0-1-1,0 0 0,1 0 1,8 8-1,-10-11-35,1-1-1,0 0 1,0 0-1,0 0 1,1-1 0,-1 1-1,0-1 1,1 0-1,-1 0 1,1 0-1,-1-1 1,1 0 0,-1 0-1,1 0 1,-1 0-1,1-1 1,-1 0-1,6-1 1,-2 0-13,0-1-1,0 1 1,0-1 0,0-1-1,0 0 1,-1 0 0,0 0-1,12-10 1,8-13 90,-2-1 0,0-2 1,-2 0-1,-1-2 0,-2 0 1,20-42-1,-28 51 260,-11 22-10,-1 29-245,0 0-75,-1-7 72,1 0 0,1-1-1,1 1 1,6 31 0,-7-47-95,1 0 0,0 0 0,-1 0 0,2-1 0,-1 1-1,0 0 1,1-1 0,0 0 0,0 1 0,0-1 0,1 0 0,-1-1 0,1 1 0,0-1 0,0 1-1,0-1 1,1 0 0,-1-1 0,1 1 0,-1-1 0,1 0 0,0 0 0,7 2 0,1-1-496,1-1 0,-1 0 0,1-1 0,0 0 0,0-1 0,-1-1 0,1 0 0,0 0 1,-1-2-1,1 0 0,-1 0 0,0-1 0,0-1 0,0 0 0,-1-1 0,1 0 0,-1-1 0,-1 0 0,16-13 1,-18 12 489,-1 0 0,0 0 0,0 0 0,-1-1 0,0-1 0,0 1 0,-1-1 1,9-21-1,-6-1 1021,-7 9 4115,-7 34-3709,-1 3-1329,1-1-1,0 0 1,1 1-1,-4 28 0,7-38-55,0-1 1,1 1-1,-1 0 0,1 0 0,0 0 0,0-1 1,0 1-1,1 0 0,-1 0 0,1 0 0,0-1 1,0 1-1,1 0 0,-1-1 0,1 1 0,-1-1 1,1 0-1,0 1 0,0-1 0,1 0 0,-1 0 1,1 0-1,-1-1 0,5 4 0,4-1 8,1 0 1,0-1-1,0 0 0,0-1 0,1 0 1,-1-1-1,1 0 0,-1-1 0,1-1 1,22-1-1,-15 1-11,-14 0 9,-1 0 0,1 0 0,-1-1 0,1 0-1,-1 0 1,0 0 0,1 0 0,-1-1 0,0 0 0,0 0 0,0 0-1,0-1 1,0 1 0,-1-1 0,1-1 0,-1 1 0,0 0-1,0-1 1,6-7 0,-6 5 15,-1 0 0,1 0 0,-1 0 0,-1 0 0,1-1 0,-1 1 0,0-1 1,-1 0-1,1 1 0,-1-1 0,-1 0 0,1 0 0,-1 0 0,0 0 0,-2-9 0,1 10 28,0 0 1,-1 1-1,0-1 1,0 0-1,-1 1 1,1-1-1,-1 1 1,0 0-1,-1 0 1,1 0-1,-1 0 1,0 1-1,0-1 1,0 1-1,-1 0 1,0 0-1,1 1 1,-1-1-1,-1 1 1,1 0-1,0 1 1,-1-1-1,-6-1 1,7 1-80,-1 2 1,1-1 0,0 0-1,-1 1 1,1 0-1,-1 0 1,1 1 0,-1 0-1,0 0 1,1 0-1,-1 0 1,1 1-1,-1 0 1,1 0 0,-1 1-1,1-1 1,0 1-1,0 0 1,0 1-1,0-1 1,0 1 0,0 0-1,1 0 1,-1 1-1,-4 3 1,-3 8-1024,1-1 0,0 2 0,-12 22-1,2 4-3627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9.1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1 372 9925,'28'-2'-828,"94"-9"1653,-107 8-752,1 0 0,-1-2 1,0 0-1,0 0 0,-1-2 1,0 0-1,0 0 0,0-1 1,-1-1-1,-1 0 0,1-1 0,-1-1 1,-1 1-1,0-2 0,-1 0 1,0 0-1,0-1 0,9-17 1,-10 18-28,-1-1 1,0 0 0,-1-1 0,0 0 0,-1 0-1,0 0 1,-1 0 0,-1-1 0,-1 0 0,4-24-1,-10 38 179,0 0 1,0 0-1,0 1 0,0-1 0,0 1 0,0 0 0,0 0 0,0 0 0,0 0 0,-3 2 0,0-2-157,0 2 0,1-1-1,-1 1 1,1 0 0,-1 0-1,1 0 1,0 1 0,0-1-1,0 1 1,0 1 0,0-1-1,1 1 1,-1 0 0,1 0-1,0 0 1,0 0 0,1 1-1,-1-1 1,1 1 0,0 0-1,-4 8 1,2-1-9,0 0 0,0 1 1,1-1-1,1 1 0,0 0 1,0 0-1,2 0 0,-1 21 0,2-28-68,0 1 0,1-1 0,0 0 0,0 1 0,0-1 0,1 0 0,0 0 0,0 0 0,1 0 0,-1 0 0,1-1 0,0 1 0,1-1 0,0 0 0,0 1 0,0-2 0,0 1 0,1 0 0,-1-1 0,1 0 0,0 0 0,1-1 0,-1 1 0,1-1 0,-1 0 0,1-1 0,6 3 0,8 2-422,1-1 0,-1-1 1,1-1-1,0-1 1,0-1-1,0 0 0,23-3 1,-35 1 205,0-1 0,0 0 0,0-1 0,0 0 0,0 0 0,13-6-1,-12 3-514,1 0 0,-1-1 0,0 0 0,-1-1 0,1 0 0,-1 0 0,-1-1 0,10-10 0,-10 8 583,0 0 0,0-1 0,-1 1 0,-1-2 0,0 1 0,0-1 0,5-15 0,-8 17 1496,0 0 0,-1 0-1,0-1 1,-1 1 0,0-16 7380,0 46-7500,5 32-1786,-1-35 701,1 0 0,1 0 0,14 24-1,-18-36-380,0 0-1,0 0 0,1 0 1,0-1-1,0 0 0,6 6 1,-7-9-303,-1 1 0,1 0 0,-1-1 0,1 1 0,0-1 0,-1 0 0,1 0 0,0 0 1,0 0-1,0-1 0,0 1 0,0-1 0,4 1 0,8-1-6939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1.8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83 117 11541,'0'0'7094,"-11"19"-6592,7-11-463,-6 9 16,0 1-1,2 0 1,0 0-1,1 1 0,0 0 1,2 0-1,-5 31 1,7 27-221,3-76 130,0-1-1,1 1 1,-1 0 0,0-1-1,0 1 1,1 0-1,-1-1 1,1 1-1,-1 0 1,0-1 0,1 1-1,-1-1 1,1 1-1,0-1 1,-1 1 0,1-1-1,-1 1 1,1-1-1,0 0 1,-1 1-1,1-1 1,0 0 0,-1 0-1,1 1 1,0-1-1,-1 0 1,1 0 0,0 0-1,0 0 1,-1 0-1,1 0 1,0 0-1,0 0 1,-1 0 0,2 0-1,30-4-581,-19 0 598,0 0 0,0-1 1,0-1-1,-1 0 0,0 0 0,0-2 0,-1 1 0,20-17 0,6-9-97,34-38 0,3-11 77,-68 84-523,-3 11 290,-1 25 193,-2-28 78,1 1 11,0 0 0,0 0-1,1 0 1,1 0 0,0-1 0,0 1-1,1-1 1,1 0 0,-1 0 0,1-1 0,1 1-1,7 8 1,-8-12-43,0-1-1,0 1 1,1-1 0,0-1-1,0 1 1,0-1 0,1 0-1,-1 0 1,1-1-1,0 0 1,0 0 0,0-1-1,0 0 1,0 0 0,1 0-1,-1-1 1,1 0 0,9-1-1,-8 1 33,0-1 0,1 0 0,-1 0 0,0-1 0,0 0 0,0-1 0,0 0 0,15-6 0,-21 6 30,0 0 0,1 0 0,-1 0-1,0-1 1,0 1 0,0-1 0,0 0 0,-1 0 0,1 0 0,-1 0 0,0-1 0,0 1-1,0 0 1,0-1 0,-1 0 0,1 1 0,-1-1 0,0 0 0,0 0 0,0 0-1,-1 0 1,1 1 0,-1-6 0,1-4-26,-1-1 0,0 1-1,-1-1 1,-1 1 0,0-1-1,0 1 1,-2 0 0,1 0-1,-2 0 1,0 0 0,0 1 0,-1 0-1,-1 0 1,0 0 0,-1 1-1,0 0 1,0 0 0,-1 1 0,-1 1-1,1-1 1,-2 1 0,1 1-1,-1 0 1,-23-13 0,-9 3-2494,7 13-2081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2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16760,'0'0'3425,"-17"150"-1664,17-52-1297,0 7-256,11-2-96,7-5-16,-7-10-96,-2-13-448,-9-13-1201,0-16-1920,-20-15-5875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2.7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0 112 14583,'0'0'333,"36"-14"-170,119-41-491,-125 46 61,0 1-1,0 1 1,1 2 0,51-3 0,-42 5 226,-33 3 9,-2-1 94,0 0 0,0 1-1,0 0 1,0 0 0,0 0 0,1 1-1,7 2 1,-11-3-16,0 2 0,0-1 0,-1 0-1,1 0 1,-1 0 0,1 1 0,-1-1 0,0 1-1,1-1 1,-1 1 0,0-1 0,0 1 0,0 0-1,0 0 1,0 0 0,0-1 0,-1 1 0,1 0-1,-1 0 1,1 0 0,-1 0 0,0 3-1,5 29 1093,1 69 0,-6-66-323,10 68 0,-8-94-777,1 0 0,-1-1-1,2 1 1,0-1 0,0 0 0,0 0 0,2-1 0,-1 1 0,1-1 0,12 14-1,-15-19-75,0-1 0,0 0-1,0-1 1,1 1 0,0 0-1,-1-1 1,1 0 0,0 0-1,0 0 1,0 0 0,0-1-1,0 1 1,1-1 0,-1 0-1,0 0 1,1-1-1,-1 1 1,0-1 0,1 0-1,-1 0 1,1-1 0,-1 1-1,0-1 1,1 0 0,-1 0-1,6-3 1,1 0-150,0-1 0,0 0 0,-1-1 0,0 0 0,0-1 1,0 0-1,-1-1 0,12-11 0,-4 0 89,0-1-1,-2 0 1,0-1 0,-1-1-1,-1 0 1,-1-1 0,-1 0-1,12-38 1,-25 76 452,2 0 0,0 1 0,1-1-1,1 0 1,0 0 0,1 0 0,7 23 0,-9-32-339,1 1 0,1-1 0,-1 0 0,1 1 0,0-1 1,0 0-1,1-1 0,0 1 0,0-1 0,0 1 0,1-1 0,-1 0 1,1-1-1,1 1 0,-1-1 0,0 0 0,8 4 0,-2-4-80,0 1 0,1-2 0,-1 0-1,1 0 1,-1-1 0,1 0 0,0-1-1,23-1 1,-28 0-106,1-1-1,-1 0 1,1-1-1,-1 1 0,1-1 1,-1-1-1,0 1 1,0-1-1,0-1 1,0 1-1,-1-1 0,1-1 1,-1 1-1,0-1 1,0 0-1,5-6 0,8-10 66,0-2 0,29-44-1,-45 63 171,-1 32 2813,-2-26-3111,0-1 0,0 1 0,1 0 0,-1-1 0,0 1 1,1 0-1,0-1 0,-1 1 0,1-1 0,0 1 0,0-1 0,-1 1 0,1-1 0,0 0 0,1 1 0,-1-1 0,0 0 0,0 0 1,3 2-1,12-2-6547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3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21002,'0'0'2193,"18"83"-5939,-10-21-5971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1:43.4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5 6435,'0'0'12400,"-25"-2"-11976,-77-1 700,98 4-1086,0-1 1,0 1-1,1-1 1,-1 1 0,1 0-1,-1 1 1,1-1-1,-1 1 1,1-1 0,-1 1-1,1 0 1,0 0-1,0 1 1,0-1 0,0 0-1,1 1 1,-1 0-1,1 0 1,-1 0 0,1 0-1,0 0 1,0 0-1,1 0 1,-1 1-1,0-1 1,1 1 0,0-1-1,-1 6 1,0 2-44,0 0 0,0 0 1,2 1-1,-1-1 0,1 0 0,4 22 0,-2-23-1,0 0-1,2 0 1,-1 0-1,1-1 1,0 1-1,1-1 0,0 0 1,1 0-1,11 12 1,71 75 32,-53-60 8,-28-28-66,49 57 163,-53-59-198,0-1 1,0 0-1,0 1 0,0 0 0,-1-1 0,0 1 0,0 0 0,-1 0 0,1 0 0,-1 0 0,0 10 0,-1-13-47,0-1-1,-1 1 1,1-1 0,-1 1 0,1-1-1,-1 1 1,0-1 0,0 0 0,0 0 0,0 1-1,0-1 1,-1 0 0,1 0 0,-1 0-1,1 0 1,-1-1 0,0 1 0,0 0 0,1-1-1,-1 1 1,0-1 0,-1 1 0,1-1-1,-3 1 1,-6 3-814,-1 0-1,1-1 1,-22 4 0,29-7 640,-93 18-6059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19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363 113 11349,'0'0'4349,"-23"27"-3322,2-2-845,-121 162 468,128-166-615,-86 133 81,89-134-124,1 1 0,0 0-1,2 0 1,0 1 0,-8 42 0,17-40-28,-1-24 39,0 1 0,1-1 0,-1 0 0,0 0 0,0 0 0,1 0 0,-1 0 0,0 1 0,1-1 0,-1 0 0,0 0 1,1 0-1,-1 0 0,0 0 0,1 0 0,-1 0 0,0 0 0,1 0 0,-1 0 0,0 0 0,1 0 0,-1 0 0,0-1 0,0 1 0,1 0 0,-1 0 1,0 0-1,1 0 0,-1-1 0,0 1 0,0 0 0,1 0 0,-1 0 0,0-1 0,0 1 0,1 0 0,-1-1 0,33-37 331,-25 27-289,52-67 138,-4-2 1,-3-3 0,-3-1-1,-5-3 1,51-135-1,-95 219-122,0 0 0,0 1 0,0-1-1,0 1 1,1-1 0,-1 1-1,1-1 1,-1 1 0,1 0 0,0 0-1,3-4 1,-4 6-45,0-1 0,1 1 0,-1 0-1,0 0 1,0-1 0,0 1 0,0 0 0,0 0 0,0 0-1,1 0 1,-1 1 0,0-1 0,0 0 0,0 0 0,0 1 0,0-1-1,0 0 1,0 1 0,0-1 0,0 1 0,0 0 0,0-1-1,0 1 1,0 0 0,0-1 0,0 1 0,0 0 0,-1 0-1,1 0 1,0 0 0,-1 0 0,1 0 0,0 1 0,30 42 134,-2 0 1,-2 2-1,-3 1 1,22 56 0,17 32-517,-62-132 320,53 104-2154,-22-35-3942,-11-17-4343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0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252 0 10197,'0'0'6101,"-5"15"-2235,-21 55-3220,8-7-34,3 1 1,-11 105-1,5 133-33,18-250-450,-3 168 250,10 0 1,36 253 0,9-106 376,93 862 1161,-76 927 359,-73-1926-2223,-54 346-1,-90 218-124,14-81-396,129-660 316,4-17-208,-2-1 1,-2 1-1,-23 66 1,21-87-882,3-5-1504,4 2-4178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0.5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14711,'0'0'3665,"8"25"-2616,2 4-646,1 8 200,2-1 0,21 42 0,152 275 765,-115-224-1074,-66-118-287,32 59-5,3-1-1,2-2 1,59 70-1,-100-135-23,0 0 0,1-1 0,-1 1 0,0 0 0,1-1 0,-1 1 1,1 0-1,0-1 0,-1 0 0,1 1 0,0-1 0,0 0 0,0 0 0,0 0 0,0 0 0,0 0 0,0-1 0,0 1 1,0-1-1,0 1 0,1-1 0,-1 0 0,0 0 0,0 0 0,0 0 0,1 0 0,-1 0 0,0-1 0,0 1 0,0-1 1,0 1-1,0-1 0,1 0 0,-1 0 0,-1 0 0,4-2 0,9-10-123,-1-1 0,-1 0 0,0-1 0,13-22 1,3-2-39,16-22-58,239-299-3135,-244 318 1924,1 2-1,3 2 0,0 2 1,3 1-1,1 3 1,55-29-1,-20 20-3507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2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751 0 13926,'0'0'4600,"-1"4"-4104,-1 3-483,0-1-1,-1 1 1,0-1 0,0 1-1,0-1 1,0 0 0,-1 0 0,0 0-1,0-1 1,-6 6 0,-10 13 28,-31 41-92,-3-3-1,-2-2 1,-3-3-1,-3-3 1,-2-2-1,-2-3 0,-2-3 1,-75 38-1,133-79-85,5-2-12,0 0 1,1-1 0,-1 1-1,0-1 1,0-1 0,0 1-1,0-1 1,-10 2 0,13-3-146,3-3 145,0 1 140,0-1 1,0 1-1,0 0 1,1 0 0,-1 0-1,1 0 1,-1 0-1,1 0 1,0 0-1,0 1 1,0-1-1,0 0 1,0 1 0,0 0-1,1-1 1,-1 1-1,0 0 1,1 0-1,-1 1 1,0-1-1,1 0 1,-1 1 0,1-1-1,0 1 1,3 0-1,78-5 334,-76 5-284,26 2 219,0 1-1,0 1 0,0 2 1,-1 2-1,0 1 0,42 17 1,8 10 78,93 54 0,-33-1-935,-52-25-3173,-26-14-3001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3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9380,'0'0'4085,"31"8"-3376,7 3-556,-12-3-30,1-1 1,1-1-1,-1-1 1,1-2 0,30 1-1,915-7 1879,-368-5-1186,-424 8-816,1270 24 29,-247 38-35,1116 53 238,6-38-210,-1150-74 27,-71-1-103,-253 72 64,-599-44 132,-226-27 72,-33-3-1018,-44-11-2734,2-12-2352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29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14791,'0'0'0,"8"150"-3874,10-73-976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3.4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854 49 13302,'0'0'7785,"0"-8"-6907,0-33-209,14 53-418,-9-5-239,32 38 39,1-2 1,52 44-1,25-2-16,20 17-60,-119-88 14,-2 0 0,0 0 0,0 2 0,-2 0 0,0 0 0,12 22 0,-21-33 6,0 1 0,0 0 0,-1 0 1,1 1-1,-1-1 0,-1 0 0,0 1 0,1-1 1,-2 1-1,1-1 0,-1 1 0,0-1 0,0 1 1,-1 0-1,0-1 0,0 1 0,-4 9 0,2-8-1,-1 0-1,0-1 1,0 1-1,-1-1 0,0 0 1,0 0-1,0-1 1,-1 1-1,0-1 0,-1-1 1,1 1-1,-1-1 1,-10 6-1,-42 23-111,-2-3 0,-1-2 0,-96 30 0,-212 44-1904,80-36-1785,-32-2-4821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4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241 1 12950,'0'0'1731,"-27"19"-541,-88 67 390,106-78-1476,1 0 1,0 1 0,0 0 0,1 0 0,1 0-1,-1 1 1,1 0 0,1 0 0,0 1-1,1 0 1,-7 19 0,6-5-56,1 0-1,1 0 1,1 38 0,2-60-42,-1 7-2,1 0 0,0 0 0,1 0-1,0-1 1,1 1 0,0 0 0,0 0 0,5 9 0,-5-15-4,0 0 0,0 0 1,1 0-1,-1-1 0,1 1 0,0-1 1,0 1-1,1-1 0,-1 0 0,1 0 1,-1 0-1,1-1 0,0 1 1,0-1-1,0 0 0,0 0 0,1-1 1,-1 1-1,6 1 0,1-1-14,1 1 0,0-1 0,0-1 0,0 0 0,0-1 0,0 0 0,0-1 0,0 0 0,0-1 0,0 0 0,0-1 0,0 0 0,-1-1 0,0 0 0,0-1 0,0-1 0,0 1 0,-1-2 0,0 1 0,0-1 0,-1-1 0,1 0 0,-2 0 0,1-1 0,-1 0 0,-1 0 0,0-1 0,0 0 0,-1 0 0,0-1 0,0 0 0,-1 0 0,-1 0 0,0 0 0,-1-1 0,0 0 0,0 0 0,1-20 0,-4 27-90,2-15 205,0 0-1,-2 0 1,-2-32-1,2 48-235,-1 0-1,1 0 0,-1 0 0,0 1 0,0-1 0,0 0 0,-1 1 0,1-1 0,-1 0 1,0 1-1,0 0 0,0-1 0,0 1 0,-1 0 0,1 0 0,-1 0 0,0 1 0,1-1 1,-2 1-1,1-1 0,0 1 0,0 0 0,-1 0 0,1 0 0,-5-1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5.1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 60 8084,'0'0'7219,"-5"-10"-5832,-17-29-354,22 38-1004,-1 1 0,1-1 0,0 1 0,0-1 0,0 0 0,-1 1 0,1-1 0,0 1 0,-1-1 0,1 1 0,-1-1 0,1 1 1,-1 0-1,1-1 0,0 1 0,-1-1 0,1 1 0,-1 0 0,0 0 0,1-1 0,-1 1 0,1 0 0,-1 0 0,1-1 0,-1 1 0,0 0 0,1 0 0,-1 0 0,1 0 0,-1 0 1,0 0-1,1 0 0,-1 0 0,0 0 0,1 0 0,-1 1 0,1-1 0,-1 0 0,1 0 0,-1 0 0,0 1 0,1-1 0,-1 0 0,1 1 0,-1-1 0,0 1 0,-14 22 270,14-20-202,-11 22 33,2 0 1,1 1 0,1 0-1,1 1 1,1 0 0,2 0 0,0 0-1,2 1 1,2 38 0,0-62-134,0 0 0,0-1-1,0 1 1,0-1 0,1 1 0,0 0 0,-1-1 0,1 1 0,0-1 0,1 1-1,-1-1 1,1 0 0,-1 0 0,1 0 0,0 0 0,0 0 0,1 0 0,-1 0-1,1 0 1,-1-1 0,1 1 0,0-1 0,0 0 0,3 2 0,1-1-25,-1 0 0,1-1 0,0 0 1,1 0-1,-1-1 0,0 0 1,0 0-1,1-1 0,-1 0 0,0 0 1,9-1-1,-11 0 14,1 0 0,-1 1-1,0-2 1,0 1 0,0 0 0,-1-1 0,1 0 0,0 0-1,0-1 1,-1 1 0,0-1 0,1 0 0,-1 0 0,0-1-1,0 1 1,-1-1 0,1 1 0,-1-1 0,0-1-1,0 1 1,0 0 0,-1-1 0,1 1 0,-1-1 0,2-5-1,1-6 32,0-1 0,-2 1 0,0-1 0,0 0 0,-2 0-1,0-24 1,-1 38-16,-1-1 1,1 0-1,-1 1 0,1-1 0,-1 0 0,0 1 0,-1-1 0,1 1 1,-1 0-1,1-1 0,-1 1 0,0 0 0,-3-4 0,4 5-43,-1 1 0,1 0 1,0 0-1,-1-1 0,1 1 0,0 0 0,-1 0 0,1 0 0,-1 1 0,0-1 0,1 0 0,-1 0 0,1 1 1,-1-1-1,0 1 0,0 0 0,1-1 0,-1 1 0,0 0 0,0 0 0,1 0 0,-1 0 0,0 0 0,0 1 0,0-1 1,1 0-1,-1 1 0,0 0 0,1-1 0,-3 2 0,1 0-196,0 1 0,1-1 1,0 1-1,-1-1 0,1 1 0,0 0 0,1 0 1,-1 0-1,0 0 0,1 0 0,-1 0 0,1 0 1,0 1-1,0-1 0,1 0 0,-1 1 1,0 6-1,-1-1-604,-10 56-4878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5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59 13862,'0'0'1724,"-20"27"-588,-60 88 430,76-109-1501,1 1-1,0 0 0,0 0 1,1 1-1,0-1 1,0 0-1,0 1 0,1-1 1,0 1-1,1-1 0,0 1 1,0 0-1,0-1 0,4 16 1,-3-9-22,1-7-37,0 1 0,0 0 0,0-1 0,1 1 1,0-1-1,0 0 0,1 0 0,0 0 0,0 0 0,1-1 1,0 0-1,0 0 0,0 0 0,1 0 0,-1-1 0,2 0 1,-1 0-1,0-1 0,1 0 0,0 0 0,10 5 0,-6-5-88,-1 1 0,1-2-1,-1 0 1,1 0 0,0 0-1,0-2 1,0 1 0,0-2 0,0 1-1,0-1 1,1-1 0,-1 0-1,0-1 1,21-5 0,-26 4 37,1 0 1,0-1 0,-1 0-1,0 0 1,0 0 0,0-1-1,0 1 1,-1-1 0,0-1-1,0 1 1,0-1 0,-1 0-1,0 0 1,0 0-1,0-1 1,-1 0 0,0 1-1,0-1 1,-1 0 0,1 0-1,-2-1 1,3-11 0,-2 7 52,-1-1 0,1 0 1,-2 0-1,0 0 0,0 0 0,-2 1 1,1-1-1,-1 0 0,-1 1 0,-1-1 1,1 1-1,-8-16 0,-10-8-192,-11-27-1733,22 17-4148,10 17-1693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6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191 336 13558,'0'0'7051,"-24"0"-6010,-79 4-694,101-3-342,-1-1 1,0 1 0,1 0-1,-1 0 1,1 0 0,-1 0-1,1 0 1,0 0-1,-1 1 1,1-1 0,0 1-1,0 0 1,0 0 0,0-1-1,0 1 1,0 0 0,0 1-1,1-1 1,-1 0-1,1 0 1,-2 5 0,0-1 2,1 1 1,0 0 0,1 0-1,-1-1 1,0 12 0,2-11-1,-1 0 5,0 1 1,0-1 0,1 1-1,0-1 1,1 1 0,-1 0-1,1-1 1,4 13-1,-4-17-16,1-1 0,-1 1 0,1-1 0,-1 1 0,1-1 0,0 1 1,0-1-1,0 0 0,0 0 0,0 0 0,1 0 0,-1 0 0,1-1 0,-1 1 0,1-1 0,0 1 0,-1-1 0,1 0 0,0 0 0,0 0 0,0 0 0,0-1 0,0 1 0,4-1 0,6 2-68,0-1 1,0-1-1,0 0 0,-1-1 1,1 0-1,0-1 0,0 0 1,-1-1-1,1 0 1,-1-1-1,0-1 0,18-9 1,-23 10 47,-1 0 0,0 0 0,0-1 0,0 0 0,0 0 0,-1 0 0,0-1 0,0 0 0,0 0 0,-1 0 0,0 0 0,0-1 0,0 0 0,-1 0 0,0 0 0,-1 0 1,1 0-1,-1-1 0,-1 1 0,1 0 0,-1-1 0,0-11 0,-1 9-20,0-1 0,-1 1 0,0 0 0,-1-1 1,0 1-1,0 0 0,-1 0 0,0 0 0,-1 1 0,-7-14 1,0 5-276,-1 0 1,-1 1 0,-30-31 0,-50-53-6905,59 54-389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8.3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310 24 4770,'0'0'13785,"-28"14"-12902,-88 47-493,109-57-355,0 1 0,1 0 1,-1 0-1,1 1 0,0 0 1,1 0-1,-1 1 0,1-1 1,0 1-1,1 0 0,-1 1 1,2-1-1,-1 1 0,-3 11 1,3-7-4,2 1-1,0 0 1,0 0 0,1-1 0,0 1-1,3 26 1,-1-36-32,0 0 0,0 0 0,0 0 0,0 0 0,0 0 0,0 0 0,1-1 0,-1 1 0,1 0 0,0-1 0,0 1 0,0-1 0,0 0 0,0 0 0,1 1 0,-1-1 0,1-1 0,-1 1 0,1 0 0,0-1 0,-1 1 0,1-1 0,0 0 0,0 0 0,0 0 0,0 0 0,0-1 0,0 1 0,6 0 0,1 0-17,1 0 0,-1-1 1,1 0-1,-1 0 1,1-1-1,-1 0 1,0-1-1,12-3 1,-13 1 9,0 0 0,0 0 0,0-1 0,-1 0 1,0 0-1,0-1 0,0 0 0,-1 0 0,1-1 0,-1 0 0,-1-1 1,0 1-1,0-1 0,0 0 0,-1-1 0,0 1 0,-1-1 1,0 0-1,0 0 0,-1-1 0,0 1 0,-1-1 0,0 1 1,0-1-1,-1 0 0,0 0 0,-1 0 0,0 0 0,-1 0 1,0 1-1,-2-13 0,2 17 3,-1 1 1,1-1-1,-1 0 1,0 1-1,0-1 1,0 1-1,-1 0 1,1 0-1,-1 0 1,0 0-1,-1 0 1,1 1-1,0-1 1,-8-5-1,3 4-34,1 1 0,-1-1-1,0 1 1,0 1 0,0 0 0,0 0-1,-16-3 1,-1 2-796,1 1 1,-1 2-1,0 0 0,-49 6 1,-22 12-4175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9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252 78 10549,'0'0'4565,"-26"19"-2476,-86 70-483,102-81-1494,0 2 0,0-1 1,1 1-1,1 1 0,-1 0 1,2 0-1,-1 0 0,2 1 0,0 0 1,0 1-1,1-1 0,0 1 1,1 0-1,1 0 0,0 1 1,1-1-1,0 1 0,1-1 1,1 23-1,0-33-106,0-1-1,0 1 1,1 0 0,-1-1-1,1 1 1,-1 0 0,1-1-1,0 1 1,0-1 0,0 1-1,0-1 1,0 0-1,1 1 1,-1-1 0,1 0-1,0 0 1,-1 0 0,1 0-1,0 0 1,2 1 0,1 0-1,-1 0 0,1 0 0,0-1 0,0 0 0,0 0 0,0 0-1,0-1 1,1 1 0,7 0 0,5-1-9,-1 0 0,0-1 0,1-1 0,-1-1 0,27-5 0,-26 2-9,0-1 1,-1-1-1,0 0 0,0-2 1,-1 1-1,0-2 0,0 0 0,-1-1 1,-1-1-1,0 0 0,0-1 1,-1 0-1,13-19 0,-17 21 13,0-1 0,-1 0 0,0-1 1,-1 0-1,0 0 0,-1 0 0,-1-1 0,0 0 0,-1 0 0,0 0 0,-1 0 0,-1-1 0,0 1 1,-1-1-1,-1 0 0,0 1 0,-3-21 0,2 31-18,-1-1-1,1 1 1,-1-1 0,0 1 0,0 0-1,-1 0 1,1 0 0,-1 0 0,0 0-1,0 1 1,0-1 0,-1 1 0,1 0-1,-1 0 1,1 0 0,-1 0 0,0 1 0,0-1-1,-1 1 1,1 0 0,0 0 0,-1 1-1,1-1 1,-1 1 0,-7-1 0,-7-1-414,0 0 1,0 1-1,0 1 1,-1 1 0,-19 3-1,-52 10-3906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6.1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238 1 13414,'0'0'5245,"-27"15"-4500,4-4-626,12-7-82,0 1 0,1 0 0,0 1 0,0 0 0,0 0-1,1 1 1,0 1 0,0-1 0,1 1 0,0 1 0,0 0 0,1 0 0,0 0-1,1 1 1,-7 13 0,5-5 3,1 1 0,0-1 0,2 1 0,0 0 0,2 0-1,0 1 1,1-1 0,0 32 0,2-45-41,0 0 1,1 0-1,0 0 0,0 0 0,1 0 1,-1 0-1,1 0 0,0 0 1,1 0-1,-1-1 0,1 1 0,0-1 1,1 0-1,-1 0 0,1 0 0,0-1 1,0 1-1,1-1 0,-1 0 0,1 0 1,0 0-1,0-1 0,0 1 0,1-1 1,-1-1-1,1 1 0,0-1 1,-1 0-1,1 0 0,9 1 0,-5 0-33,1-2 0,-1 1 0,1-1-1,-1-1 1,1 0 0,-1-1-1,1 0 1,-1 0 0,1-1 0,-1 0-1,0-1 1,0 0 0,0-1-1,16-8 1,-20 8 17,1 0-1,-1-1 1,0 0-1,0 0 1,0-1 0,-1 1-1,0-1 1,0 0-1,-1-1 1,1 1-1,-1-1 1,-1 0-1,1 0 1,-1 0 0,0-1-1,-1 1 1,0-1-1,0 1 1,-1-1-1,1-9 1,-1 13-23,1-9 54,-1 0 0,0 0 1,-1 0-1,0-1 0,-1 1 0,-3-14 0,3 24-99,0 0-1,0 0 1,0 1-1,0-1 1,-1 0-1,1 1 1,-1-1-1,1 1 1,-1 0-1,0-1 1,0 1-1,0 0 1,0 0 0,-1 0-1,1 1 1,-1-1-1,1 0 1,-1 1-1,1 0 1,-1-1-1,0 1 1,1 0-1,-1 1 1,0-1-1,0 0 1,0 1 0,0-1-1,0 1 1,0 0-1,0 0 1,0 0-1,-4 1 1,4-1-192,0 0-1,0 1 1,0-1 0,1 1 0,-1-1 0,0 1-1,0 0 1,1 0 0,-4 2 0,-26 25-4251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7.1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3 13030,'0'0'7270,"-26"3"-6800,-82 14-324,105-16-141,0 0-1,1 0 0,-1 0 0,1 0 1,-1 0-1,1 0 0,-1 1 1,1-1-1,0 1 0,0 0 0,0-1 1,0 1-1,0 0 0,0 0 1,0 1-1,0-1 0,1 0 0,-1 0 1,1 1-1,0-1 0,0 1 1,0-1-1,-1 5 0,0 1 11,1 1 0,0-1 0,1 0 0,0 0-1,2 15 1,-1-2 20,-1-17-33,0 0 1,0 0-1,1 0 0,-1 0 0,1 0 1,0 0-1,0 0 0,0 0 1,1 0-1,-1 0 0,1-1 0,0 1 1,0-1-1,0 1 0,1-1 1,-1 0-1,1 1 0,6 4 0,-5-5-13,1 0-1,0 0 0,-1 0 1,1-1-1,1 0 0,-1 0 1,0 0-1,0-1 0,1 0 1,-1 0-1,1 0 0,-1 0 1,10-1-1,-14 0 19,0 0 0,0 0 0,0-1 0,-1 1 0,1 0 0,0 0 0,0-1 1,0 1-1,0 0 0,-1-1 0,1 1 0,0-1 0,-1 1 0,1-1 0,0 1 0,-1-1 0,1 0 0,0 1 0,-1-1 0,1 0 0,-1 1 1,0-1-1,1 0 0,-1 0 0,1 0 0,-1-1 0,7-26 147,-6 21-142,4-22-299,-1 1 0,-1-1 0,-2 0 0,-3-45 0,2 73 77,0 0 0,-1 0 0,1 0 1,0 0-1,-1 1 0,1-1 0,-1 0 0,1 0 0,-1 1 0,0-1 0,1 0 0,-1 1 0,0-1 1,1 0-1,-1 1 0,0-1 0,0 1 0,1 0 0,-1-1 0,0 1 0,0 0 0,0-1 1,0 1-1,0 0 0,1 0 0,-1 0 0,0-1 0,0 1 0,0 0 0,-2 1 0,-1-2-1407,-2 1-3529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27.6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567 1 5699,'0'0'8982,"-29"9"-6749,4-3-1702,13-4-384,0 0 1,0 1-1,1 1 0,0 0 0,-1 0 0,2 1 0,-1 1 0,0 0 0,1 0 0,0 1 0,1 0 0,0 1 0,0 0 1,-11 12-1,4 1 66,0 1 1,2 1-1,0 0 1,1 0-1,-18 51 1,25-55-193,1 0 0,0 0 1,1 0-1,1 1 0,1 0 0,1-1 1,0 1-1,5 36 0,-3-52-21,0 1 0,0-1 0,0 0 0,1 0 0,0 0 0,0 0 0,0 0 0,0 0 0,0-1 0,1 1 0,0-1 0,0 1 0,0-1 0,0 0-1,0 0 1,1 0 0,-1-1 0,1 1 0,0-1 0,0 0 0,0 0 0,0 0 0,0 0 0,0-1 0,0 0 0,6 1 0,12 3-12,-1-2 0,0-1 0,44 0 0,-58-2 5,6 0-26,0-1-1,0 0 1,0-1-1,0 0 1,-1-1-1,1 0 1,-1-1-1,1-1 1,-1 0-1,0 0 1,21-15-1,-26 16 15,-1-1-1,0-1 0,0 1 1,0-1-1,-1 0 1,0 0-1,0-1 0,-1 1 1,0-1-1,0 0 1,0 0-1,-1-1 0,0 1 1,0-1-1,-1 0 1,0 1-1,0-1 0,-1 0 1,0 0-1,0-13 1,-2 16 10,1 1 1,0-1 0,-1 1 0,0-1 0,0 1-1,0-1 1,-1 1 0,1-1 0,-1 1 0,0 0 0,0 0-1,0 0 1,-1 0 0,0 1 0,1-1 0,-7-5-1,2 3-33,0 0-1,-1 0 1,0 1-1,0 0 1,0 1-1,0 0 1,-17-6 0,-3 2-307,0 1 0,0 1 1,0 2-1,-46-2 0,3 4-2320,-109 9 0,60 16-1765,101-18 3665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30.2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174 0 13110,'0'0'2897,"-26"6"-1712,-81 16-556,103-21-641,0 0-1,0 0 0,1 0 0,-1 1 1,0-1-1,1 1 0,-1 0 0,-3 3 1,6-5-6,1 0 1,0 0 0,0 1 0,0-1 0,-1 0 0,1 0-1,0 1 1,0-1 0,0 0 0,0 1 0,-1-1 0,1 0-1,0 0 1,0 1 0,0-1 0,0 0 0,0 1 0,0-1-1,0 0 1,0 1 0,0-1 0,0 0 0,0 1 0,0-1-1,0 0 1,0 1 0,0-1 0,0 0 0,1 1 0,-1-1-1,0 0 1,0 1 0,0-1 0,0 0 0,1 0 0,-1 1-1,0-1 1,0 0 0,1 0 0,-1 1 0,0-1 0,0 0-1,1 0 1,-1 1 0,42 14-808,-38-14 1145,21 8-290,0 0-1,-1 2 1,0 1 0,0 1-1,-1 0 1,-1 2 0,0 1 0,21 21-1,-31-27-34,-1 2 0,0-1 0,-1 2 0,-1-1 0,0 1 0,0 1 0,-1-1 0,-1 1 0,0 1 0,-1 0 0,-1-1 0,0 2 0,-1-1 0,4 29 0,-6-15 8,-1-1 0,-5 53 1,3-70-3,-1 1 1,-1 0 0,0-1-1,0 1 1,-1-1 0,-1 0 0,0 0-1,0-1 1,-11 15 0,4-8-34,-1 0 0,-1 0 0,-1-2 0,-1 0 0,0 0 0,0-2 0,-34 22 0,49-34-1,-1 0 0,0 0 0,1 0 0,-1 0 1,0 0-1,1 0 0,-1-1 0,0 1 1,0-1-1,0 1 0,1-1 0,-1 0 1,0 1-1,0-1 0,0 0 0,0 0 1,0 0-1,0-1 0,1 1 0,-1 0 1,0-1-1,0 1 0,0-1 0,1 0 1,-1 1-1,0-1 0,0 0 0,1 0 1,-1 0-1,1 0 0,-1 0 0,1-1 1,0 1-1,-1 0 0,1-1 0,0 1 1,0-1-1,0 1 0,0-1 0,0 0 1,0 1-1,0-1 0,0 0 0,1 0 0,-1 0 1,1 1-1,0-1 0,-1-2 0,-2-13-48,0 0-1,2 0 1,0 0-1,1-23 1,0 24-169,0-5 106,0 0-1,2 0 1,0 1-1,1-1 0,1 1 1,1 0-1,1 0 1,1 0-1,1 1 1,0 0-1,1 0 1,1 1-1,1 1 1,1-1-1,0 2 1,25-27-1,-13 19 186,0 2 0,1 1-1,1 1 1,1 1 0,1 1 0,37-17-1,-64 34 46,0 1-1,-1 0 1,1 0 0,0-1-1,-1 1 1,1 0-1,0 0 1,0 0-1,-1 0 1,1 0-1,0 0 1,0 0-1,-1 0 1,1 0-1,0 0 1,-1 0-1,1 0 1,0 0-1,0 1 1,-1-1-1,1 0 1,0 0-1,-1 1 1,1-1-1,-1 1 1,1-1-1,0 1 1,-1-1-1,1 1 1,11 25 854,-7 29 26,-3-54-951,0 0 0,0-1-1,0 1 1,0-1 0,1 0 0,-1 1 0,0-1 0,0 0-1,0 0 1,1 0 0,-1-1 0,0 1 0,0 0 0,0-1-1,3-1 1,3-4 5,0-1-1,0-1 0,0 1 0,-1-1 0,0-1 1,-1 1-1,0-1 0,0 0 0,7-17 0,-10 21 53,34 50-549,-32-43 383,-1 0 0,0 0 0,1 0 0,-1-1 0,1 0 0,-1 0 0,1 0 0,-1-1 0,1 0 0,0 1 0,-1-1 0,9-2 0,-4 1-130,0 0 0,0-1 0,0 0 0,0-1-1,11-4 1,-4-2-68,-1 0-1,0-1 1,16-14-1,-19 14 205,1 1 0,0-1-1,0 2 1,19-9 0,-29 16 43,0 0 0,0 0 0,1 0-1,-1 0 1,0 1 0,1-1 0,-1 1 0,0 0 0,1 0 0,3 0 0,-6 0-80,0 0 1,0 1 0,0-1-1,0 0 1,0 0 0,0 1 0,0-1-1,-1 1 1,1-1 0,0 1-1,0-1 1,0 1 0,-1-1 0,1 1-1,0 0 1,0-1 0,-1 1-1,1 0 1,-1-1 0,1 1 0,0 0-1,-1 0 1,0 0 0,1 0-1,-1 0 1,1 0 0,-1-1 0,0 1-1,0 0 1,0 0 0,1 0-1,-1 0 1,0 2 0,0 19-3123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30.9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0 8948,'0'0'6729,"-10"7"-5926,-2 5-580,0 0 1,1 0-1,0 2 1,1-1-1,0 1 1,1 1 0,1 0-1,0 0 1,-5 17-1,-1-3-99,1 0 1,1 1-1,1 0 0,2 1 0,2 0 0,0 1 1,3-1-1,-2 35 0,6-62-124,0 1 1,0-1-1,0 0 0,1 0 1,0 0-1,0 0 0,0 0 0,0 0 1,1 0-1,-1 0 0,1 0 1,0 0-1,0-1 0,1 1 1,-1-1-1,1 1 0,0-1 0,-1 0 1,1 0-1,1 0 0,-1-1 1,0 1-1,1-1 0,-1 0 1,1 0-1,0 0 0,0 0 0,0-1 1,7 3-1,9 1-73,0-2 0,0 0-1,0-1 1,39-1 0,-48-1 9,3-1-20,0 0 1,0 0 0,0-1 0,0-1 0,-1 0 0,1-1-1,-1-1 1,0 0 0,0 0 0,-1-2 0,1 1 0,19-16-1,-24 16 79,0-1-1,0-1 0,0 1 0,-1-1 1,0 0-1,0-1 0,-1 0 0,0 0 1,-1 0-1,0-1 0,0 0 0,-1 0 1,-1 0-1,1 0 0,-2-1 0,1 1 1,0-14-1,-1 13 11,-2 1 0,1-1 1,-1 0-1,-1 0 0,0 1 0,-1-1 0,0 0 0,0 1 1,-1-1-1,0 1 0,-10-18 0,10 21-23,-2 1 1,1 0-1,-1 1 0,0-1 1,0 1-1,-1 0 0,1 0 0,-1 1 1,0-1-1,0 1 0,-1 1 0,1-1 1,-1 1-1,0 0 0,0 1 0,0-1 1,0 1-1,-10-1 0,0 0-518,0 1 0,0 1-1,0 0 1,0 1 0,0 1 0,-26 4 0,-34 21-4155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31.4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0 101 7027,'0'0'0,"198"-101"-1921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38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4375 1 208,'-5'1'14841,"-17"8"-14782,-27 19 210,30-15-123,-1-2 0,0-1 1,0 0-1,-37 11 1,38-15-52,1 1 0,-1 1 0,-23 14 0,-17 7-46,-180 79 90,-25 40 251,81-41 258,-544 290 667,41 4-931,610-355-277,-316 182 318,-216 136 70,32-20 299,377-230-555,189-108-333,7-4 145,0 0 1,1 0-1,-1-1 0,0 1 0,0-1 1,0 0-1,0 0 0,0 0 1,0 0-1,0 0 0,0-1 1,0 0-1,-4 1 0,7-1-448,0-3-1810,0 1 1698,0-1-1,1 0 1,-1 1-1,1-1 0,0 1 1,0-1-1,0 1 1,0 0-1,0-1 1,0 1-1,1 0 0,-1 0 1,1 0-1,2-3 1,13-16-5243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39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0 8788,'0'0'4784,"-23"26"-4406,-6 6-333,-79 94 54,94-110-76,10-12-12,0-1 1,1 1-1,-1-1 1,1 1-1,0 0 1,0 1-1,0-1 1,1 0-1,-1 1 1,1 0-1,-2 6 1,4-9 468,0 0-407,1-1 1,-1 1 0,0 0-1,1 0 1,-1-1-1,1 1 1,-1-1 0,1 1-1,0 0 1,-1-1-1,1 1 1,0-1 0,0 1-1,0-1 1,1 0-1,1 2 1,6 3 101,0-1 0,0 0 0,1 0 0,0-1 0,0-1 0,0 1 0,0-2-1,11 2 1,91 10 482,-83-12-586,125 7-1312,-50-11-3953,-28-5-2289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41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2870 3249,'0'0'3912,"0"4"-3323,-3 30 3562,32-34-3003,-14 0-574,-1-2 1,1 1 0,-1-2-1,0 0 1,0-1-1,22-8 1,80-45 661,-80 38-716,56-22 1,510-175 676,-175 48-690,-222 79-184,224-132-1,-361 183-209,404-209 549,41-10-144,-216 111-481,175-110 56,-448 242-96,342-214 86,12-8-51,269-102-43,-564 297 1,-2-4 0,-2-4 0,93-75 0,-121 74 402,-41 48-3407,-27 4-1592,-44-2-1865,34 0 1603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41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4338,'0'0'12582,"3"-12"-8004,8 13-4524,0 2 1,0-1-1,-1 2 1,1-1-1,-1 2 1,1-1-1,9 7 1,15 5 5,84 29 45,201 47 1,-318-92-99,0 0 1,1 1 0,-1-1-1,0 1 1,0 0-1,0 0 1,0 0-1,0 0 1,0 0 0,0 0-1,0 0 1,0 1-1,0-1 1,-1 1-1,1-1 1,0 1 0,-1 0-1,0 0 1,1 0-1,1 3 1,-3-3-1,1 0-1,-1 0 1,0 1 0,0-1 0,0 0-1,0 0 1,0 1 0,0-1 0,0 0-1,-1 0 1,0 1 0,1-1 0,-1 0-1,0 0 1,0 0 0,0 0 0,-1 2-1,-8 10 19,0 0 0,0 0-1,-2-1 1,-18 16 0,20-19-21,-201 199-4363,121-126-1489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43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0 705 9828,'0'0'7252,"0"0"-7208,1 1 0,-1-1 0,0 0 0,0 1 0,0-1 0,0 0 0,0 1 0,1-1 0,-1 0 0,0 1 0,0-1 0,1 0 0,-1 1 0,0-1 0,1 0 0,-1 1 0,0-1 0,1 0 0,-1 0 0,0 0 0,1 1-1,-1-1 1,0 0 0,1 0 0,-1 0 0,1 0 0,-1 0 0,0 0 0,1 0 0,-1 0 0,1 0 0,-1 0 0,1 0 0,-1 0 0,0 0 0,1 0 0,54 2 278,-1-3 0,0-2 0,1-3 0,55-12 0,215-66 58,-169 41-267,746-183 78,88-23-313,-922 233 149,-34 8 48,0-1 1,0-1-1,58-27 0,-119 34-6630,10 3-638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44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13510,'0'0'6363,"-1"5"-6157,1 25 32,2 1 1,1 0-1,1-1 1,2 0-1,13 42 1,-11-41-179,5 25 83,43 147 107,-47-175-243,2-1 0,1 1-1,1-2 1,32 47 0,-41-67-6,0 0 1,1-1-1,0 1 0,0-1 1,0 0-1,0-1 0,1 1 1,0-1-1,0 0 1,0-1-1,1 1 0,7 2 1,-11-5 8,1 0 0,0 0-1,0-1 1,0 1 0,0-1 0,0 0 0,0 0 0,0 0 0,0-1 0,0 1 0,0-1-1,0 0 1,0 0 0,0-1 0,0 1 0,-1-1 0,1 0 0,-1 1 0,1-2 0,-1 1-1,0 0 1,6-6 0,9-10 15,-1 0 1,0-2-1,-1 0 0,-2 0 1,0-2-1,-1 0 0,-1 0 0,-1-1 1,-1-1-1,-2 1 0,12-49 0,-4-4-107,-4-1 0,4-124-1,-14 179-421,0 26-1390,1 38-2574,-2-27 3659,2 51-3425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2:44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9893,'0'0'12421,"0"-31"-12149,0 55-48,8 19 337,1 17-177,2 14-384,4 17-112,-1 12-1233,-3 8-3585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5:01.9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284 51 13926,'0'0'6942,"-10"-8"-6384,-27-26-19,28 26-72,6 23 64,-56 166 211,34-109-660,2 1 1,-23 129-1,33-81-396,-28 153-5623,23-208 338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30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4914,'0'0'8188,"15"22"-6985,-5-8-1046,108 169 1951,-98-148-1737,-6-8-234,1 0-1,2-2 1,26 33 0,-43-58-144,1 1 1,-1-1-1,0 1 0,1-1 1,-1 1-1,1-1 0,0 1 1,-1-1-1,1 0 0,-1 1 1,1-1-1,0 0 0,-1 1 1,1-1-1,-1 0 0,1 0 1,0 0-1,0 1 0,-1-1 1,1 0-1,0 0 0,-1 0 1,1 0-1,0 0 0,-1 0 1,1 0-1,0-1 0,-1 1 1,1 0-1,0 0 0,-1 0 1,1-1-1,0 1 1,-1 0-1,1-1 0,-1 1 1,1-1-1,0 1 0,-1-1 1,1 1-1,-1 0 0,1-1 1,0-1-1,15-26-78,-16 27 79,14-37-202,-1-1 0,-3 0 0,-1 0-1,-1-1 1,2-55 0,-8 81-3614,0 27 1592,-1 28-23,-1 2 81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5:02.9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53 208 11829,'0'0'3485,"0"2"-2298,-4 19-804,2 1 0,0-1 0,1 0 1,2 24-1,0-5-21,0 24 59,-3 0 0,-2 0 0,-22 104 0,20-151-277,-2 15 1382,8-41-779,0-9-619,-1-16-62,2 0-1,1 0 1,2-1-1,10-43 1,-2 35-72,3 2 0,1 0 0,1 0-1,3 2 1,1 1 0,50-69 0,-59 91 0,2 0 1,0 0-1,1 2 1,0 0-1,1 0 0,1 1 1,0 1-1,0 1 0,1 1 1,1 0-1,0 1 0,0 1 1,1 1-1,0 1 1,0 0-1,35-4 0,-37 8-4,1 0 0,-1 2-1,1 0 1,-1 1-1,1 0 1,28 7 0,-40-6 7,0 1 1,0 0-1,-1 0 1,1 0-1,-1 0 1,0 1-1,0 0 1,0 1-1,0 0 1,-1-1-1,0 2 1,0-1-1,0 0 1,-1 1-1,1 0 1,-1 0-1,-1 0 1,1 1-1,3 9 1,0 6-2,-1 0 0,-1 1 0,-1-1 0,-1 1 0,-1 0 0,-2 0 0,-1 31 0,0-16 9,2-20-3,-2-1 0,-1 1 0,0-1 0,-1 1 0,0-1 0,-2 0 0,0 0 0,-1 0 0,-1-1 1,0 0-1,-1 0 0,-1-1 0,0 0 0,-1 0 0,-1-1 0,0 0 0,-1-1 0,0-1 0,-1 0 0,-1 0 0,-21 13 0,7-8 16,-1-2 0,0-2-1,-1 0 1,-1-2-1,1-1 1,-2-2 0,-35 6-1,-7-4-1232,-145 1 0,217-11 1087,0 0-1,0 0 0,0 0 1,0 0-1,0 0 1,1 0-1,-1 0 1,0-1-1,0 1 0,0-1 1,0 0-1,0 1 1,1-1-1,-1 0 0,0 0 1,1 0-1,-2-1 1,1 0-170,1-1 1,0 1-1,0-1 1,0 1-1,0-1 1,0 1-1,1-1 1,-1 1 0,1-1-1,-1 1 1,1-1-1,0-3 1,-1-57-6306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5:03.4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3241 168 11333,'-48'-19'3396,"28"12"-3158,-50-22 16,-1 4 0,-2 4 0,-126-23 0,41 30 1205,0 6-1,-211 16 1,271 2-1385,0 4 1,1 4-1,1 4 1,1 4-1,1 5 1,1 4-1,2 3 1,2 5-1,2 3 1,2 5-1,2 2 1,3 5-1,2 3 1,-78 79-1,57-41-30,-123 161 0,170-190-33,3 2 0,4 3-1,-55 120 1,83-153-12,1 1 0,3 0 0,1 1 0,2 1 0,2 0-1,-2 54 1,9-73 0,1 1-1,1-1 0,1 0 1,1 0-1,1 0 0,2 0 1,1 0-1,0-1 0,2-1 1,1 1-1,1-1 1,14 23-1,-6-19-1,2-1 0,0-1 1,2-1-1,0 0 0,2-2 1,28 21-1,-13-15 18,2-2-1,0-2 1,75 32 0,-30-23 2,2-5 1,1-3 0,1-5-1,96 11 1,32-10-245,349-10 0,-386-18 18,-1-7-1,-1-9 1,-1-7-1,-1-8 0,-2-8 1,292-116-1,-385 124 223,0-3 1,-3-3-1,-1-4 1,-3-4-1,-2-2 1,68-65-1,-102 79 13,-2-2 0,-1-1 0,-3-1 0,44-72 0,-57 77 1,-2 0 0,-1-1 0,-2-1 0,-2-1 0,-1 0 0,10-61 1,-17 64-8,-2 0 1,-1 0 0,-2 0 0,-2-1 0,-1 1 0,-2 0 0,-2 0 0,-18-65 0,13 71-16,-1 1 1,-2 0-1,-1 1 1,-1 1-1,-1 0 0,-2 2 1,-1 0-1,-1 1 1,-1 1-1,-35-31 1,6 12 2,-3 3 0,-2 3 0,-1 2 0,-1 2 0,-2 3 0,-1 3 0,-74-24 0,9 13-2,-2 6 0,-236-31 0,-192 24-168,-67 41-1058,-38 38-2352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6:26.0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101 0 8708,'0'0'10325,"-45"0"-10325,34 0-384,-12 0-2178,1 0-5505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6:3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7091 3217,'0'0'3650,"5"0"-3538,3 0 450,1 0-397,-1 1 0,1-1 0,-1-1 0,1 1 0,-1-1-1,1-1 1,-1 0 0,0 0 0,1 0 0,-1-1 0,-1-1 0,1 1 0,13-9 0,107-96 579,-28 21 294,-60 51-1004,68-76 0,-41 39 282,12-20-133,-59 66-155,2 1 0,1 1-1,28-24 1,-7 9 236,67-78 0,-27 26-173,98-106 517,-150 163-391,25-21-125,-1 9-85,-38 30 23,1 2 0,38-26-1,96-53 522,257-209 0,36-52 842,-424 335-1362,-1 0 0,31-39-1,-33 35-39,1 1-1,31-26 1,-20 21 14,-1-2 0,34-45 1,-14 16-3,-30 35-36,23-38 0,-26 35-10,30-35-1,187-176 34,-218 222 39,-1 0 0,21-30 0,21-24-33,-27 37 13,31-44 1,-33 39 3,34-35 0,163-163 415,104-106 542,231-189-258,-185 159-368,0 1-144,-272 279-168,208-204 321,-189 158-167,345-353 156,-27 62 75,-200 190-202,-126 134-168,46-45 64,-130 111 358,-30 39-506,1 0-1,-1 0 1,0 0-1,0 0 1,0-1 0,0 1-1,0 0 1,1 0-1,-1 0 1,0 0 0,0 0-1,0 0 1,0-1-1,0 1 1,0 0 0,0 0-1,0 0 1,1 0-1,-1-1 1,0 1 0,0 0-1,0 0 1,0 0-1,0 0 1,0-1 0,0 1-1,0 0 1,0 0-1,0 0 1,0-1 0,0 1-1,0 0 1,0 0-1,0 0 1,-1 0 0,1-1-1,0 1 1,0 0-1,0 0 1,0 0 0,0 0-1,0 0 1,0-1-1,0 1 1,-1 0 0,1 0-1,-11-4-2053,-13 2-2979,-5 2-2616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10661,'0'0'7449,"0"-23"-6227,0-92 143,8 146-863,0-14-427,86 338 1437,-67-230-1305,7-2 1,69 171-1,-100-286-181,16 29-51,-18-36 26,-1-1 0,1 1 0,-1-1 0,1 1 0,-1-1 0,1 1 0,-1-1-1,1 0 1,0 1 0,-1-1 0,1 0 0,-1 1 0,1-1 0,0 0-1,-1 0 1,1 0 0,0 0 0,-1 0 0,1 1 0,0-1 0,-1 0-1,2-1 1,-1 1 6,0-1-1,0 1 1,0-1-1,1 1 0,-1-1 1,0 0-1,0 0 1,0 0-1,0 0 1,0 1-1,0-1 1,-1 0-1,1-1 0,0 1 1,0 0-1,0-1 1,30-53 91,34-85 1,-26 53-101,83-184-101,56-114-696,-167 360 673,-8 16 40,0 0 0,1 1 1,0 0-1,1 0 0,-1 0 0,1 1 0,1-1 1,0 1-1,0 0 0,0 1 0,10-9 1,-16 15 57,1 0 1,-1 0-1,1 0 0,-1-1 1,0 1-1,1 0 1,-1 0-1,1 0 1,-1 0-1,1 0 1,-1 0-1,1 0 1,-1 0-1,0 0 0,1 0 1,-1 0-1,1 0 1,-1 0-1,1 0 1,-1 0-1,0 1 1,1-1-1,-1 0 1,1 0-1,-1 0 1,0 1-1,1-1 0,-1 0 1,0 0-1,1 1 1,-1-1-1,0 0 1,1 1-1,-1-1 1,0 0-1,0 1 1,1-1-1,-1 1 0,0 0 1,7 24-982,-2 20-515,-2 0 0,-1 0 0,-3 0-1,-2 0 1,-9 52 0,-29 52-3310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11989,'0'0'7260,"-2"-7"-6268,-2-14 1356,15 105-1436,1 128-1,4 49-1301,-12-237 8,1 12-1813,1 48-1,-6-49-3607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 11253,'0'0'6368,"0"-4"-5348,1 96 1325,2 55-1719,-23 203-1,5-244-904,-26 149-2153,0-87-4155,4-60-2862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11237,'0'0'3602,"228"0"-577,-120 0-1488,19-4-865,15 1-336,7 0 65,0-1-65,-11 1-304,-11 0-32,-11-1-288,-12 4-577,-11 0-1536,-18 0-2465,-23 0-3906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9973,'0'0'4463,"12"38"-2454,81 258-8,-65-210-1786,4 0 0,3-3 0,4-1 0,93 144 0,-127-219-205,-3-4-4,0 1 0,1-1 0,-1 0 0,1 1 0,0-1 0,0-1 0,6 5 0,-8-6-7,1 0 0,-1-1 0,1 1 0,-1-1 0,1 1 0,0-1 0,-1 0 0,1 0 0,-1 0 0,1 0 0,0 0 0,-1 0 0,1 0-1,0 0 1,-1-1 0,1 1 0,0-1 0,-1 1 0,1-1 0,-1 1 0,1-1 0,-1 0 0,1 0 0,1-1 0,13-11 37,-1 0 1,0-1 0,-1-1-1,0 0 1,17-26-1,-10 14 38,52-69 74,-4-4-1,-4-3 0,-5-2 0,-4-3 0,45-126 0,-88 211-226,-13 23 58,1 0 1,-1 0-1,0 0 1,1 0-1,-1 1 0,0-1 1,1 0-1,-1 0 1,0 0-1,1 0 1,-1 0-1,0 0 0,1 1 1,-1-1-1,0 0 1,1 0-1,-1 1 1,0-1-1,0 0 0,1 0 1,-1 1-1,0-1 1,0 0-1,0 1 0,0-1 1,1 0-1,-1 0 1,0 1-1,0-1 1,0 0-1,0 1 0,0-1 1,0 1-1,0-1 1,0 0-1,0 1 0,6 52-1872,-6 162-6767,-6-77-675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62 15719,'0'0'171,"34"-10"320,116-28-443,-130 34-101,1 0-1,-1 1 1,21 1 0,-36 2 44,1 0 1,-1 1-1,0-1 1,0 1-1,0 0 1,0 1 0,0-1-1,-1 1 1,1 0-1,0 0 1,-1 1-1,6 3 1,-8-4 7,0-1-1,0 1 1,0 0 0,0 0 0,0 0-1,-1 0 1,1 1 0,-1-1-1,1 0 1,-1 1 0,0-1-1,0 1 1,0-1 0,0 1-1,-1-1 1,1 1 0,0 0 0,-1-1-1,0 1 1,0 0 0,0-1-1,0 1 1,0 0 0,-1-1-1,1 1 1,-1 0 0,-1 4 0,-1 0 77,1 1 0,-1-1 0,-1 0 0,0 0 1,0 0-1,0-1 0,-1 1 0,1-1 0,-7 6 1,-36 30 820,-2-3 1,-103 65-1,89-64-26,-91 76 0,145-108-762,1 0 1,0 0 0,0 1 0,1 0-1,-11 18 1,17-25-105,0-1 0,0 1 0,1-1 0,-1 1 0,0 0 0,1-1 0,-1 1 0,1-1 0,-1 1 0,1 0 0,0 0 0,0-1 0,0 1 0,0 0 0,0 0 0,0-1 0,0 1 0,1 0 0,-1-1 0,1 1 0,-1 0 0,1-1 0,-1 1 1,1-1-1,0 1 0,0-1 0,0 1 0,0-1 0,0 1 0,0-1 0,0 0 0,0 0 0,1 0 0,-1 1 0,1-1 0,-1 0 0,0-1 0,1 1 0,-1 0 0,1 0 0,0-1 0,-1 1 0,1-1 0,0 1 0,-1-1 0,1 0 0,3 1 0,36 6 21,0-2 1,1-2-1,-1-1 0,64-6 1,-33 1-28,6-3-337,0-3 1,132-35 0,55-7-5796,-203 48 58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31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1 447 2561,'0'0'6123,"6"6"-5149,-4-4-938,0 0 1,0 0-1,0 0 1,0-1 0,0 1-1,0 0 1,1-1-1,-1 1 1,1-1 0,-1 0-1,1 0 1,-1 0-1,1 0 1,0 0-1,-1-1 1,1 1 0,0-1-1,0 0 1,-1 0-1,1 0 1,0 0-1,0 0 1,-1 0 0,1-1-1,0 0 1,0 1-1,-1-1 1,1 0 0,-1 0-1,1 0 1,-1-1-1,1 1 1,-1 0-1,1-1 1,-1 0 0,0 0-1,2-2 1,6-3-27,-1-1-1,0 0 1,-1-1 0,0 0 0,-1 0 0,1-1 0,-2 1-1,1-2 1,-1 1 0,-1-1 0,0 0 0,-1 0-1,0 0 1,0 0 0,-1-1 0,-1 0 0,0 0 0,1-19-1,-4 30 105,1-1 0,-1 1-1,1 0 1,-1 0-1,1 0 1,-1-1-1,0 1 1,0 0-1,0 0 1,0 0 0,1 0-1,-1 1 1,0-1-1,0 0 1,-1 0-1,1 0 1,0 1-1,0-1 1,0 1 0,0-1-1,-1 1 1,1-1-1,0 1 1,0 0-1,-1-1 1,1 1-1,0 0 1,-1 0 0,1 0-1,0 0 1,-1 0-1,1 0 1,-3 1-1,0-1 2,-1 0-1,0 1 0,1-1 0,-1 1 0,1 0 0,0 0 0,-1 1 0,1-1 1,-7 4-1,7-1-27,0 0 1,1 0 0,-1 0-1,1 0 1,0 0 0,0 1-1,0 0 1,0-1-1,1 1 1,0 0 0,0 0-1,0 0 1,0 1 0,1-1-1,-1 9 1,-1 10 153,1 0 0,1 28 1,1-39-149,0-9-99,0 1 0,1 0 0,0 0 0,-1-1 0,2 1 0,-1-1 0,0 1 0,1-1 0,0 1 0,0-1 0,0 0 0,0 0 0,1 0 0,0 0 0,0 0 0,0-1 0,0 1 0,0-1 0,1 0 0,-1 0 0,1 0 0,0 0 0,0-1 0,0 1 0,0-1-1,1 0 1,-1 0 0,7 1 0,3 1-521,1 0 0,0-1-1,0-1 1,0 0 0,0-1-1,1-1 1,25-2-1,-36 1 145,1 0-1,0 0 0,0-1 1,-1 1-1,1-1 0,-1-1 0,0 1 1,1-1-1,-1 0 0,0 0 0,-1 0 1,1-1-1,0 1 0,-1-1 1,0 0-1,0-1 0,0 1 0,-1-1 1,1 0-1,-1 0 0,0 0 0,3-6 1,-3 2 253,1 1 1,-1-1-1,0 0 1,-1 0-1,2-17 0,-3 16 1232,0 1 0,-1-1-1,-1 0 1,0 0-1,-4-15 4342,4 32-2886,-2 24-1125,1 40-1630,2-61 148,0-3 82,-1 0 0,2 0 0,-1 1 0,1-1 1,0 0-1,3 8 0,-3-13-107,0 0-1,0 0 1,0 0 0,0 0-1,0 0 1,1-1 0,-1 1 0,1 0-1,-1-1 1,1 1 0,-1-1-1,1 0 1,0 1 0,0-1 0,0 0-1,-1 0 1,1 0 0,0 0 0,0-1-1,1 1 1,-1 0 0,0-1-1,0 0 1,0 1 0,3-1 0,2 1-186,-1-1 0,0 0 0,0 0-1,0 0 1,0-1 0,0 0 0,0 0 0,0 0 0,0-1 0,0 0 0,0 0 0,-1-1 0,1 1 0,-1-1 0,0 0 0,1-1 0,-1 1 0,-1-1 0,6-5 0,-2 0-209,-1 0 0,0 0-1,0-1 1,-1 0 0,-1 0 0,1-1 0,-2 0 0,1 1 0,2-16 0,-2 7-124,0 0 0,-2-1 0,1-22 1,-6-112 2536,2 150-1855,-1-9 833,0-1 1,-1 0 0,-7-24 0,8 34-376,-1 0 1,1 0-1,-1 0 0,0 0 1,0 1-1,0-1 0,-1 0 1,1 1-1,-7-6 1033,9 17-968,17 402 59,-11-234-1553,-6-141-435,0-34 1253,0 0 1,0 0-1,-1 0 1,1 0-1,0 0 1,-1 0-1,1-1 1,0 1-1,-1 0 1,1 0-1,-1 0 1,0-1 0,1 1-1,-1 0 1,1 0-1,-1-1 1,0 1-1,0-1 1,1 1-1,-1 0 1,0-1-1,0 1 1,0-1 0,0 0-1,0 1 1,1-1-1,-1 0 1,0 0-1,0 1 1,0-1-1,0 0 1,0 0-1,0 0 1,0 0-1,0 0 1,0 0 0,0 0-1,0-1 1,0 1-1,0 0 1,0 0-1,1-1 1,-1 1-1,0-1 1,0 1-1,0-1 1,0 1 0,1-1-1,-1 1 1,0-1-1,0 0 1,1 1-1,-1-1 1,1 0-1,-2-1 1,-3-5-34,-1 0-1,1-1 1,1 0 0,-1 0 0,1 0-1,0-1 1,1 1 0,0-1 0,1 0 0,-3-14-1,1-4 709,0-1-1,2-38 0,2 63-584,1 1 0,-1-1 0,1 1 0,0-1 0,0 1 0,0-1 0,1 1 0,-1-1 0,0 1 0,1 0-1,0 0 1,-1 0 0,1 0 0,0 0 0,0 0 0,0 1 0,0-1 0,1 0 0,-1 1 0,0 0 0,1-1 0,-1 1 0,1 0 0,-1 0 0,1 1 0,2-2 0,15-3 188,-1 0-1,29-4 1,-32 6-98,33-6 111,-19 2-81,-1 2 1,49-2-1,-85 16 690,-32 32-3,20-22-447,1 0 0,-17 25 0,31-37-324,0-1-1,0 1 1,0 0-1,1 0 1,0 0-1,0 1 1,1-1-1,0 1 1,0-1-1,1 1 1,-1 14-1,2-21-74,0 0 0,1 0 1,-1 0-1,0 0 0,1-1 0,-1 1 0,1 0 0,-1 0 1,1 0-1,0-1 0,-1 1 0,1 0 0,0-1 0,-1 1 1,1-1-1,0 1 0,0-1 0,-1 1 0,1-1 0,0 1 0,0-1 1,0 0-1,0 1 0,0-1 0,0 0 0,-1 0 0,1 0 1,0 1-1,0-1 0,0 0 0,1-1 0,38 2-673,-31-1 427,4 0-240,1-1 0,-1 0-1,0 0 1,0-2 0,25-6-1,-34 8 264,-1-1 0,0 1 0,0 0 1,1-1-1,-1 0 0,-1 1 0,1-1 0,0 0 0,0-1 0,-1 1 0,1 0 0,-1-1 0,1 0 0,-1 1 0,0-1 0,0 0 0,-1 0 0,1 0 0,0 0 0,-1 0 0,0-1 0,0 1 0,0 0 1,0-1-1,0 1 0,-1-1 0,1-6 0,-1 8 203,-1-1 0,1 1 0,0 0 0,-1-1 0,0 1 0,1 0 0,-1 0 0,0-1 0,0 1 0,0 0 0,-1 0 0,1 0-1,0 0 1,-1 0 0,1 0 0,-1 1 0,0-1 0,1 0 0,-1 1 0,0-1 0,0 1 0,0 0 0,0-1 0,0 1 0,-4-1 0,-6-2-13,1-1 0,-1 2 0,-22-4 0,16 4-225,-41-9-979,4 3-1035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3748 379 15079,'-60'-51'-111,"-104"-82"-254,131 110 404,-1 1 0,-2 2 0,-61-25 0,43 26 252,0 2 0,-1 2 0,-1 3 1,0 3-1,0 2 0,-1 2 0,-111 5 1,102 6-115,2 2 0,-1 3 0,1 3 0,1 2 0,0 4 0,-98 44 0,32 2 93,3 6 0,3 5 0,3 6 0,-173 155 0,128-82-121,7 8-1,-173 229 1,213-235-125,6 5 0,8 4 0,-95 208 0,154-275-39,4 3 0,5 0 0,4 3 0,5 0 0,5 2 0,4 1 0,-4 131 0,21-192-7,2-1 1,2 1 0,2-1-1,2 0 1,2 0-1,2-1 1,19 51 0,-16-64 26,1 0 1,2-1-1,1-1 1,1 0 0,2-1-1,1-2 1,1 0 0,2-1-1,52 44 1,-45-45 15,2-3-1,0-1 0,1-1 1,1-2-1,1-1 1,0-3-1,1 0 0,66 14 1,-34-15-22,1-3 0,0-4 0,1-2 0,81-6 0,-63-5-187,0-3 0,-1-4 0,0-4 0,-1-4-1,167-64 1,-43-5-433,353-209 0,152-196 668,-544 356 89,163-169 1,-251 218-63,-3-3 0,-4-3 0,93-153-1,-138 192-37,-3 0 0,-2-2-1,-3-2 1,-2 0-1,-4-1 1,-1-1-1,-4-1 1,11-118 0,-22 145-17,-1 1 0,-2-1 0,-2 1 1,-1-1-1,-2 1 0,-1 0 0,-2 0 1,-2 1-1,-1 0 0,-1 0 0,-2 1 1,-2 1-1,-37-60 0,16 41 35,-3 2 1,-1 2-1,-3 1 0,-1 3 0,-3 1 1,-1 3-1,-2 2 0,-2 2 1,-1 2-1,-1 3 0,-104-42 1,87 45-55,-2 4 0,0 3 0,-2 4 0,1 2 1,-2 4-1,0 4 0,0 2 0,0 4 0,-108 13 1,118-2-228,0 3-1,1 3 1,1 3 0,-124 54 0,71-15-2144,-181 119 0,1 33-4520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6:3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13814,'0'0'2260,"4"34"-2076,1 11-143,0-3 121,0 74 1,-9 16 2870,5-130-3033,-1-1-1,0 0 1,1 0-1,-1 0 1,0 0-1,1 0 1,0 0-1,-1 0 1,1 0-1,0 0 1,-1 0 0,1 0-1,0 0 1,0 0-1,0-1 1,0 1-1,0 0 1,0 0-1,0-1 1,0 1 0,0-1-1,0 1 1,0-1-1,0 1 1,0-1-1,0 0 1,0 0-1,1 1 1,-1-1-1,0 0 1,2 0 0,47 1-31,-37-1 28,2 0-2,51 1-746,1-3 0,100-17 1,-92 6-2291,-1 6-1890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6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11749,'0'0'3946,"15"-3"-3201,86-8 343,157 2 0,-71 5-975,-17 1 428,-170 15-77,-3 39-66,-16 89-1,9-83-414,-2 72 0,13-37-732,0-59-836,0 1-1,-3-1 1,0 0-1,-9 37 1,-12-2-4856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29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3554,'0'0'2398,"-7"1"-2321,-6 1-27,1 1-1,-1 1 0,-15 5 1,26-8 188,-1 0 0,1-1 0,-1 0 0,1 1 0,-1-1 0,1 0 0,-1 0 1,0 0-1,1-1 0,-1 1 0,1-1 0,0 1 0,-5-3 0,4-1 2749,5 3-2995,0 0 0,1 0 0,-1 0-1,1 0 1,-1 0 0,1 1 0,-1-1 0,1 1 0,-1-1-1,1 1 1,-1 0 0,1 0 0,0 0 0,4 1 0,-2 0 2,29-2 13,15 0 24,-1 2-1,0 2 1,0 1-1,71 18 1,70 38-573,206 96-1,162 122-6770,-502-247 5421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6099,'0'0'3935,"18"-1"-3476,62-2-136,1 3 1,-1 4-1,83 14 1,365 99 337,588 213 1,-910-251-644,-3 8 0,-5 10 0,-4 8 1,226 163-1,291 333-2162,-618-517 1879,255 261-5546,-284-280 3439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5442,'0'0'801,"36"6"-83,123 20 245,28 2 1089,143 32 228,-169-14-1587,266 115 0,129 125-243,-448-220-519,-3 4 0,-3 5 1,-4 5-1,-3 3 0,-4 5 1,-4 3-1,-3 5 0,-5 3 1,-5 3-1,-4 3 0,56 115 0,-30-24-1205,127 222-5570,-175-349 3376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7091,'0'0'5243,"19"-11"-4470,-6 3-739,0 1 0,0 0 1,0 1-1,1 1 0,0 0 0,0 1 0,0 0 0,1 1 0,-1 1 0,1 0 0,0 1 0,18 1 0,16 4 26,-1 3-1,0 1 1,49 16-1,139 56 240,-201-67-246,241 92 181,-4 13 0,-6 12 0,351 229 0,-531-299-238,-3 2 1,-3 5-1,-3 3 0,-4 3 0,-2 3 0,92 130 1,95 206-225,-85-126-1877,20-18-3886,-125-190 3027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1836 0 5715,'0'0'1627,"-10"43"-493,6-24-989,-5 22 101,-1-1 1,-2 0-1,-2-1 1,-2-1-1,-1 0 1,-29 45-1,-292 480 1431,-68 104-739,38-140-869,-136 214-5109,423-608 2685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2291 59 7619,'0'0'4685,"-9"-11"-3892,-26-32-524,35 43-266,0 0-1,0 0 0,0-1 1,0 1-1,0 0 0,0 0 1,0 0-1,-1-1 1,1 1-1,0 0 0,0 0 1,0 0-1,0 0 1,0-1-1,-1 1 0,1 0 1,0 0-1,0 0 0,0 0 1,-1 0-1,1-1 1,0 1-1,0 0 0,0 0 1,-1 0-1,1 0 1,0 0-1,0 0 0,-1 0 1,1 0-1,0 0 0,0 0 1,0 0-1,-1 0 1,1 0-1,0 0 0,0 0 1,-1 0-1,1 0 1,0 0-1,0 0 0,0 0 1,-1 1-1,1-1 0,0 0 1,0 0-1,0 0 1,-1 0-1,1 0 0,0 0 1,0 1-1,0-1 1,0 0-1,-1 0 0,1 0 1,0 1-1,-3 14 17,2-10 16,-17 61 574,-3 0 0,-56 118 1,-86 125 302,119-230-704,-333 595 259,-303 565-297,355-648-99,63-120-46,201-360-364,4 4 1,-64 184-1,115-277-334,0 1 0,1 0 1,1 1-1,1-1 0,0 30 0,3-52 576,0-1 0,0 1 1,0-1-1,1 1 0,-1-1 0,0 1 0,0-1 0,0 1 0,1-1 0,-1 0 0,0 1 0,0-1 0,1 1 1,-1-1-1,0 0 0,1 1 0,-1-1 0,1 0 0,-1 1 0,0-1 0,1 0 0,-1 1 0,1-1 0,-1 0 1,1 0-1,-1 0 0,1 0 0,-1 1 0,1-1 0,-1 0 0,1 0 0,-1 0 0,1 0 0,-1 0 0,1 0 1,0 0-1,23-3-902,-21 2 581,53-13-1770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1941 1 9332,'0'0'705,"-35"48"268,2-3-698,-210 298 1857,76-97-661,-989 1502 817,1120-1691-2297,-114 196-39,126-205-290,2 0 0,2 1 0,-21 78 0,36-104-574,2 0 1,0 0-1,1 42 0,2-64 705,0 0 1,0 1-1,0-1 0,0 0 0,0 0 0,0 1 0,0-1 1,1 0-1,-1 0 0,0 0 0,1 0 0,-1 1 0,1-1 0,-1 0 1,1 0-1,0 1 0,24 10-4075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13:32.3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10805,'0'0'5000,"22"10"-4515,68 35-341,-86-43-100,0 0 0,-1 1-1,0 0 1,0-1 0,0 1 0,0 0-1,0 1 1,0-1 0,-1 0-1,1 1 1,-1 0 0,0-1 0,0 1-1,-1 0 1,1 0 0,-1 0 0,0 0-1,0 1 1,0-1 0,-1 0 0,1 0-1,-1 0 1,0 1 0,0-1-1,0 0 1,-1 0 0,0 1 0,-1 3-1,1 14 92,-5 6 288,1-25 36,2-17-273,2 2-338,1 1-1,0 0 1,0 0 0,1 0 0,1 0 0,0-1 0,0 2 0,1-1-1,8-18 1,-9 25 21,0 0 1,1-1-1,0 2 0,-1-1 0,2 0 0,-1 0 1,0 1-1,1 0 0,-1-1 0,1 1 0,0 1 1,0-1-1,0 1 0,0-1 0,1 1 0,-1 0 1,1 1-1,-1-1 0,1 1 0,0 0 0,-1 0 1,1 0-1,0 1 0,0-1 0,6 1 0,-8 0 11,1 1 0,0-1 0,-1 0 0,1 1 0,0 0 0,-1 0-1,1 0 1,-1 0 0,1 0 0,-1 1 0,0 0 0,1-1 0,-1 1-1,0 0 1,0 1 0,0-1 0,-1 0 0,1 1 0,-1 0 0,1 0 0,-1 0-1,0 0 1,0 0 0,0 0 0,0 0 0,0 0 0,-1 1 0,0-1-1,0 1 1,0-1 0,1 8 0,5 20-3311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1132 7876,'0'0'5709,"2"-3"-5034,22-11-192,16 2-222,43-5 0,0-1 65,1062-295 697,-11-56-1189,-586 188-541,-21 28-1203,-355 106 162,-177 45-2273,-53-1 2733,-56 3-268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7:3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1452 6931,'0'0'6686,"9"-10"-5571,1-1-1039,1 1 0,0 0 1,1 0-1,1 1 0,-1 1 0,1 0 0,1 1 0,-1 0 1,28-9-1,157-40 702,-117 35-365,1292-307 1530,-826 204-1877,1057-238-981,-297-15-1881,-1296 373 2768,31-14-47,-41 17 72,1 0 1,-1 0-1,0 1 0,1-1 0,-1 0 1,0 0-1,0-1 0,0 1 1,0 0-1,0 0 0,0 0 0,0-1 1,0 1-1,0 0 0,-1-1 0,1 1 1,0-1-1,-1 1 0,0-1 1,1 1-1,-1-1 0,1-1 0,-1 2-11,0 0 0,0 0 0,-1 1 0,1-1 0,0 0-1,0 1 1,0-1 0,0 0 0,-1 0 0,1 1 0,0-1-1,-1 0 1,1 1 0,0-1 0,-1 1 0,1-1 0,-1 1-1,1-1 1,-1 0 0,1 1 0,-1 0 0,1-1-1,-1 1 1,0-1 0,1 1 0,-1 0 0,1-1 0,-2 1-1,-27-5-462,28 5 466,-43-3-458,-1 3-1,0 1 0,0 3 0,-47 9 1,-183 56-2913,53-1-388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2026 1 11781,'0'0'1601,"-268"23"-1297,141 11 1393,-4 10-336,-7 6-849,-11 14-384,-4 3-64,0 7-16,8 3-48,3 0-272,0-3-496,4-4-641,11 1 64,23-11-1520,29-9-977,42-21-1280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1881 0 7796,'0'0'1056,"-310"64"-640,120 17 1057,-34 20-513,-15 13-591,1 7-369,17-4-16,39-10-593,25-13-1296,38-16-992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6259,'0'0'1184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0 0 4626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4626,'50'-42'822,"-40"34"3348,-4 8-7919,10 0-1064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2589 3594 3874,'0'0'6264,"-19"-7"-3295,18 6-2917,0 1 0,0-1-1,0 1 1,1-1-1,-1 0 1,0 1 0,0-1-1,1 0 1,-1 0-1,0 0 1,1 1 0,-1-1-1,1 0 1,-1 0-1,1 0 1,-1 0 0,1 0-1,0 0 1,-1 0-1,1 0 1,0 0 0,0-2-1,-7-32 1390,6 27-1025,-2-3 77,-1 0 0,0 0 0,0 0-1,-10-16 1,8 16-351,1 0 1,0 0-1,0-1 0,-5-24 0,2 7 48,-2-1 0,0 1 0,-2 1 0,-1 0 0,-19-30-1,12 22-103,-14-28 341,-3 1 1,-88-113 0,-4 29 120,52 61-80,-107-153-1,45 17-88,-110-161-216,30 61 81,-30-42 384,147 204-497,0 1 125,83 133-181,-1 2 1,0 0-1,-47-41 1,14 23-66,-13-11 25,-73-76 1,121 110-31,1-1 1,0-1-1,2-1 0,1 0 0,0 0 0,1-2 0,2 0 1,-11-31-1,9 17-62,7 24-20,1 0-1,0 0 1,1-1 0,1 0 0,-2-22-1,5 36-7,-1 1-1,1-1 0,0 1 1,-1-1-1,1 1 0,-1-1 1,1 1-1,-1-1 0,1 1 1,-1-1-1,1 1 0,-1 0 0,0-1 1,1 1-1,-1 0 0,1 0 1,-1-1-1,0 1 0,1 0 1,-1 0-1,0 0 0,1 0 1,-1 0-1,0 0 0,1 0 0,-1 0 1,0 0-1,1 0 0,-1 0 1,0 0-1,1 0 0,-1 0 1,0 1-1,1-1 0,-1 0 1,1 0-1,-1 1 0,0-1 0,1 1 1,-1-1-1,1 0 0,-1 1 1,1-1-1,-1 1 0,1-1 1,0 1-1,-1-1 0,1 1 1,-1 1-1,-13 15-1249,1 0 0,-17 31 1,5-7-513,-37 56-2736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1 785 6003,'0'0'7857,"0"-8"-6771,-1-3-678,1 0 0,0 0 1,1 0-1,0 0 1,1 1-1,0-1 1,1 0-1,0 1 1,9-20-1,18-32-119,-2-1-1,-2-2 1,-4-1-1,-3 0 1,-2-2-1,7-69 1,-19 21 612,-4 115-882,0 1-1,0-1 1,-1 1-1,1-1 1,0 1-1,0-1 1,0 1-1,-1-1 1,1 1-1,0 0 1,0 0-1,0-1 1,0 1-1,0 0 1,0 0-1,0 0 1,0 0-1,0 0 1,0 0-1,0 0 1,-1 0-1,3 1 1,26 4-52,-16 4 58,0 0 1,-1 1-1,0 0 1,0 1 0,-1 0-1,18 24 1,-6-9 0,203 252 6,-198-239-481,-1 2-1,-3 0 1,20 45-1,13 62-4310,-27-47-890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10069,'0'0'7043,"7"-13"-4402,-4 18 746,-1 13-2726,2 3-771,4-6 220,0-1 1,1 0-1,1 0 1,0-1-1,1 0 1,21 19-1,-14-14-46,-1 0 1,15 22-1,54 103 40,-52-84-65,56 75-1,-47-79-7,2-2 0,2-2 0,2-2 0,3-3-1,2-2 1,78 50 0,-38-36-12,-4 4 1,-2 4-1,95 91 1,-67-43-14,549 560 116,-590-595-114,3-3 1,3-4-1,3-3 1,133 82-1,4-10-48,277 232 0,237 181-297,-414-323 357,-65-47-28,298 230-368,-496-369-315,81 48 0,-136-102-4754,-7-40-270,-6 3-2294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09:04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213 118 10373,'0'0'3094,"32"-20"-2317,105-59-476,-132 76-299,1 1 0,-1-1-1,1 1 1,0 0 0,0 0-1,0 1 1,0 0 0,0 0-1,0 0 1,0 1 0,12 0-1,-15 1-2,0-1 0,0 1 0,-1 0 1,1 0-1,-1 0 0,1 0 0,-1 1 0,1-1 0,-1 1 0,1-1 0,-1 1 0,0 0 0,0 0 0,0 0 0,0 0 0,0 0 0,-1 1 0,3 1 0,0 6 5,0 0 0,-1 0 0,0 0 0,0 0 0,-1 1 1,0-1-1,-1 0 0,0 1 0,-1 15 0,-1-5 61,-1 0 0,-1 1-1,-1-1 1,-1 0 0,-1-1 0,-1 1 0,-1-1 0,0 0-1,-1-1 1,-2 0 0,-14 21 0,-15 18 82,-3-3 0,-56 58 0,70-82-82,-1-2-1,-1-1 1,-1-2-1,-70 44 1,101-69-62,0 0 0,1-1 0,-1 1 0,0 0 0,0-1 0,0 1-1,0-1 1,0 1 0,0-1 0,1 1 0,-1-1 0,0 0 0,0 1 0,0-1 0,0 0 0,0 0 0,-1 0 0,1 1 0,0-1-1,0 0 1,0-1 0,0 1 0,0 0 0,0 0 0,0 0 0,0-1 0,0 1 0,0 0 0,0-1 0,0 1 0,0-1-1,1 1 1,-2-2 0,1-1-15,0 1-1,0-1 0,0 0 0,1 0 0,-1 0 1,1 0-1,0 0 0,0 0 0,1-5 0,-1-5-123,1 0 24,0-1 1,1 1-1,0-1 0,1 1 1,0 0-1,2 0 1,-1 0-1,2 1 1,10-20-1,-13 26 144,1 0-1,-1 0 1,1 0-1,1 1 1,-1 0 0,1-1-1,0 2 1,0-1-1,0 1 1,1-1-1,-1 1 1,1 1-1,0-1 1,0 1-1,1 0 1,-1 1-1,0-1 1,1 1 0,0 1-1,-1-1 1,9 0-1,-5 2 26,-1 0-1,1 0 1,-1 1-1,0 0 1,1 1-1,-1 0 1,0 1 0,0-1-1,13 7 1,-6 0 48,0 1 0,0 0 1,25 23-1,-20-17-595,1-1-1,0-1 1,1-1-1,0-1 0,1-1 1,0-1-1,51 13 1,-9-8-3888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07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349 143 7652,'0'0'821,"-27"22"68,6-6-676,-179 157 2743,181-153-2450,2 1 1,-16 24-1,9-11 232,16-30 1573,11-17-1399,14-12-804,1 0 0,1 1 0,34-33 0,27-35-92,-24 8 64,-41 59-58,0 1 1,2 0-1,1 2 1,27-29-1,-43 50-32,0 0 0,0-1 0,-1 1 0,1 0 0,0 0 1,0 0-1,0 1 0,0-1 0,0 0 0,1 1 0,-1-1 0,0 1 0,0 0 0,0-1 0,0 1 0,1 0 0,-1 1 0,0-1 0,0 0 0,0 0 0,0 1 0,0 0 1,1-1-1,-1 1 0,0 0 0,0 0 0,-1 0 0,1 0 0,3 2 0,7 5 4,-2 1-1,1 0 1,16 18 0,-11-11 6,221 180 50,-176-149-225,-41-32-176,-12-9-156,1-1 0,-1 1 0,-1 1 0,1-1 0,-1 1 0,0 1 0,-1-1 0,0 1 0,0 0 0,9 17 0,-12 4-4325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09:4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847 0 12598,'0'0'8542,"0"1"-8531,0-1 0,0 0 1,0 0-1,0 1 0,0-1 0,0 0 0,0 0 0,0 1 0,0-1 0,0 0 0,-1 0 0,1 1 0,0-1 0,0 0 0,0 0 0,0 1 0,0-1 0,-1 0 0,1 0 0,0 0 0,0 0 0,0 1 1,-1-1-1,1 0 0,0 0 0,0 0 0,0 0 0,-1 0 0,1 0 0,0 1 0,0-1 0,-1 0 0,1 0 0,0 0 0,0 0 0,-1 0 0,1 0 0,0 0 0,-1 0 0,1 0 0,0 0 1,0 0-1,-1 0 0,1 0 0,0-1 0,0 1 0,-1 0 0,1 0 0,0 0 0,0 0 0,0 0 0,-1 0 0,1-1 0,0 1 0,0 0 0,0 0 0,-1 0 0,1-1 0,0 1 0,0 0 1,0 0-1,0 0 0,0-1 0,0 1 0,-1 0 0,1 0 0,0-1 0,0 1 0,0 0 0,-1 6 57,1 1 0,0 0 0,0 0 0,0 0 0,1 0-1,0 0 1,1 0 0,-1 0 0,1-1 0,5 12 0,39 79 453,-31-68-404,40 78 2,5-2 0,5-3 1,134 162-1,-93-148-75,74 91-30,-156-176-29,-1 2 1,-2 0-1,-1 1 0,27 64 0,-42-84-18,-1 0-1,0 1 1,-1 0-1,0-1 1,-2 1-1,1 26 0,-2-37 20,0 0 1,-1 0-1,1-1 0,-1 1 0,0 0 0,0 0 0,-1-1 0,1 1 0,-1 0 0,1-1 0,-1 0 0,0 1 0,0-1 0,-1 0 0,1 0 0,-1 0 0,0 0 0,1-1 0,-1 1 0,0-1 0,-1 0 1,-4 3-1,-7 3 5,0 0 0,-1-2 0,-31 10 0,37-13 5,-52 14 0,-2-3 0,0-3-1,-93 5 1,-203-11-265,230-6 24,-357 1-2844,230 0-1857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0:5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5827,'0'0'17896,"-23"33"-17896,16-29-144,-1-1-352,-6-3-177,-9 0-927,-7 0-3171,-11-17-8707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5715,'0'0'6064,"-15"44"-5328,3-5-528,-154 539 5147,125-365-4800,10 3 1,10 0-1,6 260 1,17-405-522,22 134-1,-15-161-39,2-1 0,2-1 0,2 0 0,26 53 0,-7-33-63,2-1-1,2-1 1,4-2-1,1-2 1,3-2-1,3-2 1,103 86-1,-88-90-271,2-2-1,2-3 0,2-2 0,2-5 1,1-2-1,139 44 0,-91-46-676,2-4-1,160 14 1,255-16-3458,-143-25-4310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13782,'-13'32'1854,"11"-28"-1797,-15 38 462,1 0 0,2 1 0,2 0 0,-11 85 0,20-66-27,3-1 0,3 0 0,3 0 0,22 102 0,85 233 318,-51-199-393,-51-158-318,215 650 714,-185-591-905,4-1 0,4-3 0,4-2-1,122 160 1,-114-180-294,3-2 1,3-4-1,3-2 0,111 78 0,-116-99-898,1-3 0,2-2 0,2-4 0,1-2 0,135 39 0,92-11-6707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750 104 6627,'0'0'10954,"8"-18"-9740,-4 9-1078,-1 5-86,-1-1 1,0 1 0,-1-1-1,1 0 1,-1 1 0,1-1-1,-2 0 1,1 0 0,0-5-1,-1 9-40,0 0-1,0 0 1,-1 0-1,1 0 0,0 0 1,-1 0-1,1 0 1,-1 0-1,1 1 1,-1-1-1,1 0 0,-1 0 1,1 0-1,-1 1 1,0-1-1,1 0 1,-1 0-1,0 1 0,0-1 1,0 1-1,-1-1 1,-1-1 9,0 1 0,0 0 0,0 1 0,0-1 0,0 0 0,0 1 0,-1 0 0,1 0 0,0 0 0,-4 0 0,-24 4 68,1 1-1,0 1 1,0 1-1,-54 23 1,-115 61-4,123-53-41,59-30-52,-6 2-3,1 1-1,0 1 1,0 1-1,-34 28 1,85-32-569,-25-9 648,1 1 0,0 0-1,0 0 1,0 0 0,-1 1 0,1-1-1,-1 1 1,1 0 0,-1 1 0,0-1-1,0 1 1,0 0 0,0 0 0,0 0-1,0 0 1,-1 1 0,0-1 0,0 1-1,0 0 1,0 0 0,0 0 0,-1 0-1,0 1 1,1-1 0,-2 1 0,1-1-1,-1 1 1,1 0 0,-1-1 0,0 9-1,5 36 344,-2 0 0,-5 92 0,0-92-214,-10 278 350,36-329-564,44-21-58,-56 17 66,1 1 0,1 0-1,-1 1 1,28-4-1,-25 6-19,0 1 0,-1 1 0,1 1 0,0 0 0,27 6 0,-37-5 26,0 0 1,0 1 0,-1 0-1,1 0 1,-1 1 0,0-1-1,0 2 1,-1-1 0,1 0-1,-1 1 1,0 0 0,0 0-1,0 1 1,-1 0 0,6 8-1,-7-7-8,1 0-1,-1 0 1,-1 0-1,1 0 1,-1 0-1,0 1 0,-1-1 1,0 1-1,0-1 1,-1 1-1,1 0 1,-2-1-1,1 1 1,-1 0-1,0-1 1,-1 1-1,0-1 0,0 0 1,-1 0-1,1 1 1,-2-1-1,1-1 1,-1 1-1,-8 11 1,-5-2 7,-1 0 1,-1-1-1,0-1 1,-1-1-1,0-1 1,-1-1-1,-22 9 1,-159 50-66,176-62-195,0-1 0,0-1 0,-1-2 0,0 0 0,-40-1 0,65-3 88,1 0 0,-1 0 0,1 0-1,-1 0 1,0 0 0,1 0-1,-1-1 1,1 1 0,-1-1-1,1 1 1,-1-1 0,1 1-1,-1-1 1,1 0 0,0 1 0,-1-1-1,-1-2 1,1 0-491,1 0-1,0 0 1,0 0-1,0 0 1,0 0 0,1 0-1,-1 0 1,1 0 0,0-4-1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8436,'0'0'8844,"12"22"-7107,1-1-1368,-2-5-129,-2 0 1,0 1-1,-1 0 0,0 1 1,-1 0-1,7 32 0,-4 20 581,-3 1 0,-3 117-1,-4-135-707,3-72-209,0 0-1,13-36 1,-7 23 51,-7 27 41,19-72-111,56-131 0,-67 185 92,2 2-1,0-1 1,1 2 0,0 0-1,2 0 1,1 1 0,0 1-1,1 1 1,1 0 0,30-21-1,-37 32 20,0 0-1,1 0 0,0 1 0,0 1 0,0 0 0,0 1 0,1 0 0,-1 1 0,1 0 0,0 1 0,-1 0 0,1 1 0,19 2 0,-25-1-1,0 0 0,0 0-1,0 0 1,0 1 0,-1 0-1,1 0 1,0 1-1,-1 0 1,1 0 0,-1 0-1,0 1 1,0 0 0,-1 0-1,1 0 1,-1 1-1,0 0 1,0 0 0,0 0-1,-1 1 1,1 0 0,-1-1-1,-1 1 1,1 1-1,-1-1 1,3 9 0,-2-2-18,-1 0 0,-1 1 0,1 0 0,-2-1 0,0 1 0,-1 0 1,0 0-1,-1-1 0,-1 1 0,0 0 0,-1-1 0,0 1 0,-1-1 0,0 0 1,-1 0-1,-1-1 0,0 1 0,-1-1 0,-8 12 0,-13 10-399,-2-1 1,-1-1-1,-1-1 1,-1-2-1,-52 34 0,25-25-2114,-2-2-1,-105 44 0,52-37-4649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 14647,'0'0'1921,"198"-27"-1809,-27-20-112,31-20 368,22 0 400,11 0-512,-4-4-256,-26 21-48,-37 6-80,-52 7-16,-45 24-1441,-56 13-1488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1 531 12886,'0'0'6195,"224"-30"-5331,-19-34-240,11-6-207,-11 3-65,-14 0-64,-35 3-32,-21 7-160,-27 10-96,-30 10-512,-29 17-1121,-38 13-1953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15175,'0'0'3636,"0"31"-2659,0-13-818,-1 14 64,2 1 1,1 0-1,2-1 0,1 1 1,12 38-1,-10-45-158,167 482 425,-171-498-485,1-1-1,1 0 1,0 0-1,0 0 0,1-1 1,11 14-1,-15-20-6,1 0-1,-1 0 1,1 0-1,-1 0 1,1-1-1,0 1 1,0 0-1,0-1 1,0 0-1,0 0 1,0 0-1,0 0 0,0 0 1,1-1-1,-1 0 1,0 1-1,0-1 1,1 0-1,-1-1 1,0 1-1,0 0 1,1-1-1,-1 0 1,5-1-1,-1-1 19,0 0 0,0-1 1,0 1-1,-1-1 0,0 0 0,0-1 0,0 0 1,0 0-1,9-10 0,44-63 21,-40 50-36,12-18-177,-2-1-1,-2-2 1,-2-1-1,-3-1 1,-1-1 0,-3-1-1,20-100 1,-33 103-838,-5 70-4343,0 29 1550,0 16-1492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13510,'0'0'7324,"-2"32"-6513,-1 12-607,-3 132 424,13 237-911,-9-365-2107,-11 8-1999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08.9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815 31 6323,'0'0'6462,"0"-3"-5299,0-24 1846,0 48-1690,-2 0 0,-6 30-1,-30 92-194,22-90-1091,-11 62 0,13-28 56,-89 496 295,84-489-282,4 2 0,-6 187 0,22-110 190,-14 375 753,2-409-925,-36 265 520,3-183-349,-96 552 656,106-345-676,33 3 99,0 13 355,-10-237-581,0 89-72,11-257-81,1 61 41,-3-1 1,-32 191-1,6-157-46,-18 208-1,41-286-398,-16 66-1,9-52-293,6-30 163,-22 71 0,-29 61 490,57-169 48,0-1 0,-1 1-1,1 0 1,0 0 0,0 0-1,0 0 1,0 0 0,0 0-1,0-1 1,1 1 0,-1 0-1,0 0 1,1 0 0,0-1-1,-1 1 1,3 2 0,3 23 100,-6-17-160,-1 16 433,1-25-417,0-1 0,0 1 1,1-1-1,-1 0 0,0 1 0,0-1 0,0 1 0,1-1 1,-1 0-1,0 1 0,1-1 0,-1 0 0,0 1 0,0-1 1,1 0-1,-1 0 0,1 1 0,-1-1 0,0 0 0,1 0 1,-1 0-1,1 1 0,-1-1 0,0 0 0,1 0 1,-1 0-1,1 0 0,-1 0 0,1 0 0,-1 0 0,0 0 1,1 0-1,-1 0 0,1 0 0,-1 0 0,1 0 0,-1 0 1,0 0-1,1-1 0,-1 1 0,1 0 0,-1 0 0,0 0 1,1-1-1,-1 1 0,1 0 0,-1-1 0,0 1 0,1 0 1,-1 0-1,0-1 0,1 0 0,10-7-968,0-1 0,-1 0 0,11-12-1,1-1-1634,26-22-5927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15255,'0'0'3394,"-212"222"-1938,174-68-191,20 37-449,18 44-416,0 37-336,26 17-32,41 7-32,30-1-416,41-16-336,34-11 192,44-19-161,41-34-2112,27-51-2369,33-67-6644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3570,'0'0'5730,"11"-22"-4036,32-64 121,-26 60 6818,-15 62-8470,1 1 1,2-1-1,16 61 1,45 114-38,-40-132-58,-11-34 22,13 74-1,-22-34-1806,-6-70 141,-2-1-1,1 1 1,-8 25 0,-13 13-6980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3554,'0'0'17352,"261"-10"-16936,-123-14-336,0-13 96,-18 0-96,-16 7-80,-26 10-16,-22 3-80,-18 11-448,-12 6-545,0 0-1504,0 0-2097,0 13-5379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11333,'0'0'5331,"1"-4"-4230,-1 3-1071,1 0-1,-1 0 0,0 0 0,1 0 1,-1 0-1,0-1 0,1 1 0,0 0 1,-1 1-1,1-1 0,-1 0 0,1 0 1,0 0-1,0 0 0,0 0 0,-1 1 1,1-1-1,0 0 0,0 1 0,0-1 1,0 1-1,0-1 0,0 1 0,0-1 1,0 1-1,0 0 0,3-1 0,-1 1 21,-1 0-1,1 1 1,0-1 0,0 1-1,0-1 1,-1 1-1,1 0 1,0 0-1,0 0 1,-1 0 0,3 2-1,6 4 128,0 1-1,-1 0 1,0 0 0,16 17 0,17 27 406,39 62 1,-47-62-487,65 75-1,-97-124-96,0 0 0,0 0-1,0-1 1,0 1 0,0-1-1,0 1 1,1-1 0,-1 0-1,1-1 1,0 1 0,-1 0-1,1-1 1,0 0 0,0 0-1,0 0 1,0-1 0,0 1 0,0-1-1,0 0 1,0 0 0,0 0-1,0 0 1,0-1 0,0 0-1,0 0 1,0 0 0,0 0-1,-1-1 1,1 1 0,0-1 0,-1 0-1,1 0 1,-1 0 0,6-5-1,7-7 5,1 0-1,-2-1 0,0-1 0,25-34 0,8-20-42,65-130-1,-33 55-494,-74 134 315,0 1 1,1 0-1,0 0 0,13-12 1,-19 20 76,0 1 1,1 0-1,-1 0 1,0 0 0,0 0-1,0 0 1,1 0-1,-1 0 1,0 0-1,1 0 1,-1 1 0,1-1-1,-1 0 1,1 1-1,-1 0 1,1-1 0,-1 1-1,1 0 1,0-1-1,-1 1 1,1 0 0,-1 0-1,1 1 1,-1-1-1,1 0 1,0 0 0,-1 1-1,1-1 1,-1 1-1,1-1 1,-1 1-1,1 0 1,-1 0 0,0-1-1,1 1 1,-1 0-1,0 0 1,0 0 0,1 0-1,-1 1 1,0-1-1,0 0 1,0 0 0,1 3-1,17 43-3628,-4 21-408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1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5491,'0'0'12189,"14"-31"-11631,0-2-451,2 1 1,21-34-1,-33 61-98,1-1 0,-1 1 0,1 0 0,1 0 0,-1 1 0,0-1 0,1 1 0,0 0 0,0 1 0,0-1 0,1 1 0,-1 1 0,12-4 0,-1 2 6,1 0 0,0 2 0,26-1 0,-22 2-8,-8 0-10,39 1 295,-51 1-251,0-1 0,0 1-1,0-1 1,0 1 0,0 0-1,0-1 1,-1 1-1,1 0 1,0 1 0,0-1-1,-1 0 1,1 0 0,-1 1-1,1-1 1,-1 1 0,1-1-1,-1 1 1,0 0 0,0-1-1,0 1 1,0 0 0,1 3-1,2 8 65,-1 0 1,-1 1-1,0-1 0,0 1 0,-2 0 1,1-1-1,-2 1 0,0 0 0,-1-1 0,0 1 1,-1-1-1,0 1 0,-1-1 0,-1 0 1,0-1-1,0 1 0,-14 20 0,-25 29 252,-65 72 0,-15 18 319,123-151-668,0 0-1,0 0 1,0 0-1,0 0 0,1 0 1,-1 0-1,0 1 1,1-1-1,-1 0 0,0 0 1,1 1-1,-1-1 1,1 1-1,0-1 1,0 0-1,-1 1 0,1-1 1,0 3-1,1-3-18,1 0-1,-1 0 0,1-1 0,-1 1 1,0 0-1,1-1 0,-1 1 1,1-1-1,-1 0 0,1 1 1,0-1-1,-1 0 0,1 0 1,-1 0-1,1 0 0,-1 0 1,3-1-1,22 2-89,-1-2-1,1-1 1,-1-1-1,0-1 1,45-14 0,171-80-1991,-123 46-3652,-71 31-488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19337,'0'0'3041,"277"249"-2737,-195-85 97,-23 28-129,-7 12-80,-18 5-144,-23-11-48,-11-10-544,-33-14-513,-64-2-736,-38 5-1728,-40-9-4451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15767,'0'0'6131,"-4"171"-4898,4-36-593,0-1-560,0-7-80,26-6-16,-3 4-160,-5-1-673,-18 0-1648,0-10-3569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15383,'0'0'3442,"194"44"-1954,-78-44-847,10 0-641,16 0-48,4-20-225,7-10-575,0 3-1937,-23 13-4435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15863,'0'0'6064,"25"19"-5266,-19-13-747,24 16 90,-2 2-1,-1 1 1,-1 1-1,-1 1 0,23 33 1,-3 15 100,37 81 0,-46-84-220,66 101 1,-101-172-52,-1 0-1,1 0 1,-1 0-1,1-1 1,0 1-1,-1 0 1,1 0-1,0-1 0,0 1 1,0 0-1,-1-1 1,1 1-1,0-1 1,0 1-1,0-1 1,0 0-1,0 1 0,0-1 1,0 0-1,0 0 1,0 0-1,0 1 1,0-1-1,0 0 1,0 0-1,2-1 1,-1 0-29,0 1 0,0-1 0,0 0 0,0-1 0,0 1 0,0 0 0,0-1 1,0 1-1,0-1 0,-1 1 0,1-1 0,2-3 0,35-50-778,47-84 0,-6 7-938,2 16-2068,-23 45-2407,-31 41-1177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911 212 12742,'0'0'4602,"35"-31"-4266,114-97-269,-142 123-70,0-1-1,0 1 1,0 0 0,1 0 0,0 1 0,0 0 0,0 1 0,0 0-1,0 0 1,1 0 0,-1 1 0,1 0 0,0 1 0,0 0 0,-1 1-1,13 0 1,-10 0 1,-10 0 6,0 0 1,0 0 0,-1 0-1,1 0 1,0 0 0,0 0-1,0 0 1,0 0 0,-1 1 0,1-1-1,0 0 1,0 1 0,-1-1-1,1 0 1,0 1 0,0-1-1,-1 1 1,1-1 0,-1 1-1,1-1 1,0 1 0,-1 0-1,1-1 1,-1 1 0,1 0-1,-1-1 1,0 1 0,1 0-1,-1 0 1,0-1 0,1 3-1,-1 26 302,0-18-180,-2-2-11,1 0 0,-1 0 0,0 0-1,-1 0 1,0 0 0,-1-1 0,0 0-1,0 0 1,0 0 0,-1 0-1,-1 0 1,-6 7 0,-14 15 173,-44 40-1,41-42-174,-11 10 65,18-19-124,2 1 1,0 1 0,1 1-1,-20 30 1,38-51-73,0 1-1,-1 0 1,1 0-1,0 0 1,0 1-1,1-1 1,-1 0 0,0 0-1,1 0 1,-1 1-1,1-1 1,0 0 0,0 1-1,-1-1 1,2 0-1,-1 1 1,0 1 0,1-2-43,0-1 0,-1 1 1,1-1-1,0 0 1,0 1-1,0-1 1,0 0-1,0 0 1,0 0-1,0 1 1,1-1-1,-1 0 1,0-1-1,1 1 1,-1 0-1,0 0 1,1-1-1,2 2 1,8 1-380,0 0-1,-1-1 1,1-1 0,0 0 0,16-1 0,-1 1 16,-17 0 282,1 0 0,-1 0 0,0 1 0,1 1 0,-1 0 0,0 0 0,10 5 0,-17-6 178,1 0 0,-1 0 0,-1 0-1,1 0 1,0 0 0,0 0 0,-1 1 0,1-1 0,-1 1-1,0 0 1,0 0 0,0 0 0,0 0 0,0 0-1,-1 0 1,1 0 0,-1 1 0,0-1 0,0 0 0,0 1-1,-1-1 1,1 1 0,-1-1 0,0 6 0,1-1 133,-1 0 1,-1 0 0,1 0 0,-1 0-1,-1 0 1,-4 14 0,4-18-93,0 1 0,-1 0 1,0-1-1,0 0 0,-1 0 1,1 0-1,-1 0 0,1 0 0,-1 0 1,-1-1-1,-4 3 0,-18 12 103,-1-1-1,-1-1 0,0-2 1,-1-1-1,-1-1 0,0-2 0,-62 13 1,-15-6-926,-111 3 1,162-16 121,-163 11-3938,-29 1-4858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10.5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1 137 4034,'0'0'2452,"27"11"-1631,88 35 721,-90-37-847,0-2-1,0-1 1,0 0-1,0-2 1,1-2-1,0 0 1,0-1-1,29-4 0,6 2 236,411-33 2489,-2-40-2127,-73 10-593,-186 37-348,259-1 0,-297 31-282,208 29 1,-17 10-76,377-6 1,585-61-24,1524-4-138,-1379 27 91,-1290 1 84,532 3 16,-203 31-75,-45-3-2,464 15-1279,-901-44 1061,41 2 604,-22-3-3425,-46 0 2857,0-1 1,0 1-1,0-1 1,0 0-1,0 0 1,0 0-1,-1 1 1,1-1-1,0 0 1,-1 0-1,1 0 1,0 0-1,-1 0 1,1 0-1,-1 0 1,0-1-1,1 1 1,-1 0-1,0 0 1,0 0-1,1 0 1,-1 0-1,0 0 1,0-1-1,0 1 1,0 0-1,-1 0 1,1 0-1,0 0 1,-1-2-1,1-3-1646,0-17-6531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17144,'0'0'4082,"228"-20"-2482,-83 74-271,31 43 16,10 31-705,-14 19 224,-19 21-207,-30 30-17,-37 11-400,-49 26-240,-37 16-560,-67 5-1185,-67 5-400,-60 1-240,-56 17-977,-45 3-3633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15239,'0'0'2289,"-15"195"-1345,15-68 417,0 11-240,18-1-641,16 1-304,7-4-176,-8-16-96,-3-11-624,-7-13-561,-16-3-2449,-7 0-4225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1 608 15863,'0'0'1745,"287"-151"-1633,-123 74 785,19-3-305,19-11-592,3 17-993,-15 14-1248,-26 9-192,-26 28-2641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15895,'0'0'3298,"45"26"-2103,-14-8-904,53 32 736,144 112 0,-156-102-894,-2 4 1,-3 2-1,-3 4 1,93 130-1,-151-191-133,-1-2-2,0-1 1,-1 1-1,1 1 1,-2-1-1,1 1 1,-1-1-1,0 1 1,0 0-1,-1 0 0,0 1 1,1 11-1,-3-19-16,0-17-6,2-15-167,1 0 1,1 0-1,2 0 1,1 1-1,19-50 1,1 13-585,48-89 1,-72 150 720,86-143-1781,-79 133 1276,2 1-1,0 0 1,1 1-1,0 0 1,1 1-1,29-21 0,-38 31 221,1 0-1,-1 1 1,0-1-1,1 1 1,0 0-1,-1 0 1,1 1-1,9-2 0,-13 3 141,1 0-1,0-1 0,0 1 0,-1 1 0,1-1 0,0 0 0,0 1 0,-1-1 0,1 1 0,0 0 1,-1 0-1,1 0 0,-1 0 0,1 0 0,-1 0 0,1 1 0,-1 0 0,0-1 0,0 1 0,3 2 0,24 45-2057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14855,'0'0'5600,"-15"30"-4325,-2 2-1018,7-15-174,1 1 1,0 0-1,1 0 1,1 1-1,1 0 1,0 0-1,2 0 1,-4 30-1,2 200 566,7-160-620,-1-89-44,0 1 1,1-1-1,-1 1 1,0 0-1,1-1 1,-1 1-1,0-1 0,1 1 1,-1-1-1,1 1 1,-1-1-1,1 1 1,-1-1-1,1 0 0,-1 1 1,1-1-1,0 1 1,-1-1-1,1 0 1,-1 0-1,1 0 0,0 1 1,-1-1-1,1 0 1,0 0-1,-1 0 1,1 0-1,0 0 0,-1 0 1,1 0-1,0 0 1,-1 0-1,2 0 0,29-3-426,-28 2 399,13-3-195,1-1 0,-1 0 0,0-2 1,0 0-1,-1 0 0,0-2 0,-1 0 0,22-17 0,17-9-547,-6 3 136,-29 19 226,0 1 1,29-14-1,-47 26 461,0 0-1,0 0 1,1 0 0,-1 0-1,0 0 1,1 0 0,-1 0-1,0 0 1,0 0 0,1 0-1,-1 0 1,0 0 0,1 0-1,-1 0 1,0 0 0,0 0-1,1 0 1,-1 1 0,0-1-1,0 0 1,1 0 0,-1 0-1,0 0 1,0 1 0,0-1-1,1 0 1,-1 0 0,0 1-1,0-1 1,0 0 0,0 0-1,1 1 1,-1-1 0,0 0-1,0 0 1,0 1 0,0-1-1,0 0 1,0 1 0,0-1-1,0 0 1,0 0 0,0 1-1,0-1 1,0 0 0,0 1-1,0-1 1,0 0 0,0 0-1,0 1 1,-1-1 0,1 0-1,0 1 1,0-1 0,0 0-1,0 0 1,0 0 0,-1 1-1,1 5 346,-2 85 1473,-1-42-1568,2 0 0,3-1-1,10 67 1,-9-102-355,0-1-1,1 0 0,0 0 1,8 17-1,-10-26-111,0 1 1,0-1-1,0 0 0,1 0 0,-1 0 0,1 0 1,-1 0-1,1 0 0,0 0 0,0-1 1,1 0-1,-1 1 0,0-1 0,1-1 0,-1 1 1,1 0-1,-1-1 0,8 2 0,28-1-4256,9-2-2766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773 0 14487,'0'0'768,"127"222"817,-53-48-273,-14 21 385,-27 20-240,-33 40-625,-7 30-320,-79 4-512,-41-10-240,-29-17-704,-35-21-689,-40-12-3409,-37-4-8324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11349,'0'0'6083,"-63"185"-5043,55-88 449,8 1 240,0-1-833,15 0-527,15-9-257,-4-8-48,-3-2-64,-8 5-80,-12 1-913,-3 4-1632,-3 2-4674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18216,'0'0'1185,"272"-124"-833,-141 77-224,-1 3-128,-18 7-1457,-22 7-2929,-31 13-5266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3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15799,'0'0'3919,"11"37"-2841,-3-12-937,76 223 505,-69-208-580,3 9-20,2-1 0,2-1 0,2-1 0,31 47 0,-54-93-61,-1 0 0,0 0-1,0 1 1,1-1 0,-1 0-1,0 0 1,0 0 0,1 1-1,-1-1 1,0 0 0,1 0-1,-1 0 1,0 0 0,1 0-1,-1 0 1,0 0 0,1 0-1,-1 0 1,0 0 0,1 0-1,-1 0 1,0 0 0,1 0-1,-1 0 1,0 0 0,1 0-1,-1 0 1,0 0 0,1 0-1,-1-1 1,0 1 0,0 0-1,1 0 1,-1 0 0,0-1-1,0 1 1,1 0 0,-1 0-1,0 0 1,0-1 0,1 1-1,-1 0 1,0-1 0,0 1-1,0-1 1,12-17-381,33-80-208,42-77-766,-75 155 739,1 1 0,1 0 1,0 1-1,1 0 0,1 1 0,22-18 0,-33 31 234,1-1 0,0 2 0,-1-1 1,2 0-1,9-3 0,15 3-3924,-20 6-2741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623 1 13094,'0'0'8543,"-36"13"-7866,-113 50-359,144-61-300,0 1 0,0 0 0,0 0 1,1 0-1,0 0 0,-1 1 0,1 0 1,0 0-1,1 0 0,-1 0 0,1 1 1,-1-1-1,1 1 0,1 0 0,-1 0 1,1 0-1,0 0 0,0 0 0,0 0 1,1 1-1,-2 7 0,0 0 24,-1 1-39,1 1 1,1-1-1,0 1 1,1 0-1,0 0 1,3 24-1,-1-32-4,0 0-1,0 0 1,1 0 0,0 0-1,1-1 1,-1 1 0,1-1-1,0 0 1,1 1-1,0-1 1,0-1 0,0 1-1,0-1 1,1 1 0,7 5-1,26 16-51,21 17-372,-56-41 380,-1-1 0,1 1 0,-1 0-1,0 0 1,1 0 0,-1 0 0,-1 0 0,1 0 0,0 0-1,-1 1 1,0-1 0,0 1 0,0-1 0,0 1 0,0-1-1,0 6 1,-1-6 22,-1 0 0,1 0 0,-1 0-1,0 0 1,0-1 0,0 1 0,0 0-1,0-1 1,0 1 0,-1 0 0,1-1-1,-1 0 1,0 1 0,0-1 0,0 0-1,0 0 1,0 0 0,0 0 0,-1 0-1,-3 2 1,-60 29-193,44-23 189,-33 15-112,-95 28 0,108-42-1343,-60 8 1,43-14-3652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10.9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1012 1 16680,'0'0'3399,"14"8"-2877,51 34-267,-2 2-1,-2 3 0,-2 2 1,-3 3-1,79 93 0,-85-83-224,-3-5-4,-3 2-1,42 73 1,-80-121-19,0 0 0,-1 1 0,0-1 0,-1 1 0,3 15 0,-7-24-10,1 0-1,0 1 1,-1-1-1,0 0 0,0 0 1,0 0-1,0 1 0,0-1 1,-1 0-1,0 0 0,1 0 1,-1 0-1,0 0 0,0 0 1,-1 0-1,1 0 1,-1 0-1,1 0 0,-1-1 1,0 1-1,0-1 0,0 1 1,0-1-1,-1 0 0,1 0 1,-5 4-1,-23 9-26,0-1-1,0-2 1,-2 0-1,-46 9 1,-751 161-2559,566-131 189,-138 30-3672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2:1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10709,'0'0'4802,"209"272"-1873,-138-148-575,-4 4-914,-19 6-752,-10 7-207,-23 10-209,-15 0-112,0 7-160,-49 7-32,-40-4-480,-49 10-961,-38 4-784,-33 3-1345,-22 3-15,-8 4-2514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14807,'0'0'6680,"-7"36"-5863,-4 8-670,2-8-24,2 0-1,1 1 1,-2 70-1,6-64-35,2 1-1,2-1 1,2 0-1,1 0 1,3 0-1,15 52 1,8-17-55,-19-47 10,0 0-1,12 51 1,-27-109 396,2 0-1,3-31 1,0-6-438,-2 56-4,0-74-28,16-140-1,-11 196 22,0 1 1,1 0-1,1 0 1,2 0 0,0 1-1,2 0 1,0 1-1,2 0 1,26-36-1,-32 51-7,0 0 0,0 1 1,1-1-1,0 1 0,0 1 0,1 0 0,0 0 0,0 1 0,18-8 0,-22 11 13,0 0 1,0 0-1,1 1 1,-1-1-1,0 1 0,1 1 1,-1-1-1,0 1 1,1 0-1,-1 0 1,1 0-1,-1 1 0,0 0 1,1 0-1,-1 0 1,0 1-1,0 0 1,0 0-1,0 0 0,0 0 1,6 5-1,0 3-2,1 0-1,-2 1 1,1 0-1,-2 1 1,1 0-1,-2 1 0,0-1 1,12 27-1,-3-2-17,-1 1 0,11 46-1,7 72-44,-29-118-319,2 0-1,2 0 1,2-1 0,1 0-1,31 65 1,-41-99 36,-1 0 1,1 0 0,0 0-1,0 0 1,0-1 0,1 1 0,-1 0-1,0-1 1,1 0 0,0 0-1,-1 0 1,1 0 0,0 0-1,0 0 1,0-1 0,5 2-1,20-1-7106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0 17608,'0'0'5282,"-231"252"-5009,186-165-193,11 1-80,12-8-48,7-16-305,4-10-639,-4-17-1073,-8-14-2289,-3-6-3041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16600,'0'0'5954,"250"212"-5714,-183-145-95,-4-4-145,-3 5-561,-4-11-1520,0-7-2417,0-10-4962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19209,'0'0'2153,"-8"38"-902,2-10-1087,-5 19-46,2 1 0,2-1-1,0 73 1,5-25-98,-1-46 17,3 1 1,10 83 0,-9-126-36,0 0-1,1-1 1,-1 1-1,1-1 1,0 1-1,1-1 1,0 0-1,0 0 0,0 0 1,4 6-1,-6-12 3,-1 0-1,1 0 0,-1 0 0,0 0 0,1 0 1,-1 0-1,1 0 0,-1 0 0,0 0 1,1 0-1,-1 0 0,1 0 0,-1 0 0,0 0 1,1 0-1,-1 0 0,0 0 0,1-1 0,-1 1 1,1 0-1,-1 0 0,0 0 0,1-1 1,-1 1-1,0 0 0,0 0 0,1-1 0,-1 1 1,0 0-1,0-1 0,1 1 0,-1 0 1,0-1-1,0 1 0,0 0 0,0-1 0,1 0 1,10-18 7,-10 16-3,87-205-136,2-2-91,-71 170 103,2 1 0,2 2 0,32-40 0,-49 69 92,0 1 0,1 0 1,1 0-1,-1 1 1,1 0-1,0 0 0,0 1 1,0 0-1,1 1 0,0-1 1,15-4-1,-18 7 22,0 1-1,0 0 1,-1 0-1,1 0 1,0 1-1,0-1 1,0 1-1,0 1 1,0-1-1,0 1 1,0 0-1,0 1 1,-1-1-1,1 1 1,-1 0-1,1 0 1,-1 1-1,1 0 1,-1 0-1,6 5 1,-1 1 21,-1 0 0,0 1 0,0 0 0,-1 1 0,0 0 0,-1 0 0,0 1 0,-1 0 0,0 0 0,-1 0 0,-1 1 0,0 0 0,3 15 0,1 9-327,-2 1-1,-2-1 0,0 56 0,-4-38-2207,0 1-2817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14695,'0'0'1088,"242"-10"-608,-89-7-480,22-6-112,4-8-784,-26 5-1265,-33 2-4834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14759,'0'0'5746,"5"3"-4932,19 14-775,-1 1 0,22 24 0,8 5-33,32 20 20,46 39-11,-113-90-64,-1 1 0,-1 0 0,-1 1 1,24 37-1,-34-45-29,0 0 0,0 1 0,-1 0 0,0 0-1,-1 0 1,0 0 0,1 16 0,-3-21 52,0-1 0,-1 1 1,0 0-1,0 0 0,-1-1 0,1 1 0,-1 0 0,0-1 0,-1 1 1,1 0-1,-1-1 0,-1 0 0,1 1 0,-1-1 0,1 0 0,-7 8 1,-2-2 21,0-1 0,-1 0 1,0-1-1,0 0 1,-1-1-1,0-1 1,0 0-1,-18 7 0,-4-1-167,-1-1-1,-43 9 1,71-20-54,-58 9-4128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68 17880,'0'0'1708,"-38"-12"-988,-123-35 835,152 45-1487,0 0 0,0 0 0,0 1 0,0 0 0,-1 1 0,1 0 0,0 0 0,-1 1 0,1 0 0,0 0 0,0 1 0,-13 5 0,15-4-52,1 0 0,-1 0 1,1 1-1,0 0 1,0 1-1,0-1 0,0 1 1,1 0-1,0 1 1,0-1-1,0 1 0,-6 10 1,4-3-28,0 2-1,1-1 1,0 1 0,1 0 0,1 0 0,0 0 0,2 0 0,-1 1 0,2 0 0,0-1 0,2 28-1,0-35-7,1-1 0,-1 1-1,2-1 1,-1 0-1,1 0 1,0 0 0,0 0-1,1 0 1,0-1-1,0 0 1,1 0 0,0 0-1,0 0 1,0 0-1,0-1 1,1 0-1,8 5 1,14 10-119,1-1 0,48 22 0,-50-26 53,10 4 28,-13-8 21,-2 1-1,1 1 0,-2 1 1,34 27-1,-54-40 37,1 1-1,0-1 1,-1 1-1,1-1 1,-1 1 0,1 0-1,-1-1 1,0 1 0,1 0-1,-1 0 1,0 0-1,0 0 1,-1 0 0,1 0-1,0 0 1,-1 1-1,1-1 1,-1 0 0,0 0-1,0 4 1,0-4-1,-1 0 1,0-1-1,0 1 0,0 0 0,0-1 1,0 1-1,0-1 0,0 0 1,0 1-1,0-1 0,-1 0 1,1 0-1,-1 0 0,1 0 0,-1 0 1,1 0-1,-1 0 0,1 0 1,-4 0-1,-7 3 3,-1 0 1,0-1-1,0 0 0,0-2 1,-16 2-1,-82-3-202,110 0 117,-1 0-1,1 0 1,-1 0 0,1-1-1,-1 1 1,1-1 0,0 1-1,-1-1 1,1 1 0,0-1-1,-1 0 1,1 0 0,0 1-1,0-1 1,0 0 0,-1 0-1,1 0 1,0 0 0,0 0-1,1-1 1,-1 1 0,0 0-1,0 0 1,0-1 0,1 1-1,-1 0 1,1-1 0,-1 1 0,1-1-1,0 1 1,-1 0 0,1-1-1,0-2 1,0-1-499,0 1 1,0-1-1,0 0 0,1 0 1,-1 0-1,1 0 0,1 1 1,-1-1-1,1 1 1,2-6-1,2 0-1512,0 1-1,0 0 1,16-16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11 18312,'0'0'811,"-37"-3"99,-123-4 624,152 6-1455,-1 1 1,1 1-1,0-1 0,-1 1 0,1 1 1,0 0-1,0 0 0,0 1 1,0-1-1,0 2 0,1-1 0,-1 1 1,1 0-1,0 1 0,0 0 0,0 0 1,1 0-1,0 1 0,0 0 0,0 0 1,-5 7-1,5-2-79,0 0 1,1 1-1,0-1 1,1 1 0,0 0-1,1 0 1,0 0-1,0 0 1,2 1-1,0-1 1,0 20-1,1-27-23,1-1 1,-1 1-1,1-1 0,0 0 0,0 1 0,0-1 0,1 0 0,-1 1 1,1-1-1,0 0 0,1 0 0,-1-1 0,0 1 0,1 0 0,0-1 0,0 0 1,0 1-1,1-1 0,-1 0 0,1-1 0,-1 1 0,1-1 0,0 1 0,0-1 1,0 0-1,0 0 0,0-1 0,1 1 0,7 0 0,11 4-159,0-2-1,0-1 1,0-1 0,35-1-1,-41-1 26,0-1 0,-1-1 0,1 0-1,0-1 1,-1-1 0,1-1 0,-1 0-1,0-1 1,16-9 0,-23 10 187,1-1 0,-1 0 1,0 0-1,0-1 0,0-1 1,-1 1-1,0-1 0,-1-1 1,0 1-1,0-1 0,-1 0 1,0-1-1,0 0 0,7-20 0,-26 101 2686,2-35-2474,-2 4-73,2 0 0,1 1 0,-4 55 0,10 221-22,5-297-133,0 0 0,2-1 0,0 0 0,1 1-1,9 23 1,-10-35-237,1-1 0,-1 0 0,1 1 0,0-2 0,1 1 0,9 11 0,-11-15-282,1 1 0,0-1 0,0 0 1,0 0-1,0 0 0,1 0 0,-1-1 0,1 0 0,-1 0 0,1 0 0,9 2 0,16-2-9009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17608,'0'0'4997,"2"34"-4642,1 14-210,15 145 390,2-75-270,-17-105-269,1-1 1,0 1-1,0-1 1,1-1 0,1 1-1,0-1 1,9 13 0,-13-21-42,1 0 0,0 0 0,-1-1 0,1 1 1,0-1-1,0 0 0,1 0 0,-1 0 0,0 0 1,1 0-1,-1-1 0,1 1 0,-1-1 0,1 0 1,0 0-1,-1-1 0,1 1 0,0-1 0,0 1 0,0-1 1,-1 0-1,1-1 0,0 1 0,0-1 0,7-2 1,-5 2-47,1-2 1,0 1 0,-1-1-1,1 0 1,-1 0-1,0-1 1,0 0 0,-1 0-1,1 0 1,-1-1 0,1 1-1,7-11 1,6-14 32,-1 0 1,-2-1-1,-1-1 0,-1-1 1,-1 0-1,-2-1 0,-2 0 1,-1-1-1,7-54 1,-18 110 643,2 1 1,3 39-1,-1-53-584,-1-1 0,2 1 0,-1-1-1,1 0 1,0 0 0,1 0-1,0 0 1,0 0 0,1-1 0,0 1-1,0-1 1,8 11 0,-4-12-32,-1 1 0,1-1-1,0-1 1,0 1 0,0-2 0,1 1 0,0-1 0,0 0 0,0-1 0,0 0-1,1 0 1,-1-1 0,14 2 0,13-1-938,-1-2 1,47-3-1,-60 2 195,-2-2-199,0 0 1,0-1-1,0-1 1,0 0-1,-1-2 1,0 0-1,0-1 1,0-1 0,-1-1-1,22-14 1,-30 16 727,0 0 0,-1-1 0,0 0 0,0-1 0,-1 0 1,0 0-1,12-19 0,-15 19 560,0 1 0,-1-1 0,0 0 0,-1 0 0,0 0 0,-1 0 0,0-1 0,0 1-1,-1-1 1,1-16 0,-2 19 298,0 0 0,0 0 0,0 0 0,-1 0 0,0 0 0,-1 0 0,1 1 0,-4-9 0,3 12-403,1 1-1,-1 0 1,0 0 0,1 0 0,-1 0-1,0 0 1,-1 0 0,1 0 0,0 1-1,0-1 1,-1 1 0,1-1 0,-1 1-1,1 0 1,-1 0 0,0 0 0,1 0-1,-1 1 1,0-1 0,0 1 0,1 0-1,-5-1 1,1 0-102,0 0-1,1 1 0,-1-1 1,0 1-1,1 0 1,-1 0-1,0 1 1,0 0-1,1 0 0,-1 0 1,1 0-1,-1 1 1,1 0-1,-1 0 1,1 1-1,0 0 1,0 0-1,0 0 0,1 0 1,-1 1-1,1-1 1,0 1-1,0 0 1,0 1-1,0-1 1,1 1-1,-1-1 0,1 1 1,0 0-1,1 0 1,-1 1-1,1-1 1,-3 11-1,-1 1-61,1-1 0,1 1 0,0 0 0,1 1 0,0-1 0,2 1 0,0-1 0,2 20 0,0-30-51,0 1-1,0-1 1,0 1-1,1-1 1,0 0 0,0 0-1,1 0 1,0 0-1,1 0 1,-1-1 0,1 1-1,0-1 1,1 0 0,-1 0-1,1-1 1,0 1-1,1-1 1,0 0 0,-1-1-1,14 9 1,-7-7-51,1 0-1,0-1 1,0 0 0,0-1 0,1-1-1,26 4 1,84-3-537,-89-5 381,-23 1 148,-1-1 0,0 0 0,1-1-1,-1 0 1,0-1 0,0 0 0,0-1 0,-1 0-1,1-1 1,-1 0 0,14-9 0,-19 10 78,1 0-1,0 0 1,-1-1-1,0 0 1,0 0-1,0 0 1,0-1-1,-1 0 1,0 0 0,-1 0-1,1 0 1,-1 0-1,0-1 1,0 1-1,-1-1 1,0 0 0,0 0-1,-1 0 1,1-10-1,-1 9 99,0-33 362,-1 40-431,0 0 1,0 0-1,1 0 1,-1 0 0,0 0-1,0 0 1,-1 0-1,1 0 1,0 0 0,0 0-1,0 0 1,-1 0-1,1 0 1,0 0 0,-1 0-1,1 1 1,-1-1-1,1 0 1,-1 0 0,1 0-1,-1 1 1,0-1-1,1 0 1,-1 0 0,0 1-1,0-1 1,0 1-1,-1-2 1,2 21-13,0-15-33,0 0 0,0 0-1,0 0 1,1-1 0,0 1 0,0 0 0,0 0-1,0 0 1,1-1 0,-1 1 0,1-1-1,0 1 1,0-1 0,0 0 0,1 0 0,-1 0-1,4 4 1,-1-3-14,0 0 0,1 0 0,-1-1 0,1 1 1,0-1-1,0-1 0,0 1 0,0-1 0,11 3 0,11 0-83,1-2 0,0 0 0,54-3 0,-51-1 34,-26 2 58,-1-1-1,1-1 1,-1 1 0,1-1-1,-1 0 1,1 0-1,-1 0 1,0-1 0,0 1-1,1-2 1,-1 1-1,-1 0 1,1-1 0,0 0-1,0 0 1,-1 0-1,0-1 1,0 0 0,0 1-1,0-1 1,0-1 0,-1 1-1,0 0 1,0-1-1,0 0 1,0 0 0,-1 0-1,0 0 1,0 0-1,0 0 1,-1 0 0,0-1-1,0 1 1,0-1-1,0 1 1,-1-1 0,0-7-1,1-7 49,-1-1-1,0 1 1,-2-1-1,-5-29 0,5 43 3,0 0-1,0 0 0,-1 1 0,0-1 0,0 1 1,0 0-1,-1 0 0,0 0 0,0 0 1,-1 1-1,1 0 0,-1 0 0,0 0 0,-1 0 1,1 1-1,-12-7 0,14 10 101,2 1-176,18 0-365,-5 1 390,0 1 1,0 0 0,0 1 0,-1 0 0,1 1 0,-1 0-1,1 1 1,-1 0 0,-1 1 0,1 0 0,17 14 0,-7-4-48,-2 0 0,0 2-1,-1 0 1,27 35 0,-38-43 21,0 0-1,-1 1 0,0 0 0,-1 0 1,0 0-1,-1 1 0,0 0 1,-1-1-1,2 18 0,-1 5-32,-2 69 0,-2-57 90,0-45-27,0 0 1,0 1 0,0-1-1,1 0 1,-1 1-1,1-1 1,-1 0 0,1 0-1,0 1 1,-1-1-1,1 0 1,0 0-1,0 0 1,0 0 0,-1 0-1,1 0 1,0 0-1,0 0 1,1-1-1,-1 1 1,0 0 0,0 0-1,0-1 1,0 1-1,1-1 1,-1 1-1,0-1 1,1 0 0,-1 1-1,0-1 1,3 0-1,54 3-83,-43-4 58,6 0-45,-1-2-1,1 0 1,-1-1 0,0-1-1,0-1 1,-1-1 0,0 0-1,0-2 1,-1 0 0,35-24-1,-33 20-13,0-2 0,-1 0 0,-1-1 0,0-1 0,-2-1-1,0 0 1,0-1 0,-2-1 0,13-22 0,-23 31 101,1-1 1,-2 1-1,0 0 1,0-1-1,-1 0 1,0 0-1,-1 1 0,0-1 1,-3-22-1,2 11 282,0 23-269,0-1 1,0 0-1,0 1 1,0-1-1,-1 0 1,1 1-1,0-1 1,0 0-1,-1 1 1,1-1-1,0 1 1,-1-1-1,1 0 1,-1 1-1,1-1 1,-1 1-1,1-1 1,-1 1-1,1 0 1,-1-1-1,1 1 1,-1-1-1,0 1 1,1 0-1,-1-1 1,1 1-1,-1 0 0,0 0 1,1 0-1,-1 0 1,0-1-1,1 1 1,-1 0-1,0 0 1,0 0-1,1 0 1,-1 0-1,0 1 1,1-1-1,-1 0 1,0 0-1,1 0 1,-1 1-1,0-1 1,0 1-1,-1-1-4,-1 1 0,1 0-1,0-1 1,0 1 0,-1 0-1,1 1 1,0-1 0,0 0-1,0 1 1,0-1 0,1 1 0,-1-1-1,-3 5 1,-1 7-5,1 1 0,0 0 0,1 1 0,1-1 0,0 1 0,1-1 0,0 1 1,1 0-1,1 0 0,1 15 0,-1-23-20,0-3-21,1-1-1,-1 1 0,0-1 0,1 0 0,0 1 1,0-1-1,0 1 0,0-1 0,0 0 0,1 0 1,-1 0-1,1 0 0,0 0 0,0 0 0,0 0 1,5 5-1,-2-4-73,0 0-1,0 0 1,1-1 0,-1 1 0,1-1-1,0 0 1,0-1 0,10 3 0,6 1-1608,1-1 1,0-2-1,0 0 1,27-1 0,27-2-9107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0.9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2193 0 15031,'-40'24'1510,"-445"308"-614,-104 138-393,-235 176-2460,823-645 1940,-220 146-5016,218-145 4592,1-1 0,-1 1 0,0-1 0,0 0 0,1 0 0,-1 0 0,0 0 0,0 0 0,-5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31 19305,'0'0'4527,"-16"29"-4308,0-2-190,8-15-19,0 0 0,0 1 0,2 0 0,-1 1 0,2-1-1,0 1 1,0 0 0,2 0 0,0 1 0,0-1 0,1 1 0,0 18-1,2 6 30,-1-7 5,5 44-1,-3-66-75,1 0 1,0 0-1,0-1 0,1 1 0,0-1 1,1 1-1,0-1 0,10 14 0,-14-22 23,0 0 0,1 0 0,-1 0 0,1 0 0,0 0 0,-1-1 0,1 1 0,-1 0 0,1 0 0,0-1 0,0 1 0,-1 0-1,1-1 1,0 1 0,0-1 0,0 1 0,0-1 0,0 0 0,0 1 0,0-1 0,0 0 0,0 1 0,0-1 0,0 0 0,0 0 0,0 0 0,0 0-1,-1 0 1,1 0 0,0 0 0,0-1 0,0 1 0,0 0 0,0 0 0,0-1 0,0 1 0,0 0 0,0-1 0,0 1 0,0-1 0,0 0 0,-1 1 0,1-1-1,0 1 1,0-1 0,-1 0 0,1 0 0,-1 1 0,1-1 0,0 0 0,-1 0 0,0 0 0,2-2 0,4-8 32,1 0 0,-1-1 0,6-17 0,-7 16-63,39-95-26,34-72-281,-67 159 281,0 1 0,1 1 0,1 0 0,1 1 0,1 0 0,20-19 0,-35 36 61,1 0 0,0 0 0,0 1 0,-1-1 0,1 0 0,0 0 0,0 0 1,0 1-1,0-1 0,0 0 0,0 1 0,0-1 0,0 1 0,0-1 0,1 1 0,-1 0 0,0-1 1,0 1-1,0 0 0,0 0 0,1 0 0,-1 0 0,0 0 0,0 0 0,0 0 0,1 0 0,-1 0 1,0 0-1,0 1 0,0-1 0,0 1 0,0-1 0,1 1 0,-1-1 0,0 1 0,0-1 1,0 1-1,0 0 0,-1 0 0,1-1 0,0 1 0,0 0 0,0 0 0,-1 0 0,1 0 0,0 0 1,0 1-1,3 8 17,0-1 0,0 0-1,-1 1 1,4 18 0,-2-8 70,6 17 67,-1 0-72,18 41 1,-24-68-76,1-1 0,0 1 1,0-1-1,1 0 0,0 0 0,1-1 0,0 1 0,15 13 0,-19-20 3,0-1 0,0 1 0,0 0 0,0-1 0,0 0-1,0 1 1,0-1 0,0 0 0,1-1 0,-1 1 0,0-1 0,1 1-1,-1-1 1,0 0 0,1 0 0,-1 0 0,0-1 0,1 1 0,-1-1-1,0 0 1,1 0 0,-1 0 0,0 0 0,0-1 0,0 1 0,0-1 0,0 0-1,-1 0 1,6-3 0,7-8 35,0 1 0,-1-2 0,23-27 0,-27 29-42,26-32 37,-2-1 0,53-92-1,-87 136 12,0 19 2,0 25-100,-2-18 82,2 0 0,1 0 1,1 0-1,1 0 0,7 26 1,-8-44-80,0 0 0,1 0 1,0 0-1,0-1 0,1 1 0,0-1 1,0 0-1,0 0 0,1 0 1,0-1-1,0 0 0,0 1 1,1-2-1,0 1 0,0-1 1,0 0-1,0 0 0,1 0 1,-1-1-1,1 0 0,0-1 1,8 3-1,7-1-1144,-1 0-1,1-2 1,0 0 0,0-1-1,0-2 1,32-4 0,-43 4 19,-1 0 1,1-1 0,-1-1-1,16-5 1,41-28-6460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251 491 1857,'0'0'17773,"-31"-17"-16778,-5-2-662,-56-23-1,90 42-314,1-1 1,-1 0 0,0 1-1,0-1 1,0 1 0,1 0 0,-1 0-1,0 0 1,0 0 0,0 0-1,0 0 1,1 0 0,-1 0-1,0 1 1,0-1 0,0 1-1,1-1 1,-1 1 0,0 0-1,0 0 1,1 0 0,-1 0-1,1 0 1,-1 0 0,1 0-1,-3 3 1,1 0 26,1 0 1,-1 0-1,1 0 0,0 0 0,0 0 1,1 1-1,-2 6 0,-1 0 55,-2 10-36,1 1 1,1-1 0,1 1 0,1 0-1,1 0 1,3 40 0,-2-59-74,0 0 0,1 0 1,-1 0-1,1 0 0,-1 0 0,1-1 0,0 1 0,0 0 1,0-1-1,1 1 0,-1 0 0,1-1 0,-1 0 0,1 1 1,0-1-1,0 0 0,0 0 0,0 0 0,0 0 0,0 0 1,1 0-1,-1-1 0,1 1 0,-1-1 0,1 0 0,0 1 1,-1-1-1,1-1 0,3 2 0,8 1-145,0-1 0,0 0-1,1-1 1,24-1 0,-20-1-131,-1 0 7,-1-2-1,0 0 0,-1-1 0,1 0 0,-1-2 0,0 0 0,0 0 1,0-2-1,-1 0 0,0 0 0,-1-2 0,0 0 0,0 0 0,-1-2 1,-1 1-1,0-2 0,0 1 0,-1-2 0,-1 1 0,13-24 0,-19 58 5021,-3 40-4245,1 8-402,-2-66-99,0-1 0,0 1 0,1-1 0,-1 0 1,1 1-1,0-1 0,0 0 0,0 0 1,0 1-1,0-1 0,0 0 0,0 0 1,1 0-1,-1 0 0,1 0 0,0-1 0,-1 1 1,1 0-1,0-1 0,0 1 0,0-1 1,0 0-1,0 0 0,0 1 0,0-2 0,1 1 1,-1 0-1,0 0 0,3 0 0,8 1-193,-1 0-1,1 0 0,-1-2 1,20 0-1,-14 0-347,-10-1 157,-1 0-1,1-1 0,0 1 0,-1-1 0,0-1 0,1 1 1,-1-1-1,0-1 0,-1 1 0,1-1 0,0 0 0,-1-1 0,0 0 1,0 0-1,-1 0 0,1 0 0,-1-1 0,0 0 0,0 0 1,7-13-1,-2 2-136,-1 0 0,0-1 0,-1 1 0,-1-1 0,-1-1 0,-1 0 0,5-28 0,-4-13 1173,-3-93 0,-3 101 233,0 28 68,-1 1 0,-1 0-1,-10-42 1,8 50 774,0 1-1,-2-1 0,-14-26 1052,20 48-2230,2 45-260,2 0 1,15 67-1,34 110 17,-1-2-342,-27-111-504,-10-51-1231,-3-3-3806,-11-48-503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10645,'0'0'2174,"44"-15"-2006,149-43 342,-169 51-440,-1 2-1,1 1 1,0 0 0,0 2 0,1 1-1,24 2 1,-1 0 29,15-1 4351,-97 3-1926,30-1-2461,1 0 1,0 1 0,-1-1 0,1 1 0,0-1 0,0 1-1,0 0 1,1 0 0,-1 0 0,1 1 0,-1-1 0,1 1-1,0-1 1,0 1 0,1 0 0,-1-1 0,1 1-1,0 0 1,0 0 0,-1 8 0,0 8 60,0 0 1,1 1-1,3 20 1,-1-6 83,-1-30-199,0 0 0,1 0 1,-1-1-1,1 1 0,0 0 1,1 0-1,-1-1 0,1 1 0,0 0 1,0-1-1,0 0 0,1 0 0,0 1 1,0-1-1,0-1 0,0 1 0,0 0 1,1-1-1,-1 0 0,1 1 1,0-2-1,0 1 0,0 0 0,1-1 1,-1 0-1,0 0 0,1 0 0,0 0 1,-1-1-1,6 2 0,15 2-81,0-1-1,0 0 0,0-2 1,37-2-1,-61 0 72,27 1-353,0-2 1,0-2 0,43-8 0,-62 9 282,0 0 1,0-1-1,-1 0 0,1-1 1,-1 0-1,1 0 0,-1-1 0,0 0 1,-1 0-1,1-1 0,-1 0 1,0 0-1,-1-1 0,11-13 0,-14 12 90,-1 4 181,-2 10 1860,-1 57-1658,4 97-47,-2-153-378,0 1-1,1 0 0,1-1 0,-1 1 0,1-1 0,0 0 0,1 0 0,-1 0 0,1-1 0,1 1 0,-1-1 0,1 0 0,0 0 1,1 0-1,-1-1 0,1 0 0,0 0 0,1 0 0,-1-1 0,1 0 0,0 0 0,0-1 0,0 0 0,0 0 0,0 0 1,1-1-1,0 0 0,-1-1 0,10 1 0,-9-1-189,0-1 0,0 0 0,-1 0 1,1-1-1,0 0 0,-1 0 0,1-1 1,0 0-1,-1 0 0,0-1 0,1 1 0,-1-2 1,-1 1-1,1-1 0,0 0 0,-1-1 0,0 1 1,0-1-1,0-1 0,0 1 0,-1-1 1,0 0-1,0 0 0,-1 0 0,0-1 0,0 0 1,0 1-1,3-11 0,-3 4 193,0 1 0,-2-1-1,1 0 1,-2 0 0,0 0 0,0 0 0,-2-22-1,0 4 2771,1 31-2705,0 0 1,-1 0-1,1-1 1,0 1-1,0 0 1,0 0-1,-1 0 1,1 0-1,0 0 1,0 0-1,-1 0 1,1 0-1,0 0 1,0 0-1,-1 0 0,1 0 1,0 0-1,-1 0 1,1 0-1,0 0 1,0 0-1,-1 0 1,1 0-1,0 0 1,0 0-1,0 0 1,-1 0-1,1 1 1,0-1-1,0 0 1,-1 0-1,1 0 1,0 0-1,0 1 1,0-1-1,0 0 1,-1 0-1,1 0 1,0 1-1,0-1 0,0 0 1,0 1-1,-6 7 143,1 0 0,0 1-1,0 0 1,1 0 0,0 0-1,1 1 1,0-1 0,-3 18-1,2-2-685,1 1 0,0 35 0,3-87-13225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8900,'0'0'9765,"63"7"-15016,-37 40-7091</inkml:trace>
  <inkml:trace contextRef="#ctx0" brushRef="#br0" timeOffset="1">1224 383 19657,'0'0'3874,"-194"232"-3538,150-165-272,-5-7-64,-7-3-48,4-13-800,3-14-689,5-20-2033,14-10-5858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15399,'0'0'2769,"30"208"-1136,11-108-144,8 8-1121,10-1-368,1 1-48,3-11-640,-10-13-1473,-12-10-5219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16536,'0'0'6659,"-135"269"-6099,120-148 128,1 6-96,10-3-271,0 1-161,4-8-160,0-6-64,15-7-1137,22-17-1104,1-13-3618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17080,'0'0'4834,"25"33"-4396,-11-15-379,154 230 517,-129-183-518,3-3 0,3-1 0,2-2 1,3-2-1,74 65 0,-114-113-72,0-2 0,0 0 1,1 0-1,-1 0 0,2-1 0,-1-1 0,1 0 1,-1-1-1,18 4 0,-21-6-12,0-1-1,0 0 1,1-1-1,-1 1 1,0-2 0,0 1-1,0-1 1,1-1-1,-1 1 1,0-1 0,0-1-1,-1 1 1,1-2 0,-1 1-1,12-7 1,9-9-150,0-2 0,-1-1 0,-1 0 0,-1-3 0,23-28 0,100-141-3624,-120 152 975,-13 16-2249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34 14455,'0'0'3342,"-38"-9"-1418,13 3-1660,5 1-108,1 0 1,-1 2-1,-37-3 0,46 6-121,0 1 0,0 0-1,0 1 1,0 0-1,1 0 1,-1 1 0,1 0-1,-1 1 1,1 0-1,0 1 1,-16 11 0,-5 3 75,2 2 0,0 2 1,1 0-1,2 2 0,0 0 0,-32 45 1,51-60-87,0 1 0,1 0 0,0 0 0,0 1 0,2 0 0,-1-1 0,2 2 0,-1-1 0,-2 21 0,6-22-36,0-1 0,0 0 0,1 0 0,0 0 0,1 0 0,0 0 0,0 0 1,1 0-1,1 0 0,-1-1 0,2 0 0,-1 0 0,10 15 0,0-5-47,1-1 0,0 0-1,2-1 1,23 21-1,86 59-274,-77-60 229,-30-23 77,18 12-35,-2 3 0,-1 0 0,45 51 0,-75-75 56,0 0 1,-1 0-1,1 0 1,-1 1-1,0 0 1,-1 0-1,1 0 1,-1 0-1,0 0 1,1 7-1,-3-11 4,1 1 1,-1-1-1,0 1 0,0-1 0,0 1 0,-1-1 0,1 1 0,0-1 0,-1 1 1,0-1-1,1 0 0,-1 1 0,0-1 0,0 0 0,-1 1 0,1-1 1,0 0-1,-1 0 0,1 0 0,-1 0 0,0-1 0,1 1 0,-1 0 0,0-1 1,0 1-1,0-1 0,-1 1 0,-2 1 0,-12 4 46,0 0-1,0-1 1,-1-1-1,0 0 1,0-2-1,-27 3 1,-116-1 36,133-5-146,19 0 7,0 0-112,1 1 1,0-2-1,0 1 0,0-1 1,0-1-1,-13-3 1,19 4-31,0 0 1,0 0-1,0 0 1,0-1-1,0 1 1,0-1-1,1 1 0,-1-1 1,1 0-1,-1 0 1,1 1-1,0-1 1,-1 0-1,1 0 0,0 0 1,0 0-1,1-1 1,-1 1-1,0 0 1,1 0-1,-1-1 1,1 1-1,0 0 0,-1 0 1,1-1-1,0 1 1,1-3-1,-1-50-6444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14 116 13766,'0'0'3095,"-2"34"-1073,-8 109-82,9-133-1883,1-1 1,0 1-1,0-1 1,1 1-1,0-1 1,0 0-1,1 1 1,1-1-1,0 0 0,0 0 1,0 0-1,1 0 1,1-1-1,0 0 1,0 0-1,0 0 1,1 0-1,0-1 1,0 0-1,1 0 1,0-1-1,0 1 0,10 5 1,-2-3-43,1-1 1,-1 0-1,1-2 0,1 0 0,-1 0 1,1-2-1,0 0 0,0-1 1,0-1-1,26 1 0,-36-3-14,-1 0-1,1-1 0,0 1 1,-1-1-1,1-1 0,-1 1 1,1-1-1,-1 0 0,0-1 1,0 1-1,0-1 1,0 0-1,9-8 0,-6 4-35,-1 0-1,-1-1 0,1 1 1,-1-2-1,-1 1 0,1-1 1,8-17-1,1-8-114,-2 0 0,-1-1 0,14-65 0,-27 98 147,11-43 239,-2 0 0,-2-1 0,1-60 1,-11 142-65,-1-1 1,-2 0 0,-17 61 0,-3 10 187,3 47-48,-3 187 0,14-130-2278,8-166-745,-3-9-2601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73 16279,'0'0'4629,"-3"38"-4098,-12 122-379,10 2-9,6-106-382,8-61 138,4-12 75,0-2-1,-2 1 1,16-37 0,-2 6-43,5-9 24,45-80-50,-63 120 80,0 0-1,1 1 1,1 1 0,1 0 0,20-17-1,-34 32 22,0 0-1,0 0 0,-1 0 1,1 0-1,0 0 1,0 1-1,0-1 0,1 0 1,-1 1-1,0-1 0,0 1 1,0-1-1,0 1 0,0-1 1,1 1-1,-1 0 1,0 0-1,0 0 0,1-1 1,-1 1-1,0 0 0,0 1 1,1-1-1,-1 0 1,0 0-1,0 0 0,1 1 1,-1-1-1,0 1 0,0-1 1,0 1-1,0-1 1,0 1-1,0 0 0,0-1 1,0 1-1,0 0 0,0 0 1,0 0-1,0 0 1,0 0-1,-1 0 0,1 0 1,0 0-1,0 1 0,3 6 19,0 0-1,-1 1 1,0 0-1,0-1 1,1 10-1,-2-7 21,31 154 220,13 42-149,-46-204-114,0-1-1,1 0 1,0 0-1,-1 0 1,1 0-1,0-1 1,0 1-1,0 0 1,1 0-1,-1 0 1,0-1-1,0 1 1,1-1-1,-1 1 0,1-1 1,0 1-1,3 1 1,-4-3 0,1 1 0,-1-1 1,0 0-1,1 0 0,-1 0 0,1 1 1,-1-2-1,0 1 0,1 0 0,-1 0 1,1 0-1,-1-1 0,0 1 0,1 0 1,-1-1-1,0 0 0,1 1 0,-1-1 1,0 0-1,1 0 0,6-5 13,-1 0 0,-1 0-1,1-1 1,-1 0 0,0 0-1,7-13 1,59-101 25,-49 78-45,2 2 1,2 0-1,36-42 0,-62 82 3,-1 1-1,0-1 1,1 1-1,-1-1 1,0 1-1,1-1 1,-1 1-1,0-1 1,1 1-1,-1-1 1,1 1 0,-1 0-1,1-1 1,-1 1-1,1 0 1,-1 0-1,1-1 1,0 1-1,-1 0 1,1 0-1,-1 0 1,1 0-1,-1-1 1,1 1 0,0 0-1,-1 0 1,1 0-1,-1 0 1,1 0-1,0 1 1,-1-1-1,1 0 1,-1 0-1,1 0 1,-1 0 0,1 1-1,0-1 1,-1 0-1,1 1 1,-1-1-1,1 0 1,-1 1-1,0-1 1,1 0-1,-1 1 1,1-1-1,-1 1 1,0-1 0,1 1-1,-1-1 1,0 1-1,1-1 1,-1 1-1,0 0 1,0-1-1,0 1 1,1-1-1,-1 1 1,0 0 0,8 42-47,-7-37 64,8 62 62,-6-37-16,2 0 0,16 56 0,-21-85-93,1 0-1,0 1 1,0-1-1,0 0 1,0 0-1,0 0 1,1 0-1,-1 0 0,0 0 1,1-1-1,0 1 1,-1 0-1,1-1 1,0 1-1,0-1 1,0 0-1,0 1 1,3 0-1,0 0-806,1-1-1,-1 0 1,1 0-1,0 0 1,-1-1-1,10 0 1,18 0-6915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1.3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689 1 12662,'0'0'1673,"-13"26"-1271,-86 183-351,66-141 57,-3-2 1,-3-1-1,-3-1 1,-3-3-1,-2-1 0,-3-3 1,-108 96-1,39-48-1,118-105-128,1 0 1,-1 0-1,1 0 1,0 0-1,-1 1 0,1-1 1,0 0-1,-1 0 1,1 1-1,0-1 1,-1 0-1,1 0 0,0 1 1,0-1-1,-1 0 1,1 1-1,0-1 1,0 0-1,-1 1 0,1-1 1,0 1-1,0-1 1,0 0-1,0 1 1,0-1-1,0 1 0,0-1 1,0 1-1,0-1 1,0 0-1,0 1 1,0-1-1,0 1 0,0-1 1,0 0-1,0 1 1,0-1-1,0 1 1,1-1-1,-1 0 0,0 1 1,0-1-1,0 0 1,1 1-1,-1-1 1,0 0-1,1 1 0,-1-1 1,0 0-1,1 0 1,-1 1-1,24 8-110,-16-7 94,171 54-825,304 54 1,-294-83-2886,309 6-1,-327-33 27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78 16728,'0'0'2713,"-3"30"-1406,-3 10-1077,0-2-149,2 0 0,1 54-1,3-70-86,-1-13 1,0 0 1,1 0-1,0 0 1,1 0 0,0 0-1,0 0 1,1 0-1,0 0 1,1 0 0,-1 0-1,2-1 1,7 15-1,-10-22-19,-1 0 0,1 0 1,0 0-1,0 0 0,0 0 0,0 0 0,0-1 0,0 1 0,0 0 0,0-1 0,0 1 0,1 0 0,-1-1 0,0 0 0,0 1 0,1-1 0,-1 0 0,0 1 0,0-1 1,1 0-1,-1 0 0,0 0 0,1 0 0,-1 0 0,0 0 0,0-1 0,1 1 0,-1 0 0,0-1 0,0 1 0,1-1 0,-1 1 0,0-1 0,0 1 0,0-1 0,0 0 1,0 0-1,0 1 0,0-1 0,0 0 0,0 0 0,0 0 0,0-1 0,5-4 10,0-1 0,-1 1 0,0-1 0,8-14 0,64-143-83,-52 105 101,2 2 0,54-84 0,-81 142 4,0-1-1,0 1 1,0-1 0,0 1 0,0-1 0,0 1-1,0-1 1,0 0 0,0 1 0,1-1 0,-1 1-1,0-1 1,0 1 0,0-1 0,1 1 0,-1-1-1,0 0 1,1 1 0,-1-1 0,0 1-1,1-1 1,-1 0 0,0 1 0,1-1 0,-1 0-1,1 0 1,-1 1 0,0-1 0,1 0 0,-1 0-1,1 0 1,-1 0 0,1 1 0,-1-1 0,1 0-1,-1 0 1,1 0 0,-1 0 0,1 0 0,-1 0-1,1 0 1,-1 0 0,1 0 0,-1-1 0,1 1-1,-1 0 1,1 0 0,-1 0 0,0 0 0,1-1-1,-1 1 1,1 0 0,-1-1 0,0 1-1,1 0 1,-1-1 0,1 1 0,-1 0 0,0-1-1,0 1 1,1 0 0,-1-1 0,0 1 0,0-1-1,1 1 1,-1-1 0,0 1 0,0-1 0,6 45 100,-6-39-50,3 78 337,-3-50-312,1 0 0,2-1-1,2 1 1,10 40-1,-14-69-85,0 0 0,0 0-1,0 0 1,1-1 0,0 1-1,0-1 1,0 1-1,0-1 1,0 0 0,1 0-1,-1 0 1,1 0-1,0 0 1,0 0 0,0-1-1,0 1 1,0-1-1,1 0 1,-1 0 0,1 0-1,-1-1 1,1 1 0,0-1-1,0 0 1,0 0-1,0 0 1,6 0 0,-4-1-28,0 0 1,-1-1 0,1 0 0,0 0-1,0 0 1,-1-1 0,1 0 0,-1 0-1,1 0 1,-1 0 0,0-1 0,0 0-1,0-1 1,-1 1 0,1-1 0,-1 1-1,1-1 1,3-5 0,18-25-146,0-1 1,40-76 0,-18 29 221,-42 201 1616,-6-110-1652,0-1 0,1 0 1,0 1-1,1-1 0,-1 0 1,2 0-1,-1 0 0,1 0 1,0 0-1,1 0 0,0-1 1,0 0-1,1 0 0,0 0 0,0 0 1,0-1-1,1 1 0,0-1 1,0-1-1,1 1 0,-1-1 1,1-1-1,0 1 0,1-1 1,-1 0-1,1 0 0,0-1 1,-1 0-1,17 3 0,5-1-116,1-1 1,-1-1-1,1-1 0,0-2 0,42-4 0,-60 2 28,0 0 1,1-1-1,-1 0 0,0-1 0,-1 0 0,1-1 1,-1 0-1,0-1 0,0 0 0,0-1 0,-1 0 0,0-1 1,-1 0-1,0 0 0,0-1 0,0 0 0,-1-1 1,-1 0-1,0 0 0,0 0 0,-1-1 0,0 0 1,-1-1-1,0 1 0,0-1 0,-2 0 0,0 0 0,0 0 1,2-24-1,-4 28 153,-1 1-1,0-1 1,0 0 0,-1 1 0,0-1 0,0 0-1,-3-9 1,3 15-5,0 0-1,0 1 0,0-1 1,-1 0-1,1 1 0,0 0 1,0-1-1,-1 1 0,1 0 1,-1 0-1,0 0 0,1 0 1,-1 0-1,0 0 0,1 0 1,-1 0-1,0 1 0,0-1 1,0 1-1,0-1 0,1 1 1,-1 0-1,0 0 0,0-1 1,0 2-1,0-1 0,0 0 1,0 0-1,0 0 1,0 1-1,0-1 0,1 1 1,-1 0-1,-2 0 0,2 0-44,0 0 0,1 0 1,-1 0-1,0 0 0,1 1 0,-1-1 0,1 0 0,-1 1 0,1-1 1,-1 1-1,1-1 0,0 1 0,0-1 0,0 1 0,0 0 0,0 0 0,0 0 1,0-1-1,1 1 0,-1 0 0,1 0 0,-1 0 0,1 3 0,-5 55 168,4-49-130,1-8-58,-1 18 20,1 1 0,0 0 1,2 0-1,5 26 0,-6-42-23,1 1-1,1 0 0,-1-1 1,1 1-1,0-1 0,1 0 1,0 0-1,0 0 0,0-1 0,0 1 1,1-1-1,0 0 0,0 0 1,0 0-1,1-1 0,0 0 1,6 3-1,0 0-128,0-2 0,0 0 0,1 0-1,0-1 1,0-1 0,0 0 0,0-1 0,1 0 0,-1-1 0,1-1-1,26-2 1,-27 1-833,1-1-1,-1-1 1,0 0-1,0-1 1,0 0-1,0-1 1,12-6-1,52-39-11916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17704,'0'0'4434,"-23"188"-3778,12-64-319,0 0-161,0-3-16,-1-3-80,1-14 0,0-10-160,0-24 64,-8-19-560,-3-21-737,-1-27-1552,5-3-3314,10-27-4210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6739,'0'0'11621,"34"-4"-11324,111-14-215,-20 13 18,-103 6-22,1-2 0,0 0 1,39-8-1,-55 7 87,1-1 1,-1 0-1,0 0 1,0 0-1,0-1 1,0 0-1,-1 0 1,1-1-1,-1 0 1,0 0-1,-1 0 1,1-1-1,-1 0 0,6-8 1,-16 47 3155,-3 16-3350,0 81 0,8-126 14,1-1-1,-1 0 1,1 0 0,-1 0 0,1 0 0,0 0 0,0 0 0,1 0 0,-1 0-1,0-1 1,1 1 0,0 0 0,0-1 0,-1 1 0,1-1 0,1 0-1,3 5 1,-1-4-28,0 0-1,1 1 1,-1-2 0,0 1-1,1-1 1,0 1-1,-1-2 1,13 4-1,-4-3-90,1 0-1,0-1 1,0-1-1,0 0 1,-1-1-1,1-1 1,17-3-1,-17 0 15,0 0-1,-1-1 0,0-1 1,0 0-1,-1 0 0,0-2 1,0 0-1,16-15 0,-7 5-17,-1-2 0,-1 0 0,25-37 0,-44 58 153,-1 0 0,0 1-1,0-1 1,0 0 0,0 0 0,0 0-1,0 0 1,0 0 0,0 0 0,0 1-1,0-1 1,0 0 0,1 0 0,-1 0-1,0 0 1,0 0 0,0 0 0,0 0-1,0 0 1,0 0 0,0 0 0,1 1-1,-1-1 1,0 0 0,0 0-1,0 0 1,0 0 0,0 0 0,1 0-1,-1 0 1,0 0 0,0 0 0,0 0-1,0 0 1,0 0 0,1 0 0,-1 0-1,0-1 1,0 1 0,0 0 0,0 0-1,0 0 1,1 0 0,-1 0 0,0 0-1,0 0 1,0 0 0,0 0 0,0 0-1,0-1 1,0 1 0,0 0-1,1 0 1,-1 0 0,-3 26 307,-11 42-71,13-62-143,-5 26-34,2 1 0,1-1 0,2 1 1,1-1-1,7 47 0,-6-74-74,0 1-1,0-1 1,0 0-1,1 1 1,0-1-1,0 0 1,0 0-1,1-1 1,0 1-1,0 0 1,0-1-1,0 0 1,1 1-1,0-1 1,0-1-1,0 1 1,0-1-1,0 1 1,1-1-1,-1 0 1,1-1-1,0 1 1,0-1-1,0 0 1,0 0-1,0-1 1,1 1-1,-1-1 1,0 0-1,7 0 1,-2 0-98,0-1 0,-1 0 0,1 0 0,0-1 1,-1 0-1,1-1 0,-1 0 0,0 0 0,1-1 1,-1-1-1,0 1 0,-1-1 0,1-1 0,-1 0 1,0 0-1,12-9 0,-5-1-153,-1-1 0,-1 0 0,0-1 0,-1 0 0,0-1 0,-2 0 0,10-22 0,-3-1 121,-1-1 0,13-56 0,-32 124 1058,2 0 1,4 36-1,-1 5-624,-2-62-345,0 5 54,0 0 0,0 0 0,1 0 0,4 15-1,-5-23-158,1 1 0,0-1 0,0 0-1,0 1 1,0-1 0,0 0-1,1 0 1,-1 0 0,1 0 0,-1 0-1,1 0 1,0 0 0,-1 0 0,1-1-1,0 1 1,0 0 0,0-1 0,1 0-1,-1 0 1,0 1 0,0-1 0,1-1-1,3 2 1,16 0-4381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19305,'0'0'624,"-90"124"-11701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5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1489,'0'0'15844,"-42"-1"-14136,-141 2 463,171-1-2050,0 1-1,-1 0 1,1 1-1,0 1 0,0 0 1,0 0-1,0 1 1,1 0-1,0 1 0,0 1 1,0 0-1,0 0 1,1 1-1,0 0 0,0 1 1,1 0-1,0 1 1,0 0-1,1 0 1,1 1-1,-1-1 0,1 2 1,1-1-1,-10 23 1,4-3-9,2 0-1,1 1 1,2 0 0,1 1 0,1-1 0,2 1 0,0 52 0,3-76-107,1 0 0,-1-1 0,1 1 0,0 0 0,1-1 0,0 1 0,0-1 0,1 1 0,-1-1 0,2 0 0,-1 0 0,9 12-1,-6-11-7,1-1 0,0 0 0,0 0 0,1 0 0,-1-1-1,2-1 1,-1 1 0,0-1 0,1-1 0,10 5 0,1-2-42,1 0-1,-1-1 1,1-1 0,0-1 0,42 3 0,111-9-1010,-137-2 142,0 0 1,0-3-1,0-1 1,-1-2-1,50-20 1,46-29-5974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6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12662,'0'0'4861,"-2"19"-4304,-6 62-92,-26 422 1071,46-521-1405,64-175 258,-56 133-388,4 0 0,2 1-1,42-71 1,-63 123-19,1-1-1,-1 1 1,1 0-1,1 1 1,-1-1-1,1 1 1,13-9-1,-17 13 13,0 1-1,0-1 1,0 0-1,0 1 1,0 0-1,1 0 1,-1 0 0,0 0-1,0 0 1,1 1-1,-1-1 1,0 1-1,1 0 1,-1 0-1,1 0 1,-1 1-1,0-1 1,1 1-1,-1-1 1,0 1-1,0 0 1,1 1 0,-1-1-1,4 3 1,-2 0 13,0 1 1,0 0-1,0 0 1,0 0-1,-1 1 1,0-1-1,0 1 1,0 0-1,-1 0 1,0 1-1,0-1 1,0 1 0,2 11-1,5 18 59,6 48 1,-12-61-23,14 101 126,6 33-25,-24-157-130,1 1-1,-1-1 1,1 1-1,0-1 1,0 1-1,-1-1 1,1 0-1,0 1 1,0-1-1,-1 0 1,1 0-1,0 0 1,0 0-1,0 0 1,-1 1-1,1-1 1,0-1-1,0 1 1,0 0-1,-1 0 1,1 0-1,0 0 1,0 0-1,0-1 1,-1 1-1,1 0 1,0-1-1,-1 1 1,1-1-1,0 1 1,-1-1-1,1 1 1,0-1-1,-1 1 1,1-1-1,-1 1 1,1-1-1,0-1 1,25-28 51,-2 0 0,-1-2 0,32-59 1,-20 32-73,115-175-315,-149 233 311,-1 0 0,0 1 0,1-1 0,-1 1 0,0-1-1,1 0 1,-1 1 0,1-1 0,-1 1 0,0-1 0,1 1-1,-1-1 1,1 1 0,0 0 0,-1-1 0,1 1 0,-1-1-1,1 1 1,0 0 0,-1 0 0,1-1 0,0 1 0,-1 0-1,2 0 1,5 14-80,-4 43 132,-2-36-41,1 13-244,-1 7 454,2-1-1,2 0 1,1 1-1,16 50 1,-19-81-347,1 0 1,1 0-1,0 0 0,0 0 1,1-1-1,0 0 0,0 0 1,16 15-1,-16-18-233,0-1-1,0-1 1,1 1-1,0-1 1,0 0-1,0 0 1,0-1-1,1 0 1,-1-1-1,1 1 1,0-1-1,0-1 1,13 2-1,41-1-4878,5-2-2454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12182,'0'0'8710,"-33"1"-8350,3-1-306,1 1-1,-48 9 0,74-9-41,0 0 0,-1 1-1,1-1 1,0 1-1,0-1 1,0 1-1,0 0 1,0 0-1,1 0 1,-1 1-1,1-1 1,-1 0 0,1 1-1,0 0 1,0-1-1,0 1 1,0 0-1,0 0 1,1 0-1,0 1 1,-1-1-1,1 0 1,-1 4 0,0 5 25,0 0 1,1 0 0,0-1 0,1 22 0,0-18-19,-1 13-11,0-19-14,1-1 0,0 1 0,0-1 0,1 1 0,3 16 0,-3-23-3,-1 0 1,1 0-1,0 0 1,0 0-1,0 0 1,1 0-1,-1 0 1,0-1-1,1 1 1,-1 0-1,1-1 1,-1 1-1,1-1 1,0 0-1,0 0 1,-1 1-1,1-1 1,0 0-1,0-1 1,0 1-1,0 0 1,0 0-1,0-1 1,1 1-1,-1-1 1,0 0-1,0 0 1,3 0-1,2 1-21,0-1-1,0 0 1,0-1-1,0 1 0,0-1 1,0-1-1,0 1 1,0-1-1,0 0 1,-1-1-1,1 0 1,-1 0-1,0 0 0,0-1 1,0 0-1,0 0 1,0 0-1,-1-1 1,0 0-1,0 0 0,6-8 1,4-3 44,-2 0 0,0-2 0,0 1-1,-2-1 1,0-1 0,-1 0 0,-1-1 0,-1 0 0,8-29 0,-27 106 314,3 1 0,-2 106 0,10-161-368,0 1 0,0-1 0,1 0 0,-1 1 0,1-1-1,0 0 1,0 0 0,0 0 0,1 0 0,-1 0 0,1 0 0,0 0 0,-1 0-1,1-1 1,1 1 0,-1-1 0,0 1 0,0-1 0,1 0 0,0 0 0,-1 0 0,1 0-1,0 0 1,0-1 0,0 1 0,0-1 0,0 0 0,0 0 0,0 0 0,0 0 0,1 0-1,4 0 1,9 1-1084,1 0-1,-1-2 1,1 1 0,0-2-1,17-3 1,24-7-4636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13494,'0'0'7956,"-19"245"-7572,19-131-224,0 3-144,0-6 32,0 0-96,0-7-32,0-10-496,0-10-833,0-20-1776,0-27-2226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12294,'0'0'765,"31"-20"609,105-61 144,-122 73-1332,1 1 0,0 0 0,0 1 0,1 0 0,17-3 0,19-8 1670,-57 21-1635,0-1-1,0 1 0,0 1 1,1-1-1,0 1 1,0 0-1,0 0 0,1 0 1,-1 0-1,1 1 0,0-1 1,1 1-1,-1 0 0,-2 11 1,-1 3-193,0 0 0,2 0 0,-5 37 0,8-39-5,-1-3-15,1 1-1,1 0 0,3 30 0,-3-42-9,1-1 0,0 0-1,0 1 1,0-1-1,0 0 1,0 1 0,0-1-1,1 0 1,0 0-1,-1 0 1,1 0 0,0-1-1,1 1 1,-1 0-1,0-1 1,1 1-1,-1-1 1,1 0 0,0 0-1,0 0 1,0 0-1,0-1 1,6 3 0,13 1-51,0-1 1,0-2-1,1 0 1,-1-1-1,0-1 1,1-1-1,-1-1 1,42-10-1,-47 7-14,-1-1 1,0 0-1,0-1 0,-1 0 0,0-2 0,0 0 0,-1 0 0,0-1 0,-1-1 1,0-1-1,0 1 0,-1-2 0,-1 0 0,11-15 0,-19 21 130,0 1 0,-1 0 0,1-1 0,-1 1 0,-1-1 0,1 0 0,-1 0 0,0 1 0,-1-1 0,0 0 0,0-10 0,0 7 406,-2 9-359,-1 1 1,1-1 0,0 1 0,0 0-1,0 0 1,-1 0 0,1 0 0,0 0-1,0 0 1,-1 0 0,-3 2-1,2 0-84,0 0 0,0 1 0,1-1 0,-1 1 0,1 0 0,-1 0 0,1 0 0,0 1 0,0-1 0,0 1 0,1 0 0,-1-1 0,1 1 0,0 0 0,-3 8 0,0 1 25,0 0 0,0 0-1,2 1 1,-3 13 0,2 5 85,3 55 0,1-55-117,0-27-21,0 0 0,0 1 1,1-1-1,0 0 0,0 0 0,0 0 1,1 0-1,0 0 0,0 0 0,0 0 1,0 0-1,1-1 0,0 1 1,0-1-1,7 8 0,-4-6-13,0-1 0,1 0 0,-1 0 0,1 0-1,0-1 1,1 0 0,-1 0 0,1-1 0,11 3 0,1 0-114,1-2-1,0 0 1,-1-2-1,2 0 1,-1-1 0,0-1-1,28-4 1,-36 2 41,-1 0 1,0-1-1,1 0 0,-1-1 0,-1-1 1,1 0-1,-1 0 0,0-1 1,0 0-1,0-1 0,-1-1 0,0 1 1,-1-2-1,1 1 0,-2-1 1,1 0-1,-1-1 0,-1 0 1,0-1-1,0 1 0,-1-1 0,0-1 1,-1 1-1,0-1 0,-1 0 1,-1 0-1,1 0 0,-2 0 0,0-1 1,0 1-1,-1-14 0,-1-28 1772,-1 54-1644,0 0 0,0 0 0,0 0 0,-1 0 0,1 0 1,0 0-1,0 0 0,0 0 0,0 0 0,0 1 0,0-1 0,-1 0 0,1 1 1,0-1-1,0 1 0,0-1 0,0 1 0,0 0 0,0-1 0,1 1 0,-1 0 1,0 0-1,0 0 0,-1 1 0,-6 12 35,0 0 0,1 0 1,1 1-1,0 0 0,0 0 0,-4 25 1,4-8-14,0 1-1,0 44 1,4-42-64,1-4-104,0 0 0,5 41 0,-4-70 2,1-1-1,-1 0 1,0 0-1,0 0 1,0 0 0,1 0-1,-1 0 1,1 0-1,-1 0 1,1 0 0,-1 0-1,1 0 1,0 0-1,-1 0 1,1 0 0,0 0-1,0 0 1,-1-1-1,1 1 1,0 0 0,0-1-1,0 1 1,0-1-1,0 1 1,0-1 0,0 1-1,0-1 1,0 1-1,2-1 1,15 1-4253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17592,'0'0'2593</inkml:trace>
  <inkml:trace contextRef="#ctx0" brushRef="#br0" timeOffset="1">896 443 18040,'0'0'3794,"-216"222"-3698,156-131-96,0-4-16,4-6-224,4-11-897,7-16-1360,8-21-4322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2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13862,'0'0'987,"7"25"-384,9 31 78,2 0 0,3-2 0,1 0 0,32 52 0,165 182 1180,-61-88-1196,-60-61-464,-7 3-1,-6 5 1,-7 3 0,91 247-1,-145-344-434,-22-51 100,-1 0 0,0-1 0,0 1 0,1 0 0,-1 0 0,1-1 0,0 1 0,-1 0 0,1-1-1,0 0 1,0 1 0,0-1 0,0 0 0,0 0 0,0 0 0,0 0 0,0-1 0,0 1 0,1 0 0,3 0 0,-5-22-3785,-1-10-134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17880,'0'0'2721,"141"202"-1248,-81-118-1201,0 3-272,-8-3-16,-7-7-576,-19-10-1473,-19-3-3089,-7-14-7476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16984,'0'0'4466,"0"245"-4098,-15-77-368,-3 6-48,3-3-384,-4 1-881,-14-15-2176,-20-22-3379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11077,'0'0'4632,"33"-13"-3744,2-1-845,0 2-1,1 2 1,1 1 0,-1 2-1,1 1 1,51-1 0,14 9 75,-22 0-186,0-3 0,92-13 0,-150 11 160,-1-1 1,0-1 0,0-1-1,0 0 1,-1-2-1,0 0 1,0-2 0,-1 0-1,0-1 1,-1-1-1,0 0 1,29-28 0,-43 33 460,-3 7-460,-1 0-1,0 1 1,0-1 0,0 0-1,0 0 1,0 0-1,0 0 1,0 0 0,0 0-1,0 0 1,1 1 0,-1-1-1,0 0 1,0 0-1,0 0 1,0 0 0,0 0-1,0 0 1,1 0-1,-1 0 1,0 0 0,0 0-1,0 0 1,0 0 0,1 0-1,-1 0 1,0 0-1,0 0 1,0 0 0,0 0-1,0 0 1,1 0 0,-1 0-1,0 0 1,0 0-1,0 0 1,1 41 41,2 1 0,2-1-1,2 0 1,16 59 0,-15-74-124,2 1-1,0-1 1,1 0 0,2-1 0,0 0 0,2-1-1,30 37 1,-42-58-23,0 1 1,0-1-1,1 1 0,-1-1 1,1 0-1,0 0 0,0-1 0,0 1 1,0-1-1,1 0 0,-1 0 1,1 0-1,-1 0 0,1-1 0,0 0 1,-1 0-1,1 0 0,0-1 1,0 1-1,-1-1 0,1-1 0,0 1 1,0 0-1,0-1 0,-1 0 1,1 0-1,0-1 0,-1 1 1,1-1-1,-1 0 0,0 0 0,7-4 1,3-4-42,0 0 0,0 0 1,-1-1-1,0-1 1,-1-1-1,0 0 0,15-21 1,-10 11 33,-1 0 1,-1-1 0,-1 0-1,-1-1 1,-1-1 0,-1 0-1,11-42 1,-24 83 16,1 0 0,0-1 1,1 1-1,1 0 0,0-1 0,1 1 1,1-1-1,0 1 0,1-1 0,1 0 1,0 0-1,1-1 0,0 1 1,1-1-1,0 0 0,1-1 0,1 0 1,0 0-1,0-1 0,1 0 0,1-1 1,0 0-1,0-1 0,1 0 0,0 0 1,0-2-1,1 1 0,0-2 0,1 1 1,-1-2-1,1 0 0,0-1 0,15 3 1,-5-3-191,1-1 0,-1-1 0,0-1 0,1-2-1,-1 0 1,0-1 0,0-2 0,47-13 0,-62 15 150,0-1-1,0-1 1,-1 0 0,0 0-1,0-1 1,0 0-1,0 0 1,-1 0-1,0-1 1,0 0-1,0-1 1,-1 0-1,0 0 1,0 0-1,-1-1 1,0 1 0,0-1-1,-1-1 1,0 1-1,0-1 1,-1 1-1,0-1 1,-1 0-1,0 0 1,0 0-1,0-15 1,0-17 458,-3-49 0,1 88-363,0 1 0,0 0 0,0 0 1,0 0-1,0 0 0,0 0 1,0 0-1,0 0 0,-1 0 0,1 0 1,0 0-1,-1 0 0,1 0 1,0 0-1,-1 0 0,0 0 0,1 0 1,-1 0-1,1 0 0,-1 0 0,0 1 1,0-1-1,0 0 0,1 0 1,-1 1-1,0-1 0,0 1 0,0-1 1,0 0-1,0 1 0,0 0 1,0-1-1,0 1 0,0 0 0,0-1 1,0 1-1,0 0 0,0 0 0,-1 0 1,1 0-1,-2 0 0,3 0 140,0 17-136,-1-7-43,2 1-1,-1-1 1,1 1-1,4 17 0,-3-23-7,0-1-1,0 1 1,0-1-1,0 1 1,1-1-1,0 0 1,0 0-1,0 0 1,0-1-1,0 1 1,1-1-1,7 6 0,3 1-67,0 0 0,1-2 0,0 1 0,0-2 1,1 0-1,0 0 0,0-2 0,32 7 0,-16-7-165,0-2 0,-1-1 0,62-4 0,-83 0 100,1 0 0,0 0-1,-1-1 1,0-1 0,0 1-1,0-2 1,0 1 0,0-2-1,-1 1 1,0-1 0,0 0-1,-1-1 1,0 0 0,0 0-1,0-1 1,-1 0 0,0-1-1,-1 1 1,9-16 0,-5 8 188,-1 0 1,0-1 0,-2 0-1,0-1 1,-1 1 0,-1-1-1,0-1 1,-2 1 0,0 0-1,1-28 1,-4-7 3290,-9 67-2698,-1 13-623,0 1-1,2 0 0,2 0 1,0 1-1,2 0 0,1 0 1,1 0-1,1 0 1,6 51-1,-4-76-51,0 0 0,0-1 0,0 1 1,1-1-1,-1 0 0,1 1 0,0-1 0,0 0 0,0 0 1,0 0-1,0 0 0,1 0 0,0-1 0,-1 1 0,1-1 1,0 0-1,0 1 0,0-1 0,0-1 0,0 1 0,1 0 1,-1-1-1,1 1 0,-1-1 0,6 1 0,7 1-174,0 0-1,1-1 0,-1-1 0,22-1 0,-24 0-4,-5-1 71,-1 0 0,1 0 1,-1-1-1,1 0 0,-1 0 0,0-1 0,0 0 1,0 0-1,0-1 0,0 0 0,-1-1 0,0 0 1,0 0-1,10-9 0,-9 7 106,0-2-1,0 1 0,-1-1 1,0 0-1,0 0 1,-1-1-1,0 0 1,-1 0-1,0 0 1,6-20-1,-9 15 776,-6 16 722,-16 25-501,-13 27-742,2 1 0,3 2-1,2 1 1,2 1 0,3 2-1,3 0 1,2 0 0,3 2 0,-9 108-1,16 83-388,6-238 124,1 14-417,1-1 1,2 1-1,1 0 1,1-1-1,1 0 1,1 0 0,2-1-1,0 0 1,27 46-1,11 19-5019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296 209 14567,'0'0'6371,"-34"-13"-5472,-105-38-561,136 50-328,0-1 0,0 1-1,0 0 1,0 0 0,-1 1-1,1-1 1,0 1 0,0-1-1,-1 1 1,1 0 0,-1 0-1,1 1 1,0-1 0,0 1-1,-1-1 1,-3 2 0,6 0-6,-1-1 1,1 0-1,0 0 0,-1 0 1,1 1-1,0-1 1,0 1-1,0-1 0,0 1 1,0-1-1,0 1 1,1 0-1,-1-1 0,0 1 1,0 3-1,-3 7 28,-4 6-20,1 0 0,0 1 0,2 0 0,0 0 0,1 0-1,2 1 1,-1-1 0,2 35 0,1-50-24,0 0-1,1 0 1,0 0-1,-1 0 1,1 0-1,1 0 1,-1-1-1,1 1 1,-1 0-1,1-1 1,0 1 0,0-1-1,0 1 1,1-1-1,-1 0 1,1 0-1,0 0 1,0-1-1,0 1 1,0 0-1,0-1 1,1 0 0,-1 0-1,1 0 1,-1 0-1,1-1 1,0 1-1,0-1 1,0 0-1,0 0 1,5 0-1,5 2-21,0-1 0,0-1 1,0 0-1,0-1 0,0-1 0,1 0 0,-1-1 0,14-4 0,-16 3 77,-1-1 1,0 0-1,0-1 1,-1-1 0,0 1-1,0-2 1,0 1-1,-1-1 1,1-1-1,-2 0 1,1 0 0,-1-1-1,0 1 1,-1-2-1,0 1 1,-1-1-1,0 0 1,0-1 0,-1 1-1,-1-1 1,1 0-1,-2 0 1,0-1-1,0 1 1,-1-1 0,2-18-1,-4 29 352,0 29-187,0 135-304,1-156 84,-1 0-1,1-1 0,0 1 1,1 0-1,0-1 1,0 1-1,0-1 1,1 0-1,0 0 1,0 0-1,0 0 1,1 0-1,0-1 0,0 1 1,1-1-1,-1 0 1,1-1-1,0 1 1,0-1-1,1 0 1,-1 0-1,1 0 1,0-1-1,0 0 0,0 0 1,0-1-1,1 1 1,6 0-1,15 5-227,1-2-1,-1-1 1,1-1 0,1-2-1,35-1 1,-48-1 98,0 0 0,-1-2 0,1 0 0,0 0 1,-1-2-1,0 0 0,0-1 0,0-1 0,0 0 0,-1-1 0,0-1 1,-1 0-1,1-1 0,-1 0 0,-1-1 0,0-1 0,-1 0 0,0-1 1,0 0-1,-1-1 0,-1 0 0,13-22 0,-14 17 219,-1 0 0,-1-1 0,-1 0 0,0 0 0,-2 0 0,0-1 0,-1 0 0,-1 0 0,-1 0 0,-1 1 0,0-1 0,-6-31 0,5 45 19,0 0 0,-1 0 0,1 1 0,-1-1 1,-1 0-1,1 1 0,-1 0 0,0-1 1,0 1-1,-1 0 0,0 0 0,1 1 1,-2-1-1,1 1 0,0 0 0,-1 0 0,0 1 1,0-1-1,0 1 0,0 0 0,0 0 1,-1 1-1,1-1 0,-1 1 0,0 0 0,0 1 1,0 0-1,-9-1 0,13 18-187,2-9 87,0 1 0,0-1-1,1 0 1,0 0-1,0 0 1,0 0-1,1 0 1,0 0-1,1-1 1,-1 1-1,1-1 1,1 1-1,-1-1 1,1 0-1,0 0 1,1-1-1,-1 1 1,1-1-1,0 0 1,0 0-1,1-1 1,-1 1-1,1-1 1,13 7-1,-1-2 18,1 0-1,27 9 0,-29-13-29,0 2-1,0 0 1,-1 1 0,19 13 0,-31-18 7,0 0 0,0 0 0,0 0 0,0 1 1,-1 0-1,0-1 0,0 1 0,0 1 1,0-1-1,-1 0 0,1 1 0,-1-1 0,0 1 1,0 0-1,-1-1 0,0 1 0,0 0 1,0 0-1,1 9 0,-5 202 95,3-215-87,0 0 0,0-1 0,0 1-1,1 0 1,-1 0 0,0 0 0,1-1 0,-1 1-1,1 0 1,-1 0 0,1-1 0,-1 1 0,1 0-1,-1-1 1,1 1 0,0-1 0,-1 1-1,1-1 1,0 1 0,-1-1 0,1 1 0,0-1-1,0 0 1,0 1 0,-1-1 0,1 0-1,0 0 1,0 0 0,0 1 0,0-1 0,1 0-1,34 1-3,-27-1 1,11-2 3,0 0 0,0-1 1,0-1-1,0-1 1,-1-1-1,1 0 1,-1-2-1,-1 0 0,0-1 1,0-1-1,-1 0 1,0-2-1,0 0 1,-2-1-1,1 0 0,-2-1 1,0-1-1,0 0 1,-2-1-1,0-1 1,18-31-1,-25 38 59,-1 0 1,0-1-1,0 1 0,-1-1 1,0 0-1,-1 0 0,-1 0 1,1 0-1,-2 0 1,1-1-1,-2 1 0,0 0 1,-2-15-1,3 25-30,0 0 0,-1 0 0,1-1-1,0 1 1,-1 0 0,1 0 0,-1 0 0,1 0 0,-1 0-1,1 0 1,-1 0 0,0 0 0,0 0 0,1 0 0,-1 0-1,0 1 1,0-1 0,0 0 0,0 1 0,0-1 0,0 0-1,0 1 1,0-1 0,0 1 0,0-1 0,0 1 0,0 0-1,-1-1 1,1 1 0,0 0 0,0 0 0,-3 0 0,3 0-21,-1 1 1,1 0 0,-1-1 0,1 1 0,0 0 0,-1 0 0,1-1 0,0 1 0,-1 0 0,1 0 0,0 1 0,0-1 0,0 0 0,0 0 0,0 0 0,0 1 0,0-1 0,1 0-1,-1 1 1,0-1 0,1 1 0,-1-1 0,1 1 0,-1 1 0,-5 25-6,0 0 0,2 0 0,1 0 0,1 0 0,2 0 0,0 1 0,6 32 0,-4-54-62,1 1 0,0-1 0,0 0 0,0 0 0,1-1 0,0 1 0,0-1 0,1 1 0,0-2 1,0 1-1,0 0 0,1-1 0,0 0 0,0 0 0,0-1 0,0 1 0,1-2 0,0 1 0,13 5 0,3 0-1277,0 0-1,0-2 1,1-1 0,46 7 0,9-7-7413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620 191 15463,'0'0'2294,"-41"-21"-1157,-137-64 592,171 81-1631,-1 1 1,1 1-1,0-1 1,-1 1-1,1 0 1,-1 1-1,0 0 0,0 0 1,1 1-1,-1 0 1,0 0-1,0 1 1,0 0-1,1 0 1,-1 0-1,0 1 1,-12 5-1,10 0-60,-1-1 0,2 1-1,-1 1 1,1 0 0,0 0 0,0 1 0,-12 16-1,17-21-14,-14 18-9,1 0-1,1 1 1,1 0 0,1 1 0,1 1 0,2 0-1,0 1 1,1 0 0,2 1 0,1 0 0,1 0-1,1 0 1,2 1 0,0 0 0,2-1 0,3 38 0,-2-59-35,1 1 0,0 0 0,1-1 1,-1 1-1,1-1 0,1 1 0,-1-1 1,1 0-1,0 0 0,0 0 0,1 0 1,0-1-1,0 1 0,0-1 0,1 0 1,-1 0-1,1-1 0,0 1 0,1-1 1,-1 0-1,1 0 0,0-1 0,0 0 1,0 0-1,0 0 0,7 1 0,11 3-142,-1-1 0,1-1 0,1-1 0,-1-1-1,49-1 1,-61-3 109,-1 1 1,1-2-1,-1 1 0,1-2 1,-1 1-1,0-2 0,0 1 1,0-1-1,0-1 0,-1 0 1,0-1-1,0 0 0,0 0 0,-1-1 1,13-12-1,-11 8 32,0-1 0,-1 0 0,0-1 0,-1 0 0,-1 0 0,0-1 0,-1 0 0,0-1 0,-1 1 0,0-1 0,3-16 0,-1-8 5,-2 0-1,-2-1 1,-1 0 0,-2 0-1,-5-50 1,3 78 22,0 1 0,-1-1 0,-1 1 0,0 0 0,-1-1 0,0 1 0,0 1 0,-1-1 0,-1 1 0,0 0-1,0 0 1,-1 0 0,0 1 0,-12-12 0,8 11 89,0 0 0,-1 1-1,0 0 1,-1 1 0,0 1-1,0 0 1,-1 0-1,1 2 1,-1 0 0,-28-7-1,63 19-117,0 0 0,24 14-1,33 11 58,-43-20-32,53 19 38,93 45 0,-156-64-50,-1 1 0,-1 1 0,0 2 1,-1 0-1,0 1 0,-1 1 0,-2 1 0,25 29 1,-36-37-11,-1 1 1,0-1 0,0 1 0,-1 0-1,-1 0 1,0 1 0,-1 0-1,0 0 1,2 17 0,-1 7-39,-1 76 0,-4-105 57,0 5-10,-1-1 1,0 1-1,-1-1 0,-7 24 1,8-31 12,-1 0 1,1 0-1,-1-1 1,-1 1 0,1-1-1,0 0 1,-1 0 0,0 0-1,0 0 1,0 0 0,-1 0-1,1-1 1,-1 0 0,0 1-1,-6 2 1,9-5 39,0-1 1,0 1-1,0-1 1,1 0-1,-1 1 0,0-1 1,0 0-1,0 0 1,0 0-1,0 1 1,0-1-1,0 0 0,0-1 1,0 1-1,0 0 1,0 0-1,0 0 1,0 0-1,0-1 0,0 1 1,0 0-1,0-1 1,0 1-1,1-1 1,-1 1-1,0-1 0,0 0 1,1 1-1,-1-1 1,0 0-1,0 1 1,1-1-1,-1 0 0,1 0 1,-1 0-1,1 1 1,-1-1-1,1 0 1,0 0-1,-1 0 0,1 0 1,-1-1-1,-9-41 59,8 22-108,1-1 0,1 1 1,1-1-1,0 1 0,2-1 1,1 1-1,0 0 0,8-21 1,-7 27-66,0 1 1,2 0 0,0 0 0,0 1 0,1 0 0,1 0 0,0 0 0,1 1 0,0 1 0,0 0 0,24-19 0,-27 26-11,0 0 0,-1 1 1,1 0-1,0 0 0,0 0 0,1 1 1,-1 0-1,1 1 0,-1-1 0,1 2 1,-1-1-1,1 1 0,14 1 0,-18-1 57,0 0-5,0 1-1,-1 0 1,1 0-1,0 0 1,0 0-1,-1 0 0,1 1 1,-1 0-1,1 0 1,-1 0-1,0 0 1,0 0-1,1 1 1,-2-1-1,1 1 0,0 0 1,-1 0-1,1 0 1,-1 0-1,4 7 1,6 10-1086,-2 1 1,13 32-1,-8-18-2365,4 3-2174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13574,'0'0'8132,"-75"275"-7844,72-164-208,3 3 32,0 1-112,0-11 0,0-7-80,0-16-912,0-11-865,0-20-2753,0-16-3666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6099,'0'0'9732,"45"-18"-8673,147-57 190,-166 64-1072,1 2-1,0 1 1,1 1-1,0 1 1,0 1 0,0 2-1,0 1 1,37 1-1,-59 1-79,-5 1-77,0-1 0,0 0 1,0 1-1,0-1 0,0 0 0,0 1 0,0-1 0,-1 1 1,1 0-1,0-1 0,0 1 0,-1 0 0,1-1 1,0 1-1,-1 0 0,1 0 0,-1-1 0,1 1 0,-1 0 1,1 0-1,-1 0 0,1 0 0,-1 0 0,0 0 0,0 0 1,0 0-1,1 0 0,-1 0 0,0 0 0,0-1 1,0 3-1,-1 43 645,1-31-349,-2 69 657,6 111-265,-4-188-711,1-1 0,0 1 0,0-1 1,1 1-1,0-1 0,0 0 0,1 1 0,-1-1 0,2 0 0,-1-1 0,0 1 0,1-1 0,0 1 0,0-1 0,1 0 1,-1 0-1,1-1 0,0 0 0,1 0 0,-1 0 0,1 0 0,-1-1 0,8 4 0,4-1-93,-1-1 0,1 0-1,-1-1 1,1-1 0,1 0-1,-1-2 1,30 0 0,-35-2-10,0 0 0,0 0-1,0-2 1,0 1 0,-1-1 0,1-1 0,-1 0-1,0-1 1,0 0 0,-1-1 0,1 0 0,-1 0 0,0-1-1,-1-1 1,0 0 0,0 0 0,0 0 0,-1-1-1,-1-1 1,12-17 0,-8 11 243,-1-1 0,-1-1 0,0 0 0,-1 0 0,-1 0 0,-1-1-1,-1 0 1,0 0 0,-2-1 0,0 1 0,0-22 0,-3 165 525,0-118-657,0-1 0,1 1 1,0 0-1,0-1 1,1 1-1,-1-1 1,1 1-1,0-1 0,0 0 1,1 0-1,0 0 1,0 0-1,0 0 1,0 0-1,1-1 0,0 0 1,0 0-1,0 0 1,0 0-1,0 0 1,1-1-1,0 0 0,0 0 1,0 0-1,0-1 1,0 1-1,0-1 1,11 2-1,8 3 13,0-2 0,0-1 1,1-1-1,-1-1 0,32-1 0,-48-1-26,0 0 1,0-1-1,0 0 0,0 0 0,0-1 0,0 0 0,-1 0 0,1-1 0,0 0 0,-1 0 0,0-1 1,0 0-1,0 0 0,0-1 0,-1 0 0,1 0 0,-1-1 0,-1 1 0,1-1 0,-1-1 0,0 1 1,0-1-1,-1 1 0,5-11 0,-1-1-2,0 0 1,-2-1-1,0 0 1,-1 0 0,-1 0-1,0-1 1,-2 1-1,0-39 1,-2 57 438,0 12-218,0 0-202,0-1 0,1 1 1,0-1-1,1 1 0,0-1 1,0 1-1,1-1 0,7 16 1,-7-20-14,1 0 0,-1-1 1,1 1-1,1-1 1,-1 0-1,1 0 1,0 0-1,0-1 0,0 0 1,0 0-1,1 0 1,0-1-1,0 1 1,0-1-1,10 3 1,0-1-106,1 0 0,-1-2 0,1 0 0,0-1 1,0 0-1,0-2 0,0 0 0,0-1 1,0 0-1,0-2 0,-1 0 0,23-7 1,-34 8 68,0-1 1,0-1-1,-1 1 1,1-1-1,-1 0 1,1 0 0,-1 0-1,-1-1 1,1 1-1,-1-1 1,1 0-1,-1 0 1,-1 0 0,1 0-1,-1 0 1,0-1-1,0 1 1,0-1-1,-1 0 1,2-10-1,-2 10 34,-1 0 0,1 0 0,-1-1 0,0 1 0,0 0 0,-1 0 0,1 0 0,-1 0 0,-1 0 0,1 0 0,-1 0-1,0 1 1,0-1 0,-1 1 0,0-1 0,0 1 0,0 0 0,-1 0 0,-7-9 0,2 8-32,0 0-1,0 0 1,-1 0 0,0 1 0,0 1 0,-1 0-1,1 0 1,-1 1 0,1 0 0,-1 1-1,0 1 1,-21-2 0,21 3-8,0-1-1,-1 1 0,1 1 1,0 0-1,0 1 1,0 0-1,0 1 1,0 0-1,0 1 1,1 0-1,-1 0 1,-16 11-1,16-7-303,-1 2 0,2-1 0,-1 2-1,1-1 1,1 1 0,0 1 0,0-1 0,-6 15 0,10-18-242,1 1 0,1-1 0,-1 1 0,1 0 0,1 0 0,0 0 0,0 0 0,0 13 0,1 19-3151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865 111 1745,'0'0'16111,"-36"-18"-15105,-115-56 680,145 71-1576,0 0 0,0 1 0,0-1 0,0 1-1,-1 1 1,1-1 0,0 1 0,-1 0 0,1 1 0,-1-1 0,1 1-1,0 1 1,-1-1 0,1 1 0,-1 0 0,1 0 0,0 1 0,-1 0 0,-7 4-1,5-1-106,1 2-1,0-1 0,0 1 0,0 0 0,1 1 1,0-1-1,0 2 0,-6 9 0,-1 0 134,0-1-142,1 1 1,1 0-1,1 1 0,1 0 1,0 0-1,1 1 0,1 1 0,1-1 1,1 1-1,1 1 0,1-1 1,1 1-1,-1 32 0,4-51-11,0-1 0,0 0-1,0 1 1,0-1 0,1 0 0,-1 1 0,1-1-1,0 0 1,0 0 0,0 1 0,0-1-1,0 0 1,0 0 0,0 0 0,1 0-1,-1 0 1,1-1 0,-1 1 0,4 3 0,-1-3-21,0 0 0,0 1 0,0-2 0,0 1 0,0 0 0,0-1 0,0 0 1,1 0-1,-1 0 0,5 0 0,7 0-107,1 0 0,-1-2 1,0 0-1,0-1 0,17-4 0,-9-1-43,0-1 0,0-1 0,-1-2 0,35-20 0,-37 19 155,1 0-1,0 2 0,1 0 1,0 1-1,27-6 0,-48 15 26,0-1-1,0 1 1,0-1-1,0 1 1,0 0-1,0-1 1,0 1-1,0 0 1,0 0-1,0 1 1,0-1 0,0 0-1,0 1 1,0-1-1,0 1 1,0 0-1,0-1 1,0 1-1,0 0 1,0 0-1,-1 0 1,1 1-1,0-1 1,1 2-1,-1 1 18,0 0 0,0 0 0,0 0 0,-1 0 0,0 1-1,1-1 1,-2 0 0,1 1 0,0-1 0,-1 9-1,3 446 432,-5-242-58,23 412 656,-15-495-1017,-4 122-440,-2-251 366,0 1-1,0-1 0,0 0 0,-1 0 0,1 0 0,-1 0 0,-1 0 0,1 0 0,-1 0 0,1 0 0,-1 0 1,-1-1-1,1 1 0,-1-1 0,0 1 0,0-1 0,0 0 0,0 0 0,-6 4 0,3-4 19,-2-1-1,1 0 1,0 0-1,-1-1 1,1 0-1,-1 0 1,0-1-1,1 0 1,-1 0 0,0-1-1,0 0 1,-10-1-1,-7-1 46,-1-1-1,0-2 1,0 0-1,1-2 1,0-1-1,1-1 1,0-1 0,0-1-1,1-1 1,-33-22-1,9 1 56,1-1-1,2-3 1,-71-75-1,91 85-129,1 0 1,1-1-1,2-1 1,1-1-1,1-1 0,1-1 1,2 0-1,1-1 1,2-1-1,2 0 0,0 0 1,3-1-1,0 0 1,3-1-1,1 1 0,1-1 1,2 0-1,7-54 1,-4 73-285,1 0-1,0 1 1,1 0 0,1-1 0,1 2 0,0-1 0,1 1 0,0 0 0,1 0-1,1 1 1,13-14 0,-6 11-309,0 0 0,1 1 1,1 1-1,0 1 0,1 1 0,0 1 0,34-16 0,92-29-5392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37 16536,'0'0'5322,"-22"-9"-4708,5 2-591,0 1 0,-35-8 0,51 14-22,0 0 0,-1 0 0,1 0-1,0 0 1,-1 0 0,1 0 0,0 0 0,0 1 0,0-1 0,-1 1 0,1-1-1,0 1 1,0-1 0,0 1 0,0 0 0,0-1 0,0 1 0,0 0-1,0 0 1,0 0 0,0 0 0,0-1 0,1 1 0,-1 1 0,0-1-1,1 0 1,-1 0 0,0 0 0,0 2 0,-7 39 87,6-30-58,-2 14-33,0 1 0,2 0 0,1 0 0,1 1-1,5 36 1,-3-59-47,0 0 0,0-1-1,0 1 1,1 0-1,0-1 1,0 0 0,0 1-1,0-1 1,0-1-1,1 1 1,0 0 0,0-1-1,0 0 1,0 1-1,0-2 1,1 1 0,-1 0-1,1-1 1,0 0-1,0 0 1,0-1 0,0 1-1,0-1 1,0 0-1,6 1 1,-5-1-74,1 0-1,-1 0 1,1 0-1,-1-1 1,1 0-1,-1 0 1,1-1 0,-1 1-1,1-1 1,-1-1-1,0 1 1,1-1-1,-1 0 1,0-1-1,0 0 1,0 1 0,-1-2-1,1 1 1,9-8-1,-11 5 54,0 1-1,0-1 1,0 0-1,0 0 1,-1 0-1,0-1 1,-1 1-1,1-1 1,-1 0-1,0 1 1,0-9-1,1-7 50,-1-1 0,-2-24 0,0 34 21,0 8 32,0 0 0,-1 0 0,0-1 0,0 1 1,0 0-1,-1 0 0,1 0 0,-1 0 0,-1 0 1,1 1-1,0-1 0,-1 1 0,0-1 0,0 1 1,-1 0-1,1 0 0,-1 0 0,0 1 0,0-1 1,-7-4-1,4 4 39,-1-1 0,0 1 0,0 0 0,-1 0 0,1 1 1,-1 1-1,1-1 0,-1 1 0,0 1 0,0-1 0,-15 1 0,22 1-61,1 0 0,-1 0 0,1 0 0,-1 1 0,1-1 0,0 0 0,-1 1 0,1-1 0,-1 1 0,1 0 0,0-1 0,-1 1 0,1 0 0,0 0 0,0 0 0,0 0 0,0 0 0,-1 0 0,1 0 0,1 0 0,-3 3-1,1 0 1,0 0-1,0 0 0,0 0 0,1 0 0,0 0 1,0 0-1,-1 8 0,0 6 6,1 0-1,3 32 1,-2-50-14,0 2 0,1 0-1,-1 0 0,1 1 1,0-1-1,0 0 1,0 0-1,0 0 0,0 0 1,1 0-1,-1 0 0,1-1 1,-1 1-1,1 0 1,-1-1-1,1 1 0,0-1 1,0 1-1,0-1 0,0 0 1,0 0-1,0 0 1,0 0-1,0 0 0,0-1 1,1 1-1,-1 0 0,0-1 1,0 0-1,1 1 1,1-1-1,15 2-8,-1-1 0,34-1 1,-29-1-11,6-1-103,-1-1-1,1-2 1,-1-1 0,-1-1-1,1-1 1,40-18-1,36-10 236,-104 36-96,1 0 0,-1 1-1,1-1 1,-1 0 0,1 1 0,-1-1 0,0 1 0,1-1-1,-1 1 1,1-1 0,-1 1 0,0-1 0,0 1-1,1-1 1,-1 1 0,0-1 0,0 1 0,0 0 0,1-1-1,-1 1 1,0 0 0,0-1 0,0 1 0,0-1-1,0 1 1,0 0 0,0-1 0,0 1 0,-1-1 0,1 1-1,0 1 1,0 2 80,2 26 36,1-1 0,2 0 0,1 0 0,1-1 0,1 1 0,2-2 0,23 49 0,-31-72-129,0 0-1,1-1 1,-1 0-1,1 1 1,-1-1-1,1 0 1,0-1-1,0 1 1,0 0-1,1-1 1,-1 0-1,1 1 1,-1-1-1,1-1 1,0 1-1,0 0 1,-1-1-1,1 0 0,0 0 1,0 0-1,0-1 1,0 1-1,1-1 1,-1 0-1,0 0 1,0 0-1,0 0 1,0-1-1,0 0 1,0 0-1,0 0 1,0 0-1,0-1 1,-1 1-1,1-1 1,0 0-1,-1 0 0,1-1 1,-1 1-1,0-1 1,0 1-1,4-5 1,128-138 0,-101 105-40,1 1 0,78-65 0,-112 104 52,-1-1-1,1 1 1,-1-1 0,1 1 0,0 0 0,-1-1-1,1 1 1,0 0 0,0-1 0,-1 1-1,1 0 1,0 0 0,0 0 0,-1 0 0,1 0-1,0 0 1,0 0 0,-1 0 0,1 0-1,0 0 1,0 0 0,-1 0 0,1 0 0,0 1-1,0-1 1,-1 0 0,1 0 0,0 1 0,-1-1-1,1 1 1,0-1 0,-1 1 0,1-1-1,-1 1 1,1-1 0,-1 1 0,1-1 0,-1 1-1,1 0 1,-1-1 0,0 1 0,1 0 0,17 41 113,-9-18 15,-2-9-113,0 0 0,1-1-1,1 0 1,0 0 0,1-1-1,21 21 1,-24-28-192,0 0 0,1-1 0,0 0 0,0 0 0,0-1 0,1 0 1,-1 0-1,1-1 0,0 0 0,0 0 0,0-1 0,0 0 0,16 0 0,82-1-8728,-44-1-246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471 954 10741,'0'0'11146,"-27"-19"-10591,27 19-555,-119-79 352,115 77-334,0-1-1,-1 1 0,1 0 0,0 0 0,-1 1 1,0-1-1,1 1 0,-1 0 0,0 0 0,1 1 0,-1-1 1,0 1-1,0 0 0,1 0 0,-1 1 0,0-1 1,0 1-1,1 0 0,-1 1 0,0-1 0,1 1 1,0 0-1,-1 0 0,1 0 0,0 0 0,-5 4 0,-1 0 5,-8 4 7,0 1-1,1 0 1,0 2-1,1 0 1,-25 25 0,35-31-38,0 0 0,0 1 0,1-1 0,0 1 1,0 0-1,1 0 0,0 1 0,0-1 1,1 1-1,0 0 0,0 0 0,1 0 1,1 0-1,-2 19 0,3-24 1,0 0-2,-1-1 0,1 1 0,1 0 1,-1-1-1,1 1 0,-1-1 0,1 1 0,1 4 0,-1-7 1,1 1 0,-1-1 1,0 0-1,0 1 0,1-1 0,-1 0 0,1 0 1,-1 1-1,1-1 0,-1-1 0,1 1 0,0 0 1,0 0-1,-1 0 0,1-1 0,0 1 0,0-1 1,2 1-1,16 3-244,1-1 0,0-1-1,0 0 1,-1-2 0,1 0 0,0-1 0,0-2 0,0 0 0,-1-1 0,0-1-1,0 0 1,0-2 0,0 0 0,-1-2 0,0 0 0,28-19 0,-41 24 140,0 0 1,0-1 0,0 1 0,0-1 0,-1-1 0,0 1 0,0-1 0,-1 0 0,8-12 0,-10 15 418,-1-1 0,0 0 0,0 1 0,0-1-1,0 1 1,0-1 0,-1 0 0,0-5 1201,0 20-1275,-1 16-151,3 38-3,-2-62-78,1 1-1,0 0 0,-1-1 1,2 1-1,-1-1 0,0 1 1,1-1-1,0 0 1,-1 0-1,1 1 0,0-1 1,1-1-1,-1 1 1,1 0-1,3 3 0,4 1-93,1 0-1,0 0 0,1-1 0,0 0 0,0-1 0,0-1 0,0 0 1,1 0-1,0-1 0,20 2 0,2-2-864,0-2 1,61-5-1,-84 3 577,0 0 0,0-1-1,0-1 1,0 0-1,-1-1 1,0 0 0,0-1-1,0 0 1,0 0 0,0-2-1,-1 1 1,11-10 0,-8 5 200,-1-2 0,0 0 0,0 0 0,-1-1 0,-1 0 0,0-1 0,11-24 0,3-17 713,-3-1 1,-3-2-1,21-107 1,-34 141-316,22-116 2170,11-170 1,-31 111 2812,-7 209-4980,-5 222-6,5 204-95,6-381-303,2-1 0,3 1 0,28 84 0,33 54-3485,-28-93-1487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2.5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13414,'0'0'1025,"25"23"-460,5 3-462,12 10 192,-2 2-1,37 45 1,41 84 1945,-96-130-1989,2-1-1,1-1 1,1-2-1,2 0 1,63 56-1,-81-83-199,0 0-1,0 0 0,1-1 1,-1 0-1,1-1 1,0 0-1,1-1 0,-1 0 1,0-1-1,1-1 0,0 1 1,-1-2-1,1 1 1,0-2-1,-1 0 0,14-2 1,-21 2-18,0 0 0,0 0 0,-1-1 0,1 1 0,-1-1 1,1 0-1,-1 0 0,0 0 0,0 0 0,0 0 0,0-1 0,0 0 1,0 1-1,-1-1 0,1 0 0,-1 0 0,0 0 0,0-1 0,0 1 1,0-1-1,-1 1 0,1-1 0,-1 1 0,0-1 0,0 0 0,0 1 1,0-6-1,2-13 1,-1 0 0,0-1 1,-3-35-1,0 26-328,1 12-321,0 0 0,-2 0 0,0 1 0,-1-1 0,-8-28 0,6 36-472,0 0 1,0 1-1,-1-1 0,0 1 0,-15-19 1,-10-5-3759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17688,'0'0'4578,"-75"238"-3841,61-127-593,10-3-112,4-1-32,0 0 0,18-6-144,5-7-641,-5-13-1392,-18-17-2513,0-21-5491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12214,'46'-2'-1590,"13"-2"1370,226-9 109,-136 8-592,-38 0 549,-34 4 3468,-82 10 82,-10 11-2991,1 0 1,1 1-1,1 0 0,1 1 0,1 0 1,0 1-1,2 0 0,1 0 1,0 1-1,-3 29 0,7-32-389,1 1-1,1-1 1,1 1-1,0-1 1,5 23-1,-4-37-23,1-1-1,0 1 1,0-1-1,0 0 1,1 0-1,0 0 1,0 0-1,1-1 1,0 1-1,0-1 1,0 0-1,0 0 1,1-1-1,0 1 1,0-1-1,0 0 1,1 0-1,-1 0 1,1-1-1,7 3 1,4 1-107,-1-1 0,2-1-1,-1 0 1,1-1 0,-1-1 0,1-1 0,0 0 0,0-2 0,0 0 0,0-1 0,0 0 0,0-2-1,0 0 1,-1-1 0,0-1 0,1 0 0,-2-2 0,1 0 0,-1 0 0,21-14 0,-24 11 31,0-1 1,-1 0-1,0-1 0,-1 0 1,0-1-1,-1 0 1,15-26-1,-20 30 74,-1 0-1,0 0 1,0 0 0,-1-1-1,0 0 1,0 1-1,-1-1 1,-1 0 0,0 0-1,0 0 1,-1 0-1,0 0 1,0 0 0,-3-12-1,2 18-2,0 1 0,0-1 0,0 0 0,-1 1-1,1-1 1,-1 1 0,0-1 0,0 1 0,0 0 0,0 0-1,0 0 1,-1 0 0,1 0 0,-1 0 0,0 1-1,0-1 1,0 1 0,-5-3 0,-1 1-35,-1-1 1,0 2-1,0-1 0,0 2 1,-20-4-1,-37-2-309,-133 2 1,152 6-25,-162 4-3250,-15 13-4351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61 498 7507,'0'0'6606,"-10"16"-6182,-30 51-96,39-64-311,-1 1-1,1-1 0,0 0 0,0 0 0,0 0 0,0 1 1,0-1-1,1 0 0,-1 1 0,1-1 0,0 7 0,0-9-11,1 1-1,-1-1 0,1 0 0,-1 1 0,1-1 1,-1 0-1,1 1 0,0-1 0,-1 0 0,1 0 0,0 0 1,0 0-1,0 0 0,0 0 0,0 0 0,0 0 0,0 0 1,1 0-1,1 1 0,3 0 7,1 0 0,0 0 0,0 0 0,0-1 1,0 0-1,0 0 0,1-1 0,6 0 0,-6 0 14,13 0 19,0-1 0,0-2 0,0 0 0,0 0 0,-1-2 0,0-1 0,0-1 0,0 0 1,-1-1-1,0-1 0,0-1 0,-1-1 0,-1-1 0,1 0 0,-2-1 0,0-1 0,25-28 0,-22 22-20,0-2 0,-2-1 0,-1 0 1,0-1-1,-2 0 0,17-40 0,-23 45-12,-1-1-1,-1-1 1,-1 1 0,0-1-1,-2 0 1,0 0-1,-2 0 1,0 0 0,-3-26-1,2 44 8,0 1 0,0-1 0,-1 1 0,0-1 0,1 0 0,-1 1 0,0 0 0,0-1 0,0 1 0,-1 0 0,1-1 0,0 1 0,-1 0 0,0 0-1,1 0 1,-1 0 0,0 0 0,0 1 0,0-1 0,0 0 0,0 1 0,-1 0 0,1-1 0,0 1 0,-1 0 0,-3-1 0,-5-1 140,1 1 0,-1 1-1,0 0 1,0 0 0,-12 1 0,13 0-58,6 1-86,0-1-1,0 1 0,1 0 1,-1 0-1,0 1 1,0-1-1,0 1 1,1 0-1,-1-1 0,1 2 1,-1-1-1,1 0 1,0 1-1,0 0 1,0-1-1,0 1 0,1 0 1,-1 1-1,1-1 1,-1 0-1,1 1 0,-3 6 1,-2 6 59,0 0 1,1 0-1,0 0 1,-4 23 0,4-12-52,2 0 0,0 0 0,2 1 0,0 0 0,2-1 0,2 1 0,0 0 1,11 47-1,-9-65-23,-1-1 1,2 0-1,-1 0 1,2 0 0,-1-1-1,1 0 1,0 0 0,1 0-1,-1-1 1,2 0-1,-1 0 1,1 0 0,0-1-1,0 0 1,1-1 0,0 0-1,-1-1 1,2 1-1,10 2 1,5 1-38,0-1 0,0-1 1,1-2-1,0 0 0,0-2 0,30-1 0,-48-1 18,0 0 1,0 0-1,0-1 0,-1-1 0,1 1 1,0-1-1,-1-1 0,1 1 0,-1-1 1,0 0-1,0-1 0,0 0 0,0 0 0,9-8 1,-6 2-2,0 0-1,-1 0 1,-1-1 0,0 0 0,0 0 0,-1-1-1,10-22 1,11-34 184,34-123-1,5-15 281,-65 199-195,0 1-2,1 12 1829,19 80-1988,28 89 78,-40-148-221,1 0-1,2 0 0,0-1 1,23 32-1,15 8-691,-4-5-4431,-34-42-1708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15879,'0'0'529,"15"238"-1842,-7-67-1921,-8 10-4961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 42 15255,'0'0'888,"-32"-7"-501,-107-23 950,133 29-1290,1 0 1,-1 0-1,1 0 0,0 1 1,-1 0-1,1 0 0,-1 0 1,1 1-1,-1 0 1,1 0-1,-1 0 0,1 1 1,0 0-1,0 0 0,0 0 1,0 0-1,0 1 1,1 0-1,-1 0 0,1 0 1,-1 1-1,1-1 0,0 1 1,1 0-1,-1 0 1,-3 6-1,-2 0-43,-7 7-14,2 1 1,0 0-1,1 2 0,1-1 0,0 1 0,2 1 1,1 0-1,0 0 0,1 1 0,2 0 0,0 1 1,1-1-1,2 1 0,-3 42 0,6-63 9,0 0 0,0 0 0,0 0 0,0 0-1,0 0 1,0 0 0,0 0 0,1 0 0,-1 0 0,1 0-1,-1 0 1,1 0 0,0 0 0,0 0 0,0-1-1,0 1 1,0 0 0,0-1 0,1 1 0,-1 0 0,0-1-1,1 0 1,-1 1 0,1-1 0,2 2 0,1-2-4,0 1 1,1-1 0,-1 0 0,1 0 0,-1-1 0,1 1-1,10-2 1,-8 1 4,3 0 20,-1-2 0,0 1 0,1-1 0,-1-1 0,0 0 0,0 0 0,0-1 0,-1 0 0,1 0 0,-1-1-1,13-10 1,11-9 132,49-48 0,-48 41 10,-33 30 465,-1 6-414,-1 212 885,29 657-107,11-273-1661,-38-590 600,-2-1-1,0 1 1,0 0-1,-1 0 1,0-1-1,-1 1 0,0-1 1,-8 17-1,8-21 18,0-1 0,-1 1-1,0-1 1,-1 0 0,1 0-1,-1 0 1,0-1 0,0 0-1,0 1 1,0-2-1,-1 1 1,0-1 0,0 0-1,-11 5 1,6-4 20,0 0 0,0 0 0,-1-1 0,1-1 0,-1 0 0,0 0 0,1-1 0,-1-1-1,0 0 1,0 0 0,0-1 0,1-1 0,-1 0 0,1-1 0,-1 0 0,1 0 0,0-2 0,0 1 0,0-1 0,1-1 0,-1 0 0,1 0 0,1-1 0,-1 0-1,1-1 1,1 0 0,-16-18 0,8 4 48,2-1 0,0-1-1,1 0 1,2-1 0,0 0 0,2-1-1,1 0 1,1-1 0,-6-43 0,3-14-14,4-152 0,7 199-30,1 0 1,2 1-1,1-1 0,2 1 1,11-35-1,-8 44-4,1 0 0,0 1 0,2 0-1,1 1 1,2 1 0,0 0-1,22-24 1,-2 8-201,3 2-1,1 1 0,83-58 1,152-76-246,7-6 522,-263 164-40,-1-1 1,-1 0 0,-1-1-1,23-26 1,-34 34 13,1-1 0,-1 0-1,0 0 1,-1-1 0,0 1 0,0-1 0,-1 0-1,0 0 1,0 0 0,-1 0 0,-1-1-1,2-16 1,-2 18 67,-1 0-1,0-1 1,-1 1-1,0 0 1,0 0-1,-1 0 1,0 0 0,0 0-1,-1 1 1,0-1-1,-7-12 1,7 15-23,0 1 1,0 0-1,-1 0 1,0 1 0,0-1-1,0 1 1,0 0-1,0 0 1,-1 0-1,1 0 1,-1 1 0,0 0-1,1 0 1,-1 0-1,0 0 1,0 1-1,-1 0 1,1 0 0,0 0-1,-7 1 1,9 0-49,1 0 1,-1 0 0,1 0-1,-1 1 1,0-1 0,1 1-1,-1-1 1,1 1 0,-1 0-1,1 0 1,0 0 0,-1 1-1,1-1 1,0 0 0,0 1-1,0-1 1,0 1 0,0 0-1,0 0 1,0 0 0,1 0-1,-1 0 1,1 0 0,-1 0-1,1 1 1,0-1 0,0 0 0,0 1-1,-1 2 1,-2 9-3,0 0-1,0 0 1,2 1 0,-2 14-1,3-20 22,-2 20-1,0 0 0,2 0 1,1 1-1,2-1 1,1 0-1,9 45 0,-9-64-141,0 0 1,0-1-1,0 1 0,2 0 0,-1-1 0,1 0 0,0 0 0,1-1 1,0 1-1,0-1 0,1 0 0,0-1 0,1 0 0,-1 0 0,1 0 1,1-1-1,-1 0 0,1-1 0,0 0 0,0 0 0,1-1 0,11 4 0,-2-4-1244,0 0 0,0-2 0,0 0-1,1-1 1,25-2 0,33-2-6177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13478,'0'0'6227,"-6"36"-5547,-16 115-434,17-111-178,2 0 0,2 0 1,4 50-1,-2-80-69,-1-8-7,0 0-1,0 0 1,1 0-1,-1 0 1,1 1 0,-1-1-1,1 0 1,-1-1 0,1 1-1,0 0 1,0 0-1,2 2 1,-3-3-8,1-1-1,-1 1 1,1-1 0,-1 1-1,1-1 1,0 1 0,-1-1-1,1 1 1,0-1 0,0 0-1,-1 0 1,1 1 0,0-1-1,0 0 1,-1 0 0,1 0-1,0 0 1,0 1-1,-1-1 1,1 0 0,0-1-1,1 1 1,1-1 2,1 0 1,-1-1-1,0 1 0,1-1 0,-1 0 0,0 1 0,0-2 1,0 1-1,-1 0 0,1-1 0,0 1 0,2-5 1,36-46 40,-2-2 0,-3-1 1,32-67-1,-49 97-9,-19 26-20,1-1-1,-1 1 1,1-1-1,-1 1 1,1 0-1,-1 0 1,1-1 0,-1 1-1,1 0 1,-1 0-1,1 0 1,-1-1-1,1 1 1,0 0-1,-1 0 1,1 0 0,-1 0-1,1 0 1,0 0-1,-1 0 1,1 0-1,-1 0 1,1 1 0,0-1-1,-1 0 1,1 1-1,2 1-7,0 1 0,0 0 0,-1 0 0,0 0 0,1 0 0,-1 1 0,-1-1 0,1 1 0,0-1 0,-1 1 0,2 4 0,19 49 145,53 94-1,-61-130-476,0 0 0,1 0 0,1-2 0,1 0-1,0 0 1,2-2 0,22 17 0,11 0-3881,0-9-2351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8228,'0'0'8903,"11"42"-7543,35 140-399,-39-153-859,45 162 430,-38-152-386,0-2 0,25 45 0,-37-79-111,2 5-31,0 0 0,0-1-1,1 1 1,0-1 0,9 9 0,-13-15 24,1 0 0,-1 0-1,0 0 1,0 0 0,1 0 0,-1 0 0,0 0-1,1 0 1,-1-1 0,1 1 0,-1-1 0,1 1-1,0-1 1,-1 1 0,1-1 0,-1 0-1,1 0 1,0 0 0,-1 0 0,1 0 0,-1 0-1,1 0 1,0 0 0,-1-1 0,1 1 0,-1-1-1,1 1 1,-1-1 0,1 1 0,-1-1 0,1 0-1,-1 0 1,0 0 0,1 0 0,-1 0 0,0 0-1,0 0 1,2-3 0,21-23 150,-2-2 1,-1-1-1,28-51 0,-12 18-168,24-39-61,34-53-888,-95 154 917,3-4-157,0 0 0,0 0 0,1 0 0,0 0 0,0 1 0,0 0-1,0 0 1,0 0 0,1 0 0,0 0 0,0 1 0,6-3 0,-11 6 40,1 0 0,0 0 1,0 0-1,-1 0 0,1 0 1,0 0-1,0 0 0,0 0 0,-1 0 1,1 1-1,0-1 0,0 0 1,-1 1-1,1-1 0,0 0 0,-1 1 1,1-1-1,0 1 0,-1-1 1,1 1-1,-1-1 0,1 1 1,-1 0-1,1-1 0,-1 1 0,1 0 1,-1-1-1,0 1 0,1 0 1,-1-1-1,0 1 0,0 0 1,1 0-1,-1-1 0,0 1 0,0 0 1,0 0-1,0-1 0,0 1 1,0 0-1,0 0 0,0 1 1,1 42-2880,-1-37 2131,0 52-4499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1 513 13702,'0'0'1550,"34"-27"-1091,111-90 189,-118 95-564,-1-1 0,-2 0 0,42-52-1,-57 61-54,0 0 0,-1 0 0,0-1 0,-1 0 0,-1-1-1,-1 1 1,7-28 0,-10 31 326,0 0 0,-1 1-1,-1-20 1,0 27-141,-1 3-153,0 1 0,0-1 0,0 0 0,0 0 0,0 0 1,0 1-1,0-1 0,-1 1 0,1-1 0,0 1 0,-1-1 0,1 1 0,0 0 0,0-1 1,-1 1-1,1 0 0,-1 0 0,1 0 0,0 0 0,-1 0 0,1 0 0,-2 1 1,-38 5 205,37-3-247,-1 0 0,0 1 0,1 0 0,0 0 0,0 1 1,0-1-1,0 1 0,1-1 0,-1 1 0,1 0 0,0 1 1,1-1-1,-1 0 0,1 1 0,1-1 0,-1 1 0,-1 8 1,-3 11 116,2 0-1,-3 41 1,6-43-99,1-1-1,0 0 1,2 0-1,5 30 1,-4-39-33,1-1 0,0 0 1,1-1-1,0 1 0,1-1 0,0 0 1,1 0-1,0-1 0,9 11 0,-5-7-139,1-1-1,0-1 1,1 0-1,0-1 1,1 0-1,0-1 1,1 0-1,31 14 1,-34-18-401,2-2-1,-1 0 1,1-1 0,-1 0-1,1-1 1,0 0 0,18-1-1,-18-1-205,-2 1-269,0-1 1,0 0-1,0-1 1,0-1-1,0 0 1,0 0-1,20-8 1,35-31-5541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90 723 6003,'0'0'10533,"-7"-19"-9642,-22-50-643,29 69-246,0-1-1,-1 1 1,1 0 0,0 0 0,0-1 0,0 1 0,0 0-1,0 0 1,0 0 0,-1-1 0,1 1 0,0 0 0,0 0-1,0 0 1,0-1 0,-1 1 0,1 0 0,0 0 0,0 0 0,0 0-1,-1 0 1,1 0 0,0-1 0,0 1 0,-1 0 0,1 0-1,0 0 1,0 0 0,-1 0 0,1 0 0,0 0 0,0 0-1,-1 0 1,1 0 0,0 0 0,0 0 0,-1 0 0,1 0-1,0 1 1,0-1 0,-1 0 0,1 0 0,0 0 0,-8 14 146,-2 27 251,9-36-318,-9 57 284,2 1 0,0 101-1,8-157-378,0-1-1,1 1 0,0 0 1,0-1-1,0 1 0,1-1 1,0 1-1,0-1 1,0 0-1,1 0 0,0 0 1,0 0-1,1-1 0,0 1 1,0-1-1,8 9 0,-6-8-160,1-1 0,0 0-1,0 0 1,1-1-1,-1 1 1,1-2 0,0 1-1,0-1 1,0 0-1,0-1 1,1 0 0,14 2-1,-8-1-238,1-1 0,-1-1-1,1 0 1,0-1 0,-1-1 0,1 0 0,0-1-1,-1-1 1,1 0 0,-1-1 0,0-1-1,-1 0 1,1-1 0,-1-1 0,0 0 0,0-1-1,-1 0 1,13-12 0,1-3-225,-1-2 0,-1-1 0,-2-1 0,0-1 0,-2-1 1,19-35-1,-17 21 511,-1-1 1,-3-2-1,26-89 1,-27 60 2347,15-140-1,-20-73 8158,-16 285-8669,-2 12-1640,-8 35-45,3 2 0,2-1 0,-4 70 0,7 147-76,5-189-52,4 1-1373,26 143 0,-11-101-3645,-12-89 828,-3-17-1105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10565,'0'0'3313,"10"-35"-1768,35-110 416,-43 138-1905,0 1 0,1 0 0,0 0 0,0 0 0,1 1 0,-1-1 0,1 1 0,1 0 0,-1 0 0,1 0 0,-1 1 0,1-1 0,1 1 0,-1 0 0,1 1 0,-1-1 0,10-3 0,0-1-21,2-1 5,-1 1 0,1 0-1,1 1 1,0 1 0,0 1 0,0 0-1,0 1 1,1 2 0,29-2 0,-47 29 122,-1 28 65,-4 1 0,-17 96 0,10-82-195,2 1 0,2 131 0,7-197-43,0 0 0,0 1 0,1-1 0,-1 0 0,1 1 0,-1-1-1,1 0 1,0 1 0,1-1 0,-1 0 0,0 0 0,1 0 0,0 0 0,0 0 0,0-1 0,0 1 0,0-1 0,0 1 0,1-1 0,-1 1 0,1-1 0,-1 0 0,1 0 0,0-1 0,0 1 0,0 0 0,0-1 0,0 0 0,0 0 0,5 1 0,8 2-99,1-1 1,-1-1-1,1-1 1,32-1-1,-30 0 42,-6 0 20,-1-1 0,1 0 0,-1-1 0,0-1-1,0 0 1,0 0 0,0-1 0,0-1 0,-1 0 0,1 0 0,-1-1 0,10-8 0,-13 8 44,-1 1 0,0-2 0,0 1 0,0-1 0,-1 0 0,1-1 0,-2 1 0,1-1-1,-1 0 1,-1-1 0,1 1 0,-1-1 0,-1 0 0,0 0 0,0 0 0,2-15 0,-3 13 29,0-1 0,-1 0 0,-1 1 0,0-1 0,0 0 0,-1 1 0,-1-1 0,-4-15 0,4 20 14,-1 1 1,1-1 0,-2 1-1,1 0 1,-1 0 0,1 0-1,-2 1 1,1-1 0,-1 1-1,1 0 1,-1 0 0,-1 1-1,1-1 1,-1 1 0,-7-4-1,-9-4-184,-1 1-1,-1 1 1,0 1-1,0 1 0,-1 1 1,0 2-1,0 0 1,0 2-1,-1 0 0,1 2 1,-1 1-1,0 0 1,-26 6-1,45-5-388,0 0-1,0 1 1,1 0-1,-1 0 1,-11 6-1,-21 20-4531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4.4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301 427 6755,'0'0'480,"-7"-24"518,-54-168 3041,58 180-3951,0 1 0,1 0 0,0-1 0,1 1 0,1-1-1,1-18 1,-1 26-72,1 0 0,-1 0 0,1 0 0,0 0 0,1 0 0,-1 0 0,1 0 0,0 1 0,0-1 0,0 1 0,0-1 0,0 1 0,1 0-1,-1 0 1,1 0 0,0 0 0,0 0 0,0 1 0,1-1 0,-1 1 0,8-4 0,5 0-17,0 0 1,1 0-1,0 2 0,1 0 1,-1 1-1,25-1 0,-5 2 4,0 3-1,38 4 1,-72-5 0,1 0 1,-1 1-1,0 0 1,0-1-1,0 1 1,0 0-1,0 1 1,0-1-1,0 0 1,0 1-1,-1 0 1,1 0-1,-1 0 1,1 0-1,-1 0 1,1 0-1,-1 0 1,0 1-1,0-1 1,0 1-1,-1 0 1,1-1-1,-1 1 1,1 0-1,-1 0 1,0 0-1,0 0 1,0 0-1,0 0 1,-1 1-1,1-1 1,-1 0-1,0 0 1,0 0-1,0 1 1,-1 3-1,0 5 39,0 0 1,-1-1-1,-1 1 0,0-1 1,-1 0-1,1 0 0,-2 0 0,0 0 1,-6 10-1,-11 11 112,-2 0 0,-1-2-1,-1-1 1,-2 0 0,-39 31 0,-1-8 33,-101 62 0,156-105-192,0-1 1,-1 0 0,1-1 0,-1 0-1,-1-1 1,1-1 0,-1 0-1,0-1 1,-28 4 0,68-34-314,-11 13 295,2 1 0,-1 1 0,1 0 0,1 1 0,0 1-1,0 0 1,1 1 0,0 1 0,0 1 0,1 1-1,0 0 1,0 1 0,0 2 0,0 0 0,21 0 0,-15 2 38,0 0 1,-1 2-1,1 1 1,0 1 0,-1 1-1,35 12 1,132 69 525,-47-18-5361,-121-60 1466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0 115 608,'0'0'12094,"12"28"-11206,37 97 694,-42-101-1119,-1 0-1,-1 1 0,-1 0 1,-2 0-1,0 0 1,-1 0-1,-4 36 0,0 6-71,1-34 564,2-33-925,-1 0-1,1 0 0,0 0 1,0 0-1,0 0 0,0 0 1,0 0-1,-1 1 0,1-1 0,0 0 1,0 0-1,0 0 0,0 0 1,-1 0-1,1 0 0,0 0 1,0 0-1,0 0 0,-1 0 0,1 0 1,0 0-1,0 0 0,0 0 1,0 0-1,-1 0 0,1 0 1,0 0-1,0-1 0,0 1 0,0 0 1,-1 0-1,1 0 0,0 0 1,0 0-1,0 0 0,0 0 1,0-1-1,0 1 0,-1 0 0,1 0 1,0 0-1,0 0 0,0 0 1,0-1-1,0 1 0,0 0 0,0 0 1,0 0-1,0 0 0,0-1 1,0 1-1,0 0 0,0 0 1,0 0-1,0-1 0,0 1 0,0 0 1,0 0-1,0 0 0,0 0 1,0-1-1,0 1 0,0 0 1,-15-58 1056,10 28-1034,2 0 0,1 0 0,2-43 0,1 23-28,-1 32-50,2 0 1,0 0 0,1 1-1,0-1 1,2 1-1,0 0 1,1 0-1,0 1 1,1-1 0,15-22-1,-17 31-47,0-1 1,1 2-1,0-1 0,0 0 0,1 1 0,0 1 0,0-1 1,1 1-1,0 0 0,0 1 0,0 0 0,0 0 1,1 0-1,0 1 0,0 1 0,0 0 0,1 0 0,-1 0 1,1 1-1,17-1 0,-19 3-47,0-1 0,-1 2 1,1-1-1,0 1 0,-1 0 1,1 1-1,-1 0 0,1 0 0,-1 0 1,0 1-1,0 0 0,10 6 1,-9-3-177,-1 0 1,0 1 0,0 0 0,0 0-1,-1 0 1,0 1 0,-1 0 0,1 0-1,6 14 1,13 40-2986,-11-1-1871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4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90 2257,'0'0'15767,"-36"-17"-13913,36 17-1854,-153-66 969,150 65-950,0 0-1,0 0 1,0 0 0,0 0 0,0 1-1,-1-1 1,1 1 0,0 0-1,0 0 1,-1 0 0,1 0 0,0 1-1,0-1 1,-1 1 0,1 0-1,0 0 1,0 0 0,-4 2 0,4-1-2,1 0 0,-1 0 0,1 1 0,-1-1 0,1 1 0,0 0 0,0 0 0,0 0 0,0 0 1,-2 4-1,-3 6 66,-2-1-65,1 1 1,1 1 0,0-1-1,1 1 1,0 1-1,1-1 1,1 1-1,0-1 1,1 1 0,1 1-1,0-1 1,1 0-1,0 0 1,1 0-1,1 1 1,1-1-1,0 0 1,1 0 0,1 0-1,0 0 1,1-1-1,0 0 1,1 0-1,13 22 1,40 53-217,41 66-487,-100-155 657,1 1 1,-1-1-1,0 0 0,0 1 0,1-1 1,-1 0-1,0 1 0,0-1 1,1 1-1,-1-1 0,0 0 0,0 1 1,0-1-1,0 1 0,1-1 0,-1 1 1,0-1-1,0 0 0,0 1 1,0-1-1,0 1 0,0-1 0,0 1 1,0-1-1,-1 1 0,1-1 1,0 0-1,0 1 0,0-1 0,0 1 1,0-1-1,-1 0 0,1 1 1,0-1-1,0 0 0,-1 1 0,1-1 1,0 0-1,-1 1 0,1-1 1,0 0-1,-1 1 0,1-1 0,0 0 1,-1 0-1,1 0 0,-1 1 1,-25 0-1647,14-2 1442,-18 1-932,-1 1-1681,-54-6 0,-4-18-3414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22 565 16872,'0'0'2942,"-7"7"-2040,6-7-894,0 1 0,0 0 1,0-1-1,0 1 0,0 0 0,0 0 0,1-1 0,-1 1 0,0 0 0,0 0 0,1 0 1,-1 0-1,1 0 0,-1 0 0,1 0 0,-1 0 0,1 0 0,-1 1 0,1-1 0,0 0 1,0 0-1,0 0 0,-1 0 0,1 1 0,0-1 0,1 0 0,-1 0 0,0 0 1,0 0-1,0 0 0,1 1 0,-1-1 0,0 0 0,2 2 0,1-1-3,-1 0-1,1 0 0,0 0 1,0-1-1,0 1 0,0-1 1,0 0-1,0 1 0,0-2 1,1 1-1,-1 0 1,6 0-1,19 2-18,1-1 0,49-3 0,-59-2-40,0 0 0,-1-2 1,1 0-1,-1-1 0,0 0 0,0-2 0,-1 0 0,0-1 1,0-1-1,-1 0 0,0-1 0,-1-1 0,0-1 1,24-27-1,-16 16-1,-2-2 0,-1-1 0,0-1 0,-3 0 1,0-1-1,-2-1 0,21-56 0,-28 60 86,-2-1 0,0 1 0,-2-1 1,-1 0-1,0-40 0,-4 67-20,1 0 0,0 0 0,0 0 0,0-1 0,0 1 0,0 0 0,0 0 0,-1-1 0,1 1 0,0 0 0,0 0 0,0 0 0,0 0 0,-1-1 1,1 1-1,0 0 0,0 0 0,0 0 0,-1 0 0,1 0 0,0 0 0,0 0 0,-1-1 0,1 1 0,0 0 0,0 0 0,-1 0 0,1 0 0,0 0 0,0 0 0,-1 0 0,1 0 0,0 0 0,0 0 0,-1 1 0,1-1 1,0 0-1,0 0 0,-1 0 0,1 0 0,0 0 0,0 0 0,-1 1 0,-1-1 63,-3 1-36,1 1 0,0-1 0,-1 1 0,1 0-1,0 0 1,0 1 0,0-1 0,1 1 0,-1 0 0,1 0 0,-1 0 0,1 0 0,0 0-1,-5 8 1,-36 61 205,35-57-187,-2 6-44,1 0 1,0 0-1,2 1 0,0 0 1,2 1-1,0 0 0,2 0 1,0 0-1,2 0 0,1 1 1,0-1-1,3 24 0,-1-39-21,0-1 0,1 1-1,0-1 1,0 1 0,1-1 0,-1 0-1,2 0 1,-1 0 0,1-1-1,0 1 1,0-1 0,1 0 0,-1 0-1,8 7 1,-3-5-95,1 0 0,0-1 1,0-1-1,0 1 0,0-2 0,1 1 0,0-1 0,17 4 1,-1-1-613,0-2 1,1-1-1,0-2 0,0 0 1,0-2-1,0-1 1,32-4-1,-40 1-516,-1 0-1,0-1 1,31-11-1,58-37-6789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307 533 12614,'0'0'9839,"-38"7"-9308,-1 0-456,1 1-1,-43 16 1,74-22-68,1 2 1,0-1-1,1 1 0,-1-1 1,1 2-1,-1-1 0,1 1 1,0-1-1,1 1 1,-1 1-1,1-1 0,0 0 1,1 1-1,-1 0 0,1 0 1,0 0-1,0 1 0,1-1 1,0 0-1,0 1 0,-1 12 1,0-8-7,-2 9-19,2 1 0,0 0 1,1 0-1,1 22 1,1-40 10,0 1 0,0-1 0,1 1 0,-1-1 0,1 0 1,-1 1-1,1-1 0,0 0 0,1 1 0,-1-1 0,0 0 1,1 0-1,0 0 0,0 0 0,0 0 0,0-1 0,0 1 1,0 0-1,1-1 0,-1 0 0,1 0 0,0 1 0,0-1 1,-1-1-1,1 1 0,1 0 0,-1-1 0,0 0 0,6 2 0,8 1-75,-1-1-1,1 0 0,0-2 0,33 0 0,-43-1 46,10-1-123,0-1-1,-1 0 1,1-2-1,-1 0 1,1 0-1,-2-2 1,1 0-1,0 0 1,-1-2-1,0 0 0,-1 0 1,0-2-1,18-14 1,-12 7-19,-1-1-1,0-1 1,-1 0 0,-1-2 0,-1 0-1,-1-1 1,24-45 0,-31 47 752,-12 23 988,-16 34-705,13-16-838,1 0 0,2 0 0,0 1 0,1 0-1,0 32 1,3-50-22,0-1 1,0 1-1,1 0 0,-1 0 0,1-1 1,0 1-1,0 0 0,0-1 0,1 1 1,-1-1-1,1 0 0,0 1 0,0-1 1,0 0-1,0 0 0,0 0 0,1 0 1,5 4-1,-2-2-45,0-1 1,0-1-1,0 1 0,0-1 1,1 0-1,0-1 0,-1 0 1,1 0-1,10 2 0,13-1-485,-1 0-1,1-2 1,51-5-1,-80 3 507,21-2-738,1-1-1,-1-1 1,-1-1-1,1-1 1,-1-1-1,0-1 1,-1-1 0,0-1-1,-1 0 1,0-2-1,0 0 1,-2-1-1,1 0 1,-2-2-1,0 0 1,-1-1 0,-1 0-1,0-2 1,-2 1-1,14-26 1,-23 37 1268,0-1 0,-1 0 0,1 0 0,-2 0 1,3-14-1,-3-20 4432,-1 41-4767,0 0-1,0 1 0,0-1 0,0 1 1,0-1-1,-1 0 0,1 1 0,0-1 1,0 1-1,-1-1 0,1 1 0,0-1 1,-1 1-1,1-1 0,-1 1 0,1-1 1,0 1-1,-1-1 0,1 1 0,-1 0 1,1-1-1,-1 1 0,1 0 0,-1-1 1,0 1-1,1 0 0,-1 0 0,1 0 1,-1-1-1,0 1 0,1 0 0,-1 0 1,1 0-1,-1 0 0,0 0 0,1 0 1,-1 0-1,0 0 0,1 0 0,-1 1 1,0-1-1,-1 0-20,-1 1-1,1-1 1,0 1 0,0 0 0,1-1-1,-1 1 1,0 0 0,0 0 0,0 0-1,0 1 1,1-1 0,-1 0 0,-2 3-1,-1 4 17,1 0-1,0-1 0,0 2 1,1-1-1,0 0 0,0 0 1,1 1-1,0 0 1,1-1-1,0 1 0,0 9 1,0-10-144,1 0 0,0-1 0,0 1 0,1 0-1,0 0 1,1 0 0,-1-1 0,1 1 0,1-1 0,-1 1 0,1-1 0,1 0 0,4 8 0,1-5-21,0-1 1,0-1-1,1 1 0,0-1 0,0-1 1,1 0-1,0-1 0,0 0 1,1 0-1,-1-1 0,1-1 1,0 0-1,1 0 0,20 2 0,10 0-638,1-1 0,84-4 0,-116-2 319,1-1 0,0 0-1,-1-1 1,0-1 0,1 0-1,-1 0 1,-1-1 0,1-1-1,-1 0 1,0 0-1,0-1 1,-1-1 0,0 0-1,0 0 1,-1-1 0,0 0-1,13-18 1,4-8-646,-1-1 0,-1-1 0,34-76 1,-35 62 1019,-2-2 1,-3 0 0,21-95 0,-31 99 2063,-2 0-1,0-66 0,-7 96 1250,-1 36-1013,0 0-2904,-23 609 1086,24-613-552,1 0 0,0-1 0,1 1-1,0 0 1,1-1 0,0 1 0,1-1 0,0 0 0,1 0 0,1 0 0,0 0 0,0-1 0,8 12-1,-12-22-6,0 0-1,0 0 0,-1 0 0,1-1 0,0 1 1,0 0-1,0 0 0,0-1 0,0 1 0,0 0 1,0-1-1,0 1 0,0-1 0,0 1 0,0-1 1,0 0-1,1 1 0,-1-1 0,0 0 0,0 0 0,0 0 1,0 0-1,1 0 0,-1 0 0,0 0 0,0 0 1,0-1-1,0 1 0,1 0 0,-1-1 0,0 1 1,0-1-1,0 1 0,0-1 0,0 1 0,0-1 1,0 0-1,0 1 0,0-1 0,0 0 0,-1 0 1,1 0-1,0 0 0,0 0 0,-1 0 0,2-2 1,5-6 26,1-2 0,-2 1 0,9-17 0,-11 20-57,44-90-17,26-45-42,-63 123 79,2 0 1,0 0-1,1 2 1,30-30-1,-29 39 62,-8 18 112,-7 24 221,-1-28-287,0 47 356,-1-26-330,2-1-1,1 0 1,0 0-1,8 33 1,-7-51-111,0-1 0,0 0 0,0 0 0,1-1 1,0 1-1,1 0 0,-1-1 0,1 0 0,1 0 0,-1 0 0,1-1 1,0 1-1,0-1 0,1 0 0,-1 0 0,1-1 0,0 0 0,0 0 1,1 0-1,8 3 0,8 0-534,0-1 1,0-1-1,1-1 1,0-1-1,0-1 1,0-2-1,31-2 0,-14 2-2009,34 0-4132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322 111 13718,'0'0'2287,"-33"5"-444,-2-1-1197,1 2-1,-38 12 1,66-15-563,0-1 0,0 2 0,1-1 0,-1 1 1,1 0-1,0 0 0,0 0 0,1 0 0,-1 1 0,1 0 0,0 0 0,0 0 0,0 1 0,1-1 0,0 1 1,0 0-1,0 0 0,1 0 0,0 0 0,-3 11 0,-3 6 90,-3 13-69,0 0-1,2 0 0,2 1 1,2 0-1,1 0 1,2 1-1,3 55 0,-1-80-133,1-1-1,1 1 0,0 0 1,1-1-1,0 0 1,1 1-1,0-1 0,1-1 1,0 1-1,1-1 1,0 0-1,1 0 0,1 0 1,-1-1-1,1 0 1,1-1-1,0 0 0,0 0 1,1-1-1,0 0 1,1 0-1,-1-2 0,1 1 1,1-1-1,-1-1 0,1 0 1,0 0-1,0-1 1,0-1-1,1 0 0,-1-1 1,1 0-1,0-1 1,-1 0-1,1-1 0,0-1 1,19-3-1,-25 2-18,0 0 1,0-1-1,-1 0 1,0 0-1,1-1 0,-1 0 1,-1 0-1,1 0 1,0-1-1,-1 0 0,0 0 1,0 0-1,-1-1 0,1 1 1,-1-1-1,-1 0 1,1-1-1,-1 1 0,0 0 1,0-1-1,3-13 0,2-5 48,-2 1 0,-1-1 0,-1 0 0,2-51 0,-6 61 10,1-9 9,-1-1 0,-1 0 1,-1 1-1,-5-26 0,5 43 5,0-1 1,-1 0 0,0 1-1,0 0 1,-1 0 0,1 0-1,-2 0 1,1 0-1,-1 1 1,0 0 0,0 0-1,-1 0 1,1 0 0,-1 1-1,-1 0 1,-11-7 0,5 6 55,0 0 0,0 1 0,0 1 1,-1 0-1,1 1 0,-1 0 1,0 1-1,0 1 0,0 0 1,-27 2-1,36 0-74,-1-1-1,1 1 1,-1 0 0,1 0-1,-1 1 1,1 0 0,0 0-1,0 0 1,0 0 0,0 1-1,0 0 1,0 0 0,1 0-1,0 0 1,-1 1 0,1 0-1,0 0 1,1 0 0,-1 0 0,1 1-1,0-1 1,0 1 0,-4 9-1,1-1-20,1 1 0,0-1 0,1 1 0,1-1 0,0 1 0,1 0 0,0 0 0,1 20 0,1-31 4,0 0 1,0 1-1,1-1 0,-1 1 1,1-1-1,0 0 0,0 0 1,0 1-1,0-1 0,0 0 1,1 0-1,-1 0 1,1 0-1,0 0 0,0-1 1,0 1-1,0-1 0,0 1 1,1-1-1,-1 0 0,1 1 1,0-1-1,0-1 0,-1 1 1,1 0-1,0-1 0,1 1 1,-1-1-1,0 0 1,6 1-1,8 2-48,1-1 1,-1-1-1,1-1 1,31-2-1,-43 1 49,9-1-13,0-1-1,0-1 0,0 0 1,-1-2-1,1 1 1,-1-1-1,0-1 0,0-1 1,-1 0-1,0-1 0,0 0 1,0-1-1,10-10 1,4-5-23,-1-1 0,-1-1 0,-1-1 0,30-45 0,-43 55 19,-1 0 1,-1 0-1,0-1 0,-2 0 0,0-1 0,-1 1 0,5-25 0,-5 4 534,-2 0 0,0-64-1,-4 102-75,2 27-209,12 63-269,4-1 0,5-1 0,46 120 0,23 85-549,-85-263-603,4 49 1,-8-8-4966,-3-56 888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8564,'0'0'2148,"36"-12"-1863,118-36 886,-135 42-644,0 2 1,0-1-1,1 2 0,-1 1 1,1 0-1,34 3 0,-12 0 1948,-40-1-2350,0 0 1,1 0-1,-1 1 1,0 0-1,0-1 0,0 1 1,1 0-1,-1 0 1,0 0-1,0 0 1,0 0-1,-1 1 1,1-1-1,0 1 1,0-1-1,-1 1 1,1-1-1,-1 1 0,1 0 1,-1 0-1,0 0 1,1 0-1,0 4 1,21 59 827,-15-38-643,-3-13-239,61 159 339,-56-153-406,0 1 0,2-1 0,0-1 0,1 0 0,1-1 0,16 16 0,-26-30-37,0 0 1,0 0-1,0 0 0,1-1 0,0 0 0,-1 0 0,1 0 1,0-1-1,0 1 0,1-1 0,-1 0 0,1-1 0,-1 1 1,1-1-1,-1 0 0,1-1 0,-1 1 0,1-1 0,0 0 1,-1-1-1,1 1 0,-1-1 0,1 0 0,8-3 0,-4 0-28,0 0-1,-1-1 0,0 0 1,0 0-1,0-1 0,0-1 1,-1 1-1,0-1 1,-1-1-1,1 1 0,11-18 1,2-4-46,-2-1 1,-1-1 0,18-41 0,-28 52 209,-1 1 0,-1-1 0,0 0 0,-1-1 0,-2 1 0,0-1 1,0-22-1,-3 42 350,0 4-157,-1 18-155,-1 0 0,-8 30 0,-2 27-25,11-60-113,0 0 0,1-1 0,1 1 0,0 0 0,5 18 0,-4-29-3,0 0 1,1 0-1,0 0 1,0 0 0,0 0-1,1-1 1,0 1 0,1-1-1,-1 0 1,1-1-1,0 1 1,1-1 0,-1 0-1,10 7 1,-4-5-94,1 1-1,0-2 1,0 1-1,0-2 1,1 0-1,0 0 1,0-1 0,0 0-1,0-2 1,1 1-1,-1-2 1,1 0 0,-1 0-1,1-1 1,0-1-1,-1 0 1,22-5-1,-23 3 12,-1 0-1,0-1 0,0 0 1,0 0-1,-1-1 0,0-1 1,0 0-1,0 0 0,0-1 1,-1 0-1,0-1 0,-1 0 1,0 0-1,0-1 0,-1 0 1,0 0-1,0-1 0,-1 1 1,0-2-1,7-17 0,-7 8 218,-1 0 0,0 0-1,-2-1 1,0 1-1,-2-1 1,0 1-1,-1-1 1,-4-29 0,4 49-101,0 1 1,0-1-1,0 1 1,0-1 0,-1 0-1,1 1 1,0-1-1,0 1 1,0-1 0,-1 1-1,1-1 1,0 1-1,-1-1 1,1 1-1,0-1 1,-1 1 0,1-1-1,-1 1 1,1 0-1,-1-1 1,1 1 0,-1 0-1,1-1 1,-1 1-1,1 0 1,-1-1 0,1 1-1,-1 0 1,0 0-1,1 0 1,-1 0-1,1 0 1,-1 0 0,0 0-1,1 0 1,-1 0-1,1 0 1,-1 0 0,0 0-1,1 0 1,-1 0-1,1 0 1,-1 0 0,0 1-1,1-1 1,-1 0-1,1 1 1,-1-1-1,1 0 1,-1 1 0,1-1-1,-1 0 1,1 1-1,0-1 1,-1 1 0,1 0-1,-7 9 0,1 1-1,1 0 1,0 0-1,0 1 0,1 0 1,1-1-1,0 1 1,-2 21-1,2-13-17,2 0-1,0-1 1,1 1-1,5 37 1,-3-51-24,-1-1 0,1 0 0,0 0 0,1 0 1,-1 0-1,1 0 0,0-1 0,0 1 0,0-1 0,1 0 0,-1 0 0,1 0 0,0 0 0,0-1 0,1 0 1,-1 1-1,1-1 0,-1-1 0,1 1 0,0-1 0,0 0 0,0 0 0,1 0 0,-1-1 0,7 1 1,14 4-233,0-2 1,1-2-1,45 0 1,-53-2 51,-1-1-1,1-1 1,-1-1 0,1 0 0,-1-2 0,0 0-1,0-1 1,-1 0 0,0-2 0,25-14-1,-31 15 155,0-1 0,0 0 0,-1 0 0,0-1 0,0-1-1,-1 0 1,0 0 0,-1 0 0,0-1 0,-1-1 0,0 1-1,0-1 1,-1 0 0,-1-1 0,5-16 0,-6 12 78,0 0 0,-1 0 0,-1 0 0,-1 0 0,-1-24 0,0 35 38,0 0 0,-1-1 0,1 1-1,-2 0 1,1 0 0,-1 0 0,0 0-1,0 0 1,0 0 0,-1 1 0,0-1 0,0 1-1,0 0 1,-1 0 0,0 0 0,0 0 0,-5-5-1,9 10-78,-6-5 104,0 0 0,0 0 1,-1 1-1,1 0 1,-1 0-1,0 0 1,0 1-1,-1 0 1,1 0-1,-1 1 1,1 0-1,-1 0 1,0 1-1,-14-1 1,22 2-118,-1 0 0,1 1 0,0-1 0,0 1 0,0-1 1,0 0-1,-1 1 0,1-1 0,0 1 0,0-1 0,0 1 1,0-1-1,0 1 0,0-1 0,0 1 0,0-1 0,0 0 1,0 1-1,0-1 0,1 1 0,-1-1 0,0 1 0,0-1 1,0 0-1,0 1 0,1-1 0,-1 1 0,0-1 0,0 0 1,1 1-1,-1-1 0,0 0 0,1 1 0,9 14-42,-2-8-7,1 0 1,-1-1-1,1 0 1,1-1-1,-1 0 1,1-1-1,11 4 0,-11-4 60,0 0-1,0 0 1,-1 1-1,1 0 1,-1 1-1,0 0 1,0 1-1,12 11 0,2 10 32,-2 0-1,0 1 1,-2 1-1,22 47 1,45 137-1604,-84-209 1312,-1-1-526,0 0 0,0-1 1,1 1-1,-1-1 1,1 1-1,0-1 0,0 0 1,4 5-1,8 3-8282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20345,'0'0'1681,"172"0"-8100</inkml:trace>
  <inkml:trace contextRef="#ctx0" brushRef="#br0" timeOffset="1">705 158 15047,'0'0'0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14134,'0'0'1457,"15"13"-6339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6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1249,'0'0'18936,"0"10"-18335,-2 192 366,6 271-88,-3-447-884,2-1 0,0 1 0,2-1 0,1 0 0,1-1 0,1 1 0,20 40 0,-28-63-6,1 0 1,0-1 0,0 1 0,0-1-1,0 1 1,1-1 0,-1 1 0,0-1-1,0 0 1,1 0 0,-1 1 0,1-1-1,-1 0 1,1 0 0,0-1 0,-1 1-1,1 0 1,0 0 0,-1-1 0,1 1-1,0-1 1,0 0 0,0 1 0,0-1-1,-1 0 1,1 0 0,0 0 0,0 0-1,0-1 1,0 1 0,-1 0 0,1-1 0,0 1-1,0-1 1,-1 0 0,1 1 0,0-1-1,2-2 1,5-2 1,-1-1 0,0 0 0,0 0 0,0-1 0,9-11 0,178-216-84,-36 38-126,-125 163 214,-32 75 162,-2-16-1,-1-1-63,2 0 0,0 1-1,9 46 1,-8-65-90,0 0 0,0 0 0,1 0 0,0-1 0,0 1 0,0-1 0,1 0 0,0 0 0,0 0 0,1 0 0,-1-1 0,1 1 0,1-1 0,-1-1 0,0 1 0,1-1 0,0 0 0,10 5 0,-1-3-11,0 0 0,0-1-1,0-1 1,0-1-1,1 0 1,-1-1 0,18 0-1,-6-1-61,1-2-1,0-1 0,31-5 1,-40 2-53,-1-1 1,0-1 0,0-1-1,-1 0 1,1-1-1,-2-1 1,0 0 0,0-1-1,-1-1 1,0-1-1,-1 0 1,0 0 0,-1-2-1,-1 0 1,0 0-1,11-21 1,-19 28 192,0-1-1,-1 1 1,0-1-1,-1 0 1,0 1 0,-1-1-1,1 0 1,-2 0 0,1-17-1,-3 25-9,1 0 0,0 0 0,0 0 0,-1 0-1,1 0 1,0 0 0,-1 0 0,1 0 0,-1 1 0,1-1 0,-1 0-1,1 1 1,-1-1 0,1 1 0,-1 0 0,0 0 0,1-1 0,-1 1-1,0 0 1,1 0 0,-1 1 0,1-1 0,-1 0 0,0 0-1,1 1 1,-1-1 0,1 1 0,-1-1 0,-2 2 0,2 4-45,1-1 0,-1 1 1,1-1-1,0 1 0,1-1 0,-1 1 1,1 0-1,0-1 0,0 1 1,2 8-1,-1 6-13,0-14-16,-1-1-1,1-1 1,0 1-1,1 0 1,-1 0-1,1 0 1,0-1 0,0 1-1,1-1 1,-1 1-1,1-1 1,0 0-1,0 0 1,0 0-1,1 0 1,-1-1-1,1 1 1,0-1-1,0 0 1,0 0-1,0 0 1,1-1-1,-1 0 1,1 0-1,-1 0 1,8 2-1,8 3-516,1-1-1,-1-1 1,1-1-1,0 0 1,22 0-1,38-3-3726,-2-1-1974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92 12294,'0'0'10685,"-3"6"-10376,-4 12-266,1 1 1,0 0-1,1 0 1,1 0-1,1 0 0,1 1 1,1 0-1,0-1 1,2 1-1,5 35 1,-6-52-80,1-1 1,0 1 0,0-1 0,0 1 0,0-1 0,0 0 0,1 0 0,-1 1 0,1-1 0,-1 0-1,1 0 1,0-1 0,0 1 0,0 0 0,0 0 0,0-1 0,0 0 0,1 1 0,-1-1-1,0 0 1,1 0 0,-1 0 0,1 0 0,-1 0 0,1-1 0,-1 1 0,5-1 0,-2 1-38,0-1 1,1 0 0,-1 0 0,0 0 0,0 0 0,0-1 0,0 0-1,0 0 1,0-1 0,0 1 0,-1-1 0,1 0 0,6-4 0,2-5 11,-1 0 0,0 0 0,-1-2 1,0 1-1,-1-1 0,0-1 1,-2 0-1,14-26 0,-10 18 73,1 0-1,24-29 0,-37 50 3,0 1 0,0 0-1,1 0 1,-1-1 0,0 1-1,0 0 1,1 0 0,-1 0-1,0-1 1,1 1 0,-1 0-1,0 0 1,1 0-1,-1 0 1,0 0 0,1 0-1,-1 0 1,0 0 0,1 0-1,-1 0 1,0 0 0,1 0-1,-1 0 1,0 0 0,1 0-1,-1 0 1,0 0 0,1 0-1,-1 0 1,0 0-1,1 1 1,-1-1 0,0 0-1,1 0 1,13 15 262,14 33-30,-15-24-96,-3-7-117,2 0 1,0-1-1,1-1 0,0 0 0,2 0 0,18 14 0,-24-22-102,0-1 0,1 0 0,0 0 0,0-1 0,1 0-1,-1-1 1,1 0 0,0-1 0,0 0 0,0-1 0,1 0-1,17 1 1,-16-2-518,0 0 0,0-1 0,0 0 1,-1-1-1,1 0 0,0-1 0,0-1 0,-1 0 0,1 0 0,-1-2 0,0 1 0,17-10 0,-10 2-519,-1 0 0,-1-1 0,0 0 0,0-2 0,22-26 0,-32 33 1056,-1-1-1,1-1 0,-2 1 0,0-1 0,6-12 0,-8 12 653,0 1 0,-1-1-1,1 0 1,-2 1 0,0-1-1,1-15 1,-2 17 263,0 1 3,0 0-1,0 0 0,-1 0 0,0-1 0,-3-11 0,3 17-679,1 1 0,-1-1 1,0 0-1,0 1 0,0-1 0,0 1 0,0-1 0,0 1 0,0 0 0,0-1 1,0 1-1,-1 0 0,1 0 0,-1 0 0,1 0 0,-1 0 0,1 0 0,-1 0 1,1 1-1,-1-1 0,0 0 0,0 1 0,1-1 0,-1 1 0,0 0 0,0 0 1,1 0-1,-1-1 0,-2 2 0,4 4-89,-3 61 33,1-37-62,2 0 0,4 47 0,-3-67-69,0 0 0,1 0 0,1 0 0,0-1 1,0 1-1,0-1 0,1 0 0,0 0 0,1 0 1,0-1-1,0 1 0,12 12 0,-7-10-16,1-1-1,1 0 1,0-1-1,0 0 1,0-1-1,1 0 1,0-1-1,0-1 1,1 0-1,-1 0 1,1-2-1,17 3 1,17 1-473,1-3 0,60-2 0,-105-2 438,25-1-868,0-1 1,1-1 0,-2-2-1,1-1 1,0-1 0,-1-1 0,44-20-1,-58 21 234,1-1 1,-2 0-1,1-1 0,-1 0 0,0-1 0,20-22 0,-26 25 574,-1-1 0,0 1 0,0-2-1,-1 1 1,0-1 0,-1 1-1,0-1 1,0-1 0,-1 1-1,0 0 1,3-20 0,-4 18 853,-1 0 1,0 0-1,-1 0 0,0 0 1,-1 0-1,0 0 1,-5-19-1,5 26-456,0 0 0,-1 0 0,0 0 0,0 0 0,0 0 0,0 1 0,0-1 0,-1 1 0,0-1 0,0 1 0,0 0-1,0 0 1,0 0 0,0 0 0,-1 1 0,0 0 0,1-1 0,-1 1 0,0 0 0,0 1 0,0-1 0,-7-1 0,3 1-5,0 0-1,0 0 1,0 1 0,0 0-1,0 0 1,0 1 0,0 0-1,-1 1 1,1 0 0,-11 2-1,15-1-236,-1-1-1,1 1 0,0 0 0,0 0 1,0 0-1,1 1 0,-1-1 1,0 1-1,1 0 0,0 0 0,0 0 1,0 1-1,0-1 0,0 1 1,1-1-1,-1 1 0,1 0 1,0 0-1,0 0 0,-2 6 0,-1 11 10,0 1-1,2-1 1,0 1-1,1-1 1,1 1-1,3 29 1,-1-8-55,-2-35-44,2-1 1,-1 1-1,1-1 1,0 1-1,1 0 1,0-1-1,0 0 1,0 0-1,1 1 1,0-2 0,1 1-1,-1 0 1,1-1-1,1 1 1,-1-1-1,1 0 1,0 0-1,0-1 1,1 0-1,0 0 1,0 0-1,0 0 1,0-1-1,1 0 1,-1-1-1,1 1 1,0-1-1,10 3 1,12 2-1565,0-1 1,1-1-1,-1-2 1,1 0-1,58-3 1,14-1-8066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3:21:34.9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467 235 10901,'0'0'4109,"12"6"-3453,-5-3-557,-2-1-59,-1 0-1,1 0 0,-1 0 1,1 0-1,-1 1 0,0 0 1,0 0-1,0 0 0,0 0 1,-1 1-1,1 0 0,-1-1 1,0 1-1,0 0 0,0 1 1,4 7-1,-1 11 166,-1 0-1,-1 0 0,-1 0 1,0 25-1,-3-94-157,3 1 0,8-48 1,-7 70-47,1 0 1,2 0 0,0 1 0,1-1-1,22-39 1,-26 55-2,0 1 0,0 0 0,1 1 0,-1-1 0,1 1 0,0 0 0,1 0 0,-1 1 0,1-1 0,0 1 0,0 0 0,1 1 0,-1 0 0,1 0 0,-1 0 0,1 1 0,0 0 0,0 0 0,0 0 0,0 1 0,0 0 0,1 1 0,10 0 0,-16 0 2,1 0 0,0 0-1,0 1 1,0-1 0,0 1 0,0 0-1,-1 0 1,1 0 0,0 0 0,-1 1-1,1-1 1,-1 0 0,1 1 0,-1 0-1,0 0 1,1 0 0,-1 0 0,0 0-1,0 0 1,-1 0 0,1 1 0,0-1-1,-1 1 1,1-1 0,-1 1 0,0-1-1,0 1 1,0 0 0,0 0 0,0 4-1,3 10 30,-2-1 0,0 1 0,-1 0 0,-1 19 0,0-31-21,-1 14 16,-1 0 0,-2 0-1,0 0 1,0 0 0,-2 0 0,-1-1 0,0 0 0,-1 0 0,-1-1 0,0 0 0,-1-1-1,-22 26 1,-15 16-13,-107 97 1,-69 42-709,173-158-958,-1-2 0,-98 51 0,47-41-3119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19065,'0'0'848,"-176"171"-848,147-37 993,21 18-97,8 5-720,0 1-160,26-10-32,4-7-352,0-7-1025,-11-16-1200,-16-18-3186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13990,'0'0'3831,"38"-5"-3486,475-58 890,-492 60-1233,39-4 17,-2-2-1,1-3 1,103-36 0,-151 42-451,0 2 2348,-9 22-412,-10 41-908,1-13-447,2-1-1,2 1 0,2 0 1,4 47-1,-2-82-153,1 1 0,0-1 0,1 1 0,0-1 1,0 0-1,1 0 0,1 0 0,0-1 0,0 0 0,1 0 0,1 0 0,-1 0 0,2-1 0,-1 0 1,1-1-1,0 1 0,1-2 0,0 1 0,0-1 0,1-1 0,13 8 0,-12-9-55,1-1-1,0-1 1,0 0 0,0 0-1,0-1 1,0 0-1,1-1 1,-1-1 0,1 0-1,-1-1 1,0 0-1,1 0 1,-1-2 0,0 1-1,0-2 1,0 0-1,0 0 1,-1-1 0,0 0-1,0-1 1,0 0-1,-1-1 1,0 0 0,10-9-1,-4 1 13,-2-1-1,0 0 1,-1-1 0,0 0-1,-1-1 1,-2 0 0,1-1-1,-2 0 1,-1 0 0,0-1-1,-2 0 1,0-1 0,-1 0-1,-1 1 1,2-36-1,-6 54 764,0 8-514,0 14-144,0 10 58,1 1 0,5 32 0,-4-52-103,0 0 0,1 0 0,1-1-1,-1 0 1,2 1 0,-1-2 0,1 1-1,1 0 1,11 15 0,-7-14-40,1 0 1,0 0-1,1-1 1,0 0-1,0-1 1,1-1-1,0 0 1,1 0-1,0-1 1,0-1-1,0-1 1,1 0-1,0-1 1,0 0-1,0-1 1,0-1-1,1 0 1,-1-1-1,1-1 1,-1 0-1,0-1 1,27-5 0,-37 4-50,1 0 1,-1 0 0,1 0-1,-1-1 1,0 1 0,0-1-1,0-1 1,0 1 0,-1-1 0,1 1-1,-1-1 1,0-1 0,0 1-1,-1 0 1,1-1 0,-1 0-1,0 0 1,0 0 0,0 0 0,-1 0-1,0-1 1,0 1 0,0-1-1,1-7 1,1-13-83,0 0-1,-1 0 1,-2-1 0,-1-26-1,-1 24 253,1 27-56,1 1 17,-1-1 0,0 1 1,0 0-1,0-1 0,0 1 0,0 0 1,-1-1-1,1 1 0,0 0 0,0-1 1,-1 1-1,1 0 0,-1 0 0,1-1 1,-1 1-1,0 0 0,-1-2 0,1 2 584,-4 18 74,0 26-325,0 71 0,5-110-385,0 0 0,0 0-1,1 0 1,0 0 0,-1-1 0,1 1-1,0 0 1,1-1 0,-1 1 0,1-1 0,0 1-1,0-1 1,0 1 0,0-1 0,0 0-1,5 4 1,-2-2 2,0-1 0,0 0 0,1 0 0,-1-1 1,1 0-1,0 0 0,0 0 0,13 4 0,4-2-1,0-1 0,0 0 0,0-2 1,37 0-1,-35-2-96,1-1 0,-1-1 0,1-1 0,-1-1 0,0-2 0,0 0-1,-1-2 1,1-1 0,-2 0 0,1-2 0,-1-1 0,-1 0 0,-1-2 0,1-1 0,30-27 0,-44 35 80,-1 0 0,0 0 0,0 0 0,-1-1 0,0 0 0,0 0 0,-1 0 0,0-1 0,0 0 1,-1 0-1,0 0 0,-1 0 0,0-1 0,0 1 0,-1-1 0,0 0 0,-1 0 0,0 0 0,-1 0 0,0-10 0,-2 20 88,0 0 1,0 0-1,0 0 0,0 0 0,1 0 1,-1 0-1,0 1 0,0-1 1,0 1-1,1-1 0,-1 1 1,0 0-1,1-1 0,-1 1 0,1 0 1,-1 0-1,-1 2 0,-3 6-39,1 1 0,0 0-1,1 0 1,0 0 0,1 1-1,0-1 1,1 1 0,0 0-1,0-1 1,1 1 0,1 0-1,0 0 1,0 0 0,1 0 0,4 18-1,-4-26-35,0 0 0,1 0 0,0 0 0,-1 0 0,1 0 0,0 0 0,1 0 0,-1 0 0,0-1 0,1 0-1,0 1 1,-1-1 0,1 0 0,0 0 0,0 0 0,0-1 0,0 1 0,1-1 0,-1 1 0,0-1 0,1 0 0,-1-1 0,7 2 0,9 1-25,0-1 0,1-1 0,20-1 0,-22 0-21,-2 0-79,1-1 0,-1 0 0,0-1-1,1-1 1,-1-1 0,0 0 0,29-12-1,-34 10 50,0 0-1,0 0 0,-1-1 0,-1 0 0,1 0 1,-1-1-1,0-1 0,-1 0 0,0 0 0,0 0 1,10-17-1,-17 23 159,1 1-1,0-1 1,-1 0 0,0 0-1,0 0 1,0 0 0,0 0-1,0-1 1,0 1 0,-1 0-1,0 0 1,1-6 1019,-1 38-738,-8 282 984,1 74-951,10-282-570,27 173 0,14-15-3158,-24-142-1558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4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475 262 6147,'0'0'9167,"-38"-18"-7841,-123-56 1005,153 70-2188,0 1-1,0 0 1,0 0-1,-1 1 0,1 0 1,0 0-1,-1 1 0,0 0 1,1 0-1,-1 1 1,1 0-1,-1 1 0,-12 2 1,8-1-66,7-1-42,0 1 1,1-1 0,-1 1 0,0 0-1,0 0 1,1 1 0,0 0 0,-1 0-1,1 0 1,0 0 0,0 1 0,1 0-1,-1 0 1,1 0 0,0 1-1,0-1 1,0 1 0,0 0 0,-4 8-1,3-3 6,1 1 0,0-1-1,0 1 1,1 0-1,0 0 1,1 0-1,0 0 1,1 1 0,0 15-1,1-23-41,0 0-1,0 0 1,1 0 0,-1 0-1,1 0 1,0 0-1,0 0 1,1 0 0,-1 0-1,1-1 1,0 1 0,0-1-1,0 1 1,0-1-1,0 0 1,1 0 0,4 5-1,-1-4-27,-1 1-1,1-1 0,0-1 0,0 1 1,1-1-1,-1 0 0,1-1 0,-1 1 0,10 1 1,13 1-350,0-1 0,0-1 1,55-3-1,-75 0 229,8-1-190,1-1 1,-1 0-1,0-1 1,0-1-1,0-1 0,-1 0 1,1-1-1,-1-1 1,16-9-1,-20 9 183,0 0-1,0-1 1,-1-1-1,0 1 1,-1-2-1,0 1 1,0-2-1,-1 1 1,-1-1-1,0 0 1,12-23-1,-17 28 482,0-1-1,-1 0 0,0 1 0,0-1 1,-1 0-1,0 0 0,0 0 0,-1 0 1,0-12-1,0 10 2890,0 15-2855,-3 73-187,1-41-67,1 1-1,2 0 0,8 51 0,-7-82-144,0 0 1,0 0-1,1-1 1,0 1-1,1-1 1,-1 1-1,1-1 1,1 0-1,-1-1 1,1 1-1,1-1 1,-1 0-1,1 0 1,0-1-1,0 1 1,0-1 0,1-1-1,0 1 1,0-1-1,0 0 1,1-1-1,-1 0 1,9 3-1,3-1-138,1 0 1,0-1-1,1-1 0,-1-1 1,0-1-1,1-1 0,-1-1 1,23-3-1,-30 2-52,0-1 1,0-1-1,-1 0 0,0 0 1,0-2-1,0 1 1,0-1-1,-1-1 0,0 0 1,0-1-1,-1 0 0,0 0 1,0-1-1,-1 0 0,-1-1 1,1 0-1,-1-1 1,-1 0-1,0 0 0,0 0 1,-2-1-1,1 0 0,-1 0 1,-1 0-1,0-1 1,-1 1-1,0-1 0,1-20 1,-1 9 398,-2 0 0,0-1 0,-2 0 0,0 1 0,-7-28 0,5 40 129,0-1 0,-1 1 1,0 1-1,-1-1 0,0 0 0,-1 1 1,-1 0-1,0 1 0,0-1 1,-1 1-1,-13-13 0,20 22-250,-4-5 283,-1 1 0,1-1-1,-1 1 1,0 1 0,0-1 0,0 1-1,-1 0 1,-12-5 0,17 32-143,2-17-191,0-1 1,0 1-1,1 0 1,0 0 0,0-1-1,0 1 1,1 0 0,0-1-1,0 1 1,0-1 0,0 0-1,1 0 1,0 0-1,0 0 1,1 0 0,-1-1-1,1 1 1,0-1 0,0 0-1,0 0 1,1-1 0,0 1-1,-1-1 1,1 0 0,0 0-1,9 3 1,86 38-143,-78-36-27,0 1-1,-1 1 1,0 1-1,25 17 0,-39-23 114,-1 0 0,0 1 0,0-1-1,-1 1 1,0 0 0,0 1-1,0-1 1,-1 1 0,0 0 0,0 0-1,-1 1 1,0-1 0,0 1-1,0-1 1,-1 1 0,2 14 0,-1 16 52,-1-1 1,-4 38 0,0-37 437,7 74-1,-4-110-423,-1 0 1,1 0-1,0 1 0,0-1 0,0 0 1,0 0-1,0 0 0,1 0 0,-1-1 0,0 1 1,1 0-1,0-1 0,-1 1 0,1-1 0,0 1 1,0-1-1,0 0 0,0 1 0,0-1 0,0 0 1,0 0-1,0-1 0,0 1 0,0 0 0,1-1 1,-1 1-1,3-1 0,10 2-4,0 0 0,0-1 0,17-1 0,-19 0 8,6-2-50,0 0 1,0-1-1,0-1 0,-1-1 0,1 0 0,-1-1 0,0-1 0,-1-1 0,0-1 0,0 0 0,18-14 0,-6 3-71,-1-2 0,-1-1-1,-1-1 1,-1-1 0,25-33-1,-42 48 207,-1 0 1,-1-1-1,0 0 0,0 0 1,-1-1-1,0 1 0,-1-1 1,-1 0-1,1-1 0,-2 1 1,0 0-1,-1-1 0,0 1 1,-1-23-1,0 32-23,-1 1-1,1 0 0,-1 0 1,1 0-1,-1 0 1,0 0-1,0 0 1,0 0-1,0 0 1,0 1-1,0-1 1,0 0-1,-1 1 0,1-1 1,-1 0-1,1 1 1,-1 0-1,1-1 1,-1 1-1,0 0 1,0 0-1,0 0 0,0 0 1,0 0-1,0 0 1,0 1-1,0-1 1,0 1-1,-3-1 1,1 0-28,1 0 1,-1 1-1,1 0 1,-1-1 0,0 1-1,1 1 1,-1-1-1,1 0 1,-1 1-1,1 0 1,-1-1 0,1 2-1,-1-1 1,1 0-1,0 1 1,0-1 0,0 1-1,-5 3 1,4-1-37,0 1-1,1-1 1,0 0 0,0 1 0,0 0 0,0-1 0,1 1-1,0 0 1,0 1 0,0-1 0,1 0 0,0 0-1,-2 10 1,0 76 50,3-67-54,0-17-67,0 1 0,1 0 1,0-1-1,1 0 0,-1 1 1,2-1-1,-1 0 0,1 1 1,0-1-1,0-1 0,0 1 1,1 0-1,0-1 0,1 0 1,0 0-1,0 0 0,0-1 1,0 1-1,1-1 0,0 0 1,7 4-1,4 1-340,0 0 0,1-2 0,-1 0 0,2-1 0,-1-1 0,1 0 0,23 3 0,36 5-4583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44 14551,'0'0'5234,"-206"-44"-3521,139 94-1041,7 28-480,8 19-160,26 0 0,26 1-32,0-4 0,37-17-80,42-17-512,22-16-753,22-24-960,11-20-2145,-4 0-2897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24 13430,'0'0'2972,"-34"-4"-1438,-109-12 286,133 15-1622,1 0 0,-1 0 0,0 1 0,1 0 0,-1 1 0,1 0 0,-1 0 0,0 1 0,1 0 0,-12 5 1,17-5-190,1 0 0,0 1 0,0-1 0,-1 1 0,1 0 1,1 0-1,-1 0 0,0 1 0,1-1 0,0 0 1,0 1-1,0 0 0,0-1 0,0 1 0,1 0 1,0 0-1,-1 0 0,2 0 0,-1 0 0,0 4 0,-1 2-22,1 0-1,-1-1 1,2 1-1,0 0 0,0 0 1,1-1-1,0 1 0,4 16 1,-4-21 4,1 0 1,0 0-1,0 0 1,1 0-1,-1-1 1,1 1 0,0-1-1,0 0 1,0 1-1,1-1 1,-1-1-1,1 1 1,0-1-1,0 1 1,1-1 0,-1 0-1,8 3 1,1 0-85,1 0 0,-1-1 0,1-1 0,1-1 0,-1 0 0,0 0 0,1-1 0,-1-1 0,1-1 0,0 0 0,-1-1 0,26-4 0,-29 3 62,-1-1 0,0 0 0,0 0-1,0-1 1,0 0 0,0 0 0,-1-2 0,0 1 0,0-1-1,0 0 1,-1-1 0,1 0 0,-2 0 0,1-1 0,-1 1-1,0-2 1,-1 1 0,6-10 0,-12 18 75,0 0 1,0 0-1,0 0 0,0 0 1,0 0-1,0 0 1,0 0-1,0 0 0,0 0 1,0 0-1,0 0 1,0 0-1,0 0 0,0 1 1,0-1 88,0 0-89,0 0 1,1 0-1,-1 0 0,0 0 1,0 0-1,0 0 1,0 0-1,0 0 0,0 0 1,0 0-1,0 0 1,0 0-1,0 0 0,0 0 1,0 0-1,0 0 0,1 0 1,-1 0-1,0 0 1,0 0-1,0 0 0,0 0 1,0 0-1,0 0 1,0 0-1,0 0 0,0 0 1,0 0-1,0 0 1,0 0-1,0 0 0,0 0 1,1 0-1,-1 15 835,3 30-1149,-3-42 274,1-1 1,-1 1-1,0-1 0,1 1 0,0-1 0,0 0 0,0 1 1,0-1-1,0 0 0,0 0 0,0 0 0,1 0 1,-1 0-1,3 3 0,2-2-23,0 0 0,0 0 0,0-1 0,0 0 0,0 0 0,0 0 0,1-1 0,-1 0-1,0 0 1,1 0 0,7-1 0,73-5-574,-73 2 490,-1 1-1,0-2 1,0 0-1,0-1 1,-1 0-1,1 0 1,-1-2 0,14-9-1,-20 13 111,-1-1 0,0 1 0,0-1 1,0 0-1,-1 0 0,1-1 0,-1 1 0,0-1 0,0 0 0,-1 0 0,0-1 0,0 1 1,0-1-1,0 1 0,-1-1 0,0 0 0,0 0 0,0 0 0,-1 0 0,1-8 513,-2 25 101,-2 14-522,0-1-1,-2 0 1,-7 26-1,-6 34 74,5 35-40,7 176-1,6-192-114,5 32 11,36 204 0,-21-195-292,-15-99-1792,1 51 1,-7-92-394,0-11 808,4-50 1474,3 1 1,2 0 0,3 0-1,23-65 1,2-15 181,-1-12-4,78-347-1083,-60 165 3502,-53 297-1301,-1 27-780,0 1 0,0 0 0,0 0 0,1 0 1,-1-1-1,1 1 0,0 0 0,4-8 0,-5 12-322,1 1-1,0-1 0,-1 0 1,1 1-1,0-1 0,-1 1 0,1-1 1,0 1-1,0 0 0,-1-1 0,1 1 1,0 0-1,0-1 0,0 1 1,0 0-1,0 0 0,-1 0 0,1 0 1,0 0-1,0 0 0,0 0 0,0 0 1,0 0-1,0 0 0,-1 0 1,1 1-1,0-1 0,0 0 0,0 1 1,0-1-1,-1 0 0,1 1 0,0-1 1,-1 1-1,1-1 0,0 1 1,-1 0-1,1-1 0,0 1 0,-1 0 1,1 1-1,28 27-41,0 8 84,-2 1-1,38 69 1,-56-89-66,0 1 1,-2 0-1,0 0 0,-1 1 0,0-1 0,-2 1 0,0 1 1,0 34-1,-3-52 4,-1 1 0,0-1 0,0 1 0,0-1 0,0 1 0,-1-1 0,0 1 0,1-1 0,-1 0 0,0 1 0,-1-1 0,1 0 0,-1 0 0,-2 5 0,1-6 16,0 0 1,0 0 0,0 0-1,0-1 1,0 0-1,0 1 1,0-1 0,0 0-1,-1 0 1,1-1-1,-1 1 1,1-1 0,0 0-1,-1 1 1,-5-2 0,-17 2-75,0-2 1,-1 0 0,1-2-1,0-1 1,0-1 0,1-2-1,-1 0 1,-38-17 0,41 13-742,0-2 0,0 0 0,1-1 0,1-1 0,-22-21 0,37 31 136,1 0 0,-1-1 0,1 0 0,0 0 0,-6-10 0,9 12-153,0 0 0,1 0 0,0 0 0,-1-1 0,2 1 0,-1 0 0,0-8 0,1 12 796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16696,'0'0'6520,"0"9"-6219,1 83 52,27 182-1,-20-229-859,2-1-1,2-1 1,1 0 0,3 0-1,1-2 1,29 51 0,-38-129-12556,-8 30 11927,-20-166-5143,4 51 8743,8-3 11078,32 125-11482,-15 1-1968,0 1-1,-1 0 1,1 0 0,-1 1-1,1 0 1,-1 0 0,0 1-1,0 0 1,-1 0 0,1 1-1,-1 0 1,0 0-1,0 1 1,-1 0 0,0 0-1,9 12 1,0-1 4,-1 1-1,-1 0 1,-1 1-1,0 1 1,12 30 0,-2 33 192,-17-59-150,1-1-1,11 29 1,-15-47-124,0 1 0,1-1 0,-1 0 0,1 0-1,1-1 1,-1 1 0,0-1 0,1 1 0,0-1 0,0 0 0,0 0 0,1-1 0,-1 0 0,9 5-1,-7-6-37,1 0 0,-1 0-1,1-1 1,-1 1-1,1-2 1,0 1-1,0-1 1,-1 0-1,1 0 1,0-1 0,-1 0-1,1 0 1,0-1-1,-1 1 1,1-2-1,-1 1 1,0-1 0,0 0-1,0 0 1,0 0-1,0-1 1,-1 0-1,0 0 1,6-5-1,0-1 63,0 0-1,-1 0 1,0-1-1,-1 0 1,0-1-1,-1 0 1,0-1-1,-1 1 1,0-2-1,-1 1 1,0-1-1,-2 1 1,1-1-1,-2-1 1,0 1-1,0-1 1,0-25-1,-3 39 161,0 17-321,0 9 124,1-1 1,1 1-1,1 0 0,1-1 1,1 0-1,15 42 0,-17-59-13,0 0 0,0 0 0,1 0-1,0 0 1,0-1 0,0 1 0,1-1-1,0 0 1,0-1 0,1 1 0,-1-1-1,1 0 1,1 0 0,-1-1 0,0 0-1,1 0 1,0 0 0,0-1-1,0 0 1,1-1 0,-1 1 0,0-1-1,1-1 1,0 1 0,13 0 0,-11-2-104,0 1 1,0-2 0,0 1 0,0-1-1,0-1 1,0 0 0,0 0 0,10-4-1,-16 4 92,1 0-1,-1-1 1,0 1 0,0-1-1,-1 0 1,1 0-1,0 0 1,-1-1-1,0 1 1,0-1 0,0 0-1,0 0 1,-1 0-1,1 0 1,-1 0-1,0-1 1,0 1-1,0 0 1,0-6 0,3-12 65,0 0 0,-2 0 0,-1 0 0,0 0 0,-2-1 0,-1 1 0,-5-39 0,4 54-7,0 1 1,0-1 0,0 1-1,-1-1 1,0 1 0,0 0-1,-1 0 1,0 1 0,0-1-1,0 1 1,0 0 0,-1 0-1,0 0 1,-9-6-1,-6-3 447,0 0 0,-40-17-1,53 27-299,26 11-179,1 0 0,0-2 0,0 0-1,0-1 1,1-2 0,0 0 0,33-1 0,33 4-97,-71-3 65,-1 0 0,1 2 0,-1-1 0,0 2 0,18 7 0,-29-10 18,0 0 1,0 0 0,0 0-1,0 0 1,0 1-1,-1 0 1,1 0 0,-1 0-1,0 0 1,0 0-1,0 1 1,0-1-1,0 1 1,-1 0 0,0 0-1,1 0 1,-1 0-1,-1 0 1,1 1-1,-1-1 1,0 0 0,1 6-1,1 29-3,-5 66 1,0-66 58,5 62 0,-2-99-45,0 0 0,0-1 0,0 1-1,1-1 1,-1 1 0,0-1 0,1 1 0,-1-1 0,1 0 0,-1 0 0,1 1 0,0-1-1,-1 0 1,1-1 0,0 1 0,0 0 0,0 0 0,-1-1 0,1 1 0,0-1 0,0 0-1,0 1 1,0-1 0,0 0 0,0 0 0,0 0 0,0 0 0,2-1 0,63-4-197,-57 1 117,0 1-1,0-1 0,0-1 1,0 0-1,-1 0 0,1-1 1,-1-1-1,-1 1 0,1-1 0,-1 0 1,8-10-1,0 0-80,-1-2 0,0 0 0,-1 0 0,12-24 0,-20 29 316,0-1-1,-1 1 1,-1-1-1,0 0 0,-1 0 1,-1-1-1,0 1 1,-1-1-1,-2-25 0,-3 21 1736,3 20-1831,0 1 0,1-1 0,-1 1 0,1 0 0,-1-1 0,1 1 0,-1 0 0,1-1 0,-1 1 1,1 0-1,0 0 0,-1-1 0,1 1 0,0 0 0,0 0 0,0-1 0,-1 1 0,1 0 0,0 0 0,0 0 0,0 0 0,0-1 0,0 1 0,1 1 1,-9 203 228,8-192-292,1-2-5,0-1 0,0 1 0,1 0-1,0-1 1,1 0 0,0 1-1,0-1 1,1 0 0,11 18 0,3 0-599,39 49 1,-37-53-917,-1 1-1,20 34 0,-18-8-4711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1 448 13606,'0'0'5075,"36"22"-3600,116 76-629,-140-89-760,-1 0 0,-1 1 1,1 0-1,-1 0 0,-1 1 0,0 0 1,-1 1-1,0 0 0,0 1 1,-2-1-1,1 1 0,4 16 1,8 14 111,-12-28-160,0-1-1,1-1 1,1 0 0,0 0-1,18 20 1,-25-31-36,1 1 1,-1-1-1,0 0 0,1 0 1,0 0-1,0 0 1,0 0-1,0 0 0,0-1 1,0 0-1,0 1 1,0-1-1,0 0 0,0-1 1,1 1-1,-1 0 1,0-1-1,1 0 0,-1 0 1,1 0-1,-1 0 1,0-1-1,1 1 0,-1-1 1,0 0-1,0 1 1,1-2-1,-1 1 0,0 0 1,0-1-1,0 1 0,0-1 1,-1 0-1,6-4 1,5-6 33,0 0-1,-1 0 1,-1-2 0,0 1 0,14-23 0,43-84 69,-62 109-100,104-244-409,-80 177-622,2 2 0,49-81 1,-77 149 703,1 0 1,1 1 0,-1 0 0,1 0-1,1 0 1,-1 1 0,1 0 0,0 0-1,13-8 1,-18 13 181,1-1 0,-1 2 0,0-1 0,0 0 1,1 0-1,-1 1 0,1-1 0,-1 1 0,0 0 0,1 0 0,-1 0 0,1 0 0,-1 0 0,0 0 0,1 1 0,2 0 0,-2 0-25,0 1 0,0-1-1,0 1 1,0 0-1,0 0 1,-1 0-1,1 0 1,-1 1-1,0-1 1,1 1-1,-1-1 1,0 1 0,0 0-1,-1 0 1,2 3-1,28 64-3548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489 125 15431,'0'0'6536,"-41"10"-6440,10-3-69,9-3-9,-1 1 0,1 1 0,-28 12-1,39-13 16,0 1 0,0 0-1,1 0 1,0 1-1,1 0 1,-1 1-1,1 0 1,1 0 0,0 1-1,-14 19 1,0 4 46,-6 6 71,2 1-1,1 2 1,2 0-1,-23 62 1,44-97-148,0 1 0,0-1 0,0 1 0,1-1 0,0 1 0,0 0 1,1-1-1,0 1 0,1 12 0,0-17-3,0 0 0,0 0 0,0 1 0,0-1 0,0 0 0,0 0 0,0 0-1,1-1 1,-1 1 0,1 0 0,-1 0 0,1-1 0,0 1 0,-1-1 0,1 1 0,0-1 0,0 0 0,0 0 0,0 0 0,0 0 0,1 0 0,-1 0-1,0 0 1,0-1 0,0 1 0,1-1 0,-1 0 0,0 0 0,4 0 0,14 2-42,0-2 0,0 0 0,0-2 0,-1 0 0,1-1 0,-1-1 0,1 0 0,-1-2 1,0 0-1,-1-1 0,0-1 0,0-1 0,0-1 0,-1 0 0,-1-1 0,0-1 0,0 0 0,-1-1 0,-1-1 0,13-15 0,-8 7-52,-1 0-1,-1-1 1,-1-1 0,24-49-1,-32 55 107,0-1 0,-1 1 0,-1-1 0,-1 0 0,-1-1 0,-1 1 0,2-38 0,-5 55 354,-11 9 153,1 9-481,0 0-1,1 0 1,0 1 0,1 0 0,1 1-1,-8 35 1,11-38-21,0 1-1,2 0 0,0 0 1,0 0-1,2 0 0,0 0 1,1 0-1,1 0 0,3 16 1,-3-27-25,0 1 1,1-1 0,-1 0 0,1 0-1,0 0 1,1 0 0,-1 0-1,1 0 1,0-1 0,0 0-1,1 0 1,-1 0 0,1 0 0,0-1-1,0 0 1,0 0 0,0 0-1,0 0 1,1-1 0,-1 0 0,1 0-1,8 1 1,6 2-52,0-2 0,1 0 1,-1-1-1,1-1 0,26-1 0,-34-2-37,0 0 0,0-1 0,-1 0 0,1 0 0,-1-2 0,0 1 0,0-2-1,0 0 1,0 0 0,-1-1 0,0 0 0,-1-1 0,0 0 0,0-1 0,-1 0 0,0-1 0,0 1 0,-1-2 0,10-14 0,-6 5-2,0-1 1,-1 0 0,-1 0 0,-1-1-1,0-1 1,-2 1 0,-1-1 0,-1 0-1,4-46 1,-7 45 102,1-60 6,-3 78 12,0 0 1,0 1-1,-1-1 0,0 1 0,0-1 0,-1 1 0,1-1 1,-1 1-1,-1 0 0,1 0 0,-4-6 0,4 9 40,0 0 0,0 0-1,0 0 1,0 1 0,-1-1-1,1 1 1,-1-1 0,1 1-1,-1 0 1,1 0 0,-1 0 0,0 0-1,1 1 1,-1-1 0,0 1-1,0-1 1,0 1 0,1 0-1,-1 0 1,-5 1 0,4-1 3,3 0-65,1 1-1,-1-1 1,1 0-1,-1 1 1,1-1 0,-1 0-1,1 1 1,-1-1 0,1 1-1,-1-1 1,1 1 0,0-1-1,-1 1 1,1-1 0,0 1-1,-1-1 1,1 1 0,0 0-1,0-1 1,0 1 0,-1-1-1,1 1 1,0 0 0,0-1-1,0 1 1,0 0 0,0-1-1,0 1 1,0 0 0,1 29-46,-1-21 48,0-2-2,0 1 0,1-1-1,0 1 1,0-1-1,1 1 1,0-1-1,0 0 1,0 0-1,1 0 1,0 0-1,1 0 1,0-1-1,0 1 1,0-1-1,0 0 1,1-1-1,0 1 1,1-1 0,-1 0-1,1 0 1,0 0-1,8 4 1,12 6-29,1-2 1,0-1 0,1-1 0,42 10 0,-37-11-287,62 27 0,-89-35 314,-1 1 0,0 1 0,-1-1 0,1 1 0,0-1 0,-1 1 0,0 0 0,0 1 0,0-1 1,-1 1-1,1 0 0,-1 0 0,0 0 0,0 0 0,-1 0 0,0 1 0,0-1 0,0 1 0,1 6 0,0 8 43,-1 0 0,0 0 0,-2 0 0,-2 25 0,0 7 124,2-38-156,0-8-9,-1 0-1,1 0 1,1 0-1,-1 0 0,1 0 1,2 7-1,-2-11-2,0 0-1,0 0 1,0-1 0,0 1-1,0 0 1,0-1-1,0 1 1,0-1-1,1 0 1,-1 1-1,1-1 1,-1 0 0,1 0-1,-1 0 1,1 0-1,0 0 1,-1 0-1,1 0 1,0 0-1,0-1 1,0 1 0,0-1-1,-1 0 1,4 1-1,7 0-15,0-1-1,0 0 0,0-1 0,0 0 1,0-1-1,0 0 0,0-1 0,-1 0 1,1-1-1,-1 0 0,0-1 0,0 0 1,-1-1-1,1 0 0,14-12 0,6-6-129,-2-1 0,0-1-1,39-47 1,-49 51 55,-2 0 0,0-1 0,20-37 0,-31 47 109,0 0 0,-1 0 0,0 0 0,-1 0 1,0-1-1,-2 0 0,1 0 0,-1 0 0,-1-14 0,-15 26 539,11 3-523,-1 0 1,0 0 0,0 1-1,1-1 1,-1 1 0,0 0-1,1 0 1,0 0 0,-1 1-1,1-1 1,0 1 0,0 0-1,1 0 1,-1 0 0,1 0-1,-1 0 1,1 1 0,0-1-1,0 1 1,0-1 0,1 1-1,-3 7 1,-2 3 2,1 1 0,0-1 0,1 1 0,-4 30-1,6-35-34,1 0-1,1 0 0,-1 0 0,2 0 1,0 0-1,2 15 0,-2-23-57,0 1 0,1-1-1,-1 0 1,0 1 0,1-1-1,-1 0 1,1 0 0,-1 0-1,1 0 1,0 0 0,0 0-1,0-1 1,0 1 0,0-1 0,1 1-1,-1-1 1,0 0 0,1 0-1,-1 0 1,1 0 0,-1 0-1,1 0 1,-1-1 0,1 1-1,0-1 1,-1 0 0,5 0-1,33 1-2774,-2-1-2511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17832,'0'0'1953,"-30"175"-2721,90-54-3042,7 3-6163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4:15:0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92 5555,'0'0'10663,"-35"-7"-8326,-116-20-1913,144 25-346,0 1 0,0 0-1,0 1 1,0-1-1,0 1 1,0 0 0,0 1-1,0 0 1,0 0-1,0 1 1,0-1 0,0 1-1,0 1 1,1 0-1,-1-1 1,1 2 0,0-1-1,0 1 1,0 0-1,1 0 1,-1 1 0,1 0-1,0 0 1,0 0-1,0 0 1,1 1 0,0-1-1,0 1 1,1 1-1,-5 8 1,1 5-115,0 0 0,1 0 0,1 1 0,1 0 0,1 0 1,1 1-1,1 34 0,1-55 31,0 1 0,0-1 0,0 0 0,0 0 1,0 0-1,0 0 0,1 0 0,-1 0 1,0 0-1,1 0 0,-1 0 0,1 0 0,-1 0 1,1-1-1,-1 1 0,1 0 0,0 0 0,-1 0 1,1 0-1,0-1 0,0 1 0,-1 0 0,1-1 1,0 1-1,0-1 0,0 1 0,0-1 0,0 1 1,0-1-1,0 0 0,2 1 0,35 0-90,-26-1 79,-2-2 9,1 1 1,0-1-1,0-1 0,-1 0 1,1-1-1,-1 0 1,0 0-1,0-1 0,-1 0 1,1-1-1,-1 0 0,10-9 1,14-13-82,50-55 0,-73 73 43,10-10 46,-2-2 1,0 0-1,-1 0 1,-1-2-1,-1 0 0,17-38 1,-31 60 538,10 19-467,0 5-47,1 1 0,2-2 0,0 0 1,25 29-1,-30-40-14,0 0 0,1-1 0,0 0 0,1-1 0,0 0 0,0 0 0,0-1 0,1-1 1,0 0-1,19 6 0,-25-10-28,0-1 0,0 0 0,-1-1 0,1 1 0,0-1 1,0 0-1,0-1 0,-1 1 0,1-1 0,0 0 0,0-1 0,-1 1 1,1-1-1,-1 0 0,0 0 0,1-1 0,-1 0 0,0 0 0,0 0 1,-1 0-1,8-7 0,5-7 6,0 0 1,-1-1 0,25-36-1,-34 44 8,6-11 22,-11 16-17,1-1 1,0 1 0,1 0-1,-1 1 1,1-1-1,0 1 1,9-8 0,-12 10-62,-3 65-74,0-41 239,1-1 0,1 1-1,1-1 1,1 1 0,5 27-1,-6-47-105,0 0 0,0 0 0,0 0 0,0-1 0,0 1 0,1 0 0,-1-1 0,1 1 0,-1 0 0,1-1 0,-1 0 0,1 1 0,0-1-1,-1 0 1,1 0 0,0 0 0,0 0 0,0 0 0,0 0 0,0-1 0,0 1 0,0-1 0,0 1 0,0-1 0,0 0 0,0 0 0,1 0-1,3 0 1,0 0 10,0-1 0,1 0 0,-1 0 0,0 0 0,1-1 0,-1 0 0,0 0 0,11-6 0,5-6 33,-1-2 0,-1-1 0,0 0 0,-1-1 0,30-39-1,37-34 120,-86 90-159,1 1 0,0-1-1,0 0 1,-1 1 0,1-1 0,0 1-1,0-1 1,0 1 0,0-1-1,0 1 1,0 0 0,0 0 0,0-1-1,-1 1 1,1 0 0,0 0-1,0 0 1,0 0 0,0 0 0,0 0-1,0 0 1,0 0 0,0 0-1,0 1 1,0-1 0,0 0 0,0 1-1,0-1 1,0 0 0,0 1-1,-1 0 1,1-1 0,0 1-1,0-1 1,0 1 0,-1 0 0,1-1-1,0 1 1,-1 0 0,1 0-1,-1-1 1,2 3 0,22 45 143,-17-30-43,-3-11-96,-1-1-1,1 1 1,1 0 0,-1-1 0,1 0-1,0 0 1,1 0 0,0-1 0,-1 0 0,2 0-1,-1 0 1,0-1 0,1 0 0,0 0-1,0 0 1,11 3 0,-1-3-80,0-1 1,0 0 0,0-1-1,0-1 1,1 0-1,25-4 1,-20 1-827,0-1 0,0-2-1,0 0 1,34-13 0,31-15-5757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326F-78D7-4DE1-B8B9-475EE6CB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D0C53-00BB-42EF-8456-5311C9EAB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D3C54-A365-4EA8-9442-8ADA02CB7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94FFD-EF06-4F21-A140-A44EBB3E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57D1F-EB1F-424D-B506-88ABB06C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4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D356-8783-4BC2-B69D-0C3D8277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62765-1F6D-4340-89ED-4C28AFDD3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1B7E-518B-4EFE-B633-8C3F2CB2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D9624-7123-43BA-9569-50DA92D9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2B1-940B-4960-8374-5749FF10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46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1550F4-0F6F-4C77-88B8-AE7AFCF37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1F5EC-5FAB-4579-8EAC-AD9480DB2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94-A1C5-4B80-A007-55A90E63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BA8FD-F1DB-4F02-A729-AD7B74A1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EF4F-CB3B-45B3-B342-666B6335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02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43E6-F8D5-49CC-9506-41332C89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AE07-FCB4-4FAC-800D-6F557ECC7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9B56-D331-4454-A067-82A4AD08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DAD8-2162-46AB-BE42-1F30ED8B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D284-3921-4138-A6B3-88D0ACF0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0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878F-AF6D-4033-9784-F01E7D3C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D7FF7-5C58-4D52-A644-3030E6E83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9A1B0-F065-4F0A-AD47-A79BC722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02386-AA32-411D-B1CA-A1EDC272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32AB-5123-44BC-A540-9F432686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0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E8ED-8671-464C-9DF9-CC8208D9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CF81D-A735-4E8D-929C-3E080C483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E0949-3A18-4F28-958C-8B3B5087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1C8D9-A257-4A4D-8CA5-E4D5DFC0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942EB-2B9A-4B70-AB4F-0BB3D895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27336-ED6E-4FFC-9E48-69C9C185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55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08EC-F4E7-4DC3-AF8A-F9F36E64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A849A-8541-4FA7-A384-C18E713D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5235F-1009-440C-866E-038565AE4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56B79-B34C-4D75-94C5-F3EC3E4F5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3FB54-B3C0-4814-BA7D-06D7A5B57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B7967-AF71-4311-92EB-1CFD7008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B0C3E-6CF4-4313-91CE-9B2D2BC8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6A289-FF35-41FD-B54A-25CB08A3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29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3224-9D97-46C4-B966-C31305D6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72A93-5AA8-4EEB-94D8-5BDDFB10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BA7CE-23CF-4744-A814-096B7DBA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0490-E888-4763-9C7C-2DE1F674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92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7F41C-262C-4A7A-B6C5-89B8763C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AA1AE-3450-48A3-BA29-9C4EC1B5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CB75D-DF02-40A0-AF7C-4572C014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25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F162-DBA0-4C67-B9D8-AB665032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A58E1-5D03-45DF-AA8E-BD5B903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29904-3B51-4D68-AAC0-DBE39F3F7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902AE-7782-4864-A360-B092DFCB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E8269-0218-4FFD-AD81-59C5EED6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8225-546E-413B-9CA2-AB89BF30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3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C4AE-4874-478D-8B10-C868E21C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C404-6355-42D1-856D-0EEF64618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9BF71-FD87-40C7-AFE3-880538D3F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60CAA-AAAA-425A-B839-1CAAFE97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B8B39-829B-4395-BAF1-417BC0CE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3C29F-0B47-425D-AE3C-4E83E66F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53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1102D-FF83-428A-9541-838AAD03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BC550-0A27-4F12-9EE7-92A200F3D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0C6B-45C6-4118-B203-7652195F6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A6A6-4055-4ED6-A5D0-2D26E1B4F934}" type="datetimeFigureOut">
              <a:rPr lang="en-IN" smtClean="0"/>
              <a:t>21-02-2022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D68F1-A832-4C49-B82B-BE57C9CA9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55F5-E007-4024-A565-8F28261F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C46B2-C3EC-4016-84E1-37C752F3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56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customXml" Target="../ink/ink42.xml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image" Target="../media/image42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7.xml"/><Relationship Id="rId21" Type="http://schemas.openxmlformats.org/officeDocument/2006/relationships/customXml" Target="../ink/ink99.xml"/><Relationship Id="rId42" Type="http://schemas.openxmlformats.org/officeDocument/2006/relationships/image" Target="../media/image121.png"/><Relationship Id="rId63" Type="http://schemas.openxmlformats.org/officeDocument/2006/relationships/customXml" Target="../ink/ink120.xml"/><Relationship Id="rId84" Type="http://schemas.openxmlformats.org/officeDocument/2006/relationships/image" Target="../media/image142.png"/><Relationship Id="rId16" Type="http://schemas.openxmlformats.org/officeDocument/2006/relationships/image" Target="../media/image109.png"/><Relationship Id="rId107" Type="http://schemas.openxmlformats.org/officeDocument/2006/relationships/customXml" Target="../ink/ink142.xml"/><Relationship Id="rId11" Type="http://schemas.openxmlformats.org/officeDocument/2006/relationships/customXml" Target="../ink/ink94.xml"/><Relationship Id="rId32" Type="http://schemas.openxmlformats.org/officeDocument/2006/relationships/image" Target="../media/image116.png"/><Relationship Id="rId37" Type="http://schemas.openxmlformats.org/officeDocument/2006/relationships/customXml" Target="../ink/ink107.xml"/><Relationship Id="rId53" Type="http://schemas.openxmlformats.org/officeDocument/2006/relationships/customXml" Target="../ink/ink115.xml"/><Relationship Id="rId58" Type="http://schemas.openxmlformats.org/officeDocument/2006/relationships/image" Target="../media/image129.png"/><Relationship Id="rId74" Type="http://schemas.openxmlformats.org/officeDocument/2006/relationships/image" Target="../media/image137.png"/><Relationship Id="rId79" Type="http://schemas.openxmlformats.org/officeDocument/2006/relationships/customXml" Target="../ink/ink128.xml"/><Relationship Id="rId102" Type="http://schemas.openxmlformats.org/officeDocument/2006/relationships/image" Target="../media/image151.png"/><Relationship Id="rId123" Type="http://schemas.openxmlformats.org/officeDocument/2006/relationships/customXml" Target="../ink/ink150.xml"/><Relationship Id="rId128" Type="http://schemas.openxmlformats.org/officeDocument/2006/relationships/image" Target="../media/image164.png"/><Relationship Id="rId5" Type="http://schemas.openxmlformats.org/officeDocument/2006/relationships/customXml" Target="../ink/ink91.xml"/><Relationship Id="rId90" Type="http://schemas.openxmlformats.org/officeDocument/2006/relationships/image" Target="../media/image145.png"/><Relationship Id="rId95" Type="http://schemas.openxmlformats.org/officeDocument/2006/relationships/customXml" Target="../ink/ink136.xml"/><Relationship Id="rId22" Type="http://schemas.openxmlformats.org/officeDocument/2006/relationships/image" Target="../media/image112.png"/><Relationship Id="rId27" Type="http://schemas.openxmlformats.org/officeDocument/2006/relationships/customXml" Target="../ink/ink102.xml"/><Relationship Id="rId43" Type="http://schemas.openxmlformats.org/officeDocument/2006/relationships/customXml" Target="../ink/ink110.xml"/><Relationship Id="rId48" Type="http://schemas.openxmlformats.org/officeDocument/2006/relationships/image" Target="../media/image124.png"/><Relationship Id="rId64" Type="http://schemas.openxmlformats.org/officeDocument/2006/relationships/image" Target="../media/image132.png"/><Relationship Id="rId69" Type="http://schemas.openxmlformats.org/officeDocument/2006/relationships/customXml" Target="../ink/ink123.xml"/><Relationship Id="rId113" Type="http://schemas.openxmlformats.org/officeDocument/2006/relationships/customXml" Target="../ink/ink145.xml"/><Relationship Id="rId118" Type="http://schemas.openxmlformats.org/officeDocument/2006/relationships/image" Target="../media/image159.png"/><Relationship Id="rId134" Type="http://schemas.openxmlformats.org/officeDocument/2006/relationships/image" Target="../media/image167.png"/><Relationship Id="rId80" Type="http://schemas.openxmlformats.org/officeDocument/2006/relationships/image" Target="../media/image140.png"/><Relationship Id="rId85" Type="http://schemas.openxmlformats.org/officeDocument/2006/relationships/customXml" Target="../ink/ink131.xml"/><Relationship Id="rId12" Type="http://schemas.openxmlformats.org/officeDocument/2006/relationships/image" Target="../media/image107.png"/><Relationship Id="rId17" Type="http://schemas.openxmlformats.org/officeDocument/2006/relationships/customXml" Target="../ink/ink97.xml"/><Relationship Id="rId33" Type="http://schemas.openxmlformats.org/officeDocument/2006/relationships/customXml" Target="../ink/ink105.xml"/><Relationship Id="rId38" Type="http://schemas.openxmlformats.org/officeDocument/2006/relationships/image" Target="../media/image119.png"/><Relationship Id="rId59" Type="http://schemas.openxmlformats.org/officeDocument/2006/relationships/customXml" Target="../ink/ink118.xml"/><Relationship Id="rId103" Type="http://schemas.openxmlformats.org/officeDocument/2006/relationships/customXml" Target="../ink/ink140.xml"/><Relationship Id="rId108" Type="http://schemas.openxmlformats.org/officeDocument/2006/relationships/image" Target="../media/image154.png"/><Relationship Id="rId124" Type="http://schemas.openxmlformats.org/officeDocument/2006/relationships/image" Target="../media/image162.png"/><Relationship Id="rId129" Type="http://schemas.openxmlformats.org/officeDocument/2006/relationships/customXml" Target="../ink/ink153.xml"/><Relationship Id="rId54" Type="http://schemas.openxmlformats.org/officeDocument/2006/relationships/image" Target="../media/image127.png"/><Relationship Id="rId70" Type="http://schemas.openxmlformats.org/officeDocument/2006/relationships/image" Target="../media/image135.png"/><Relationship Id="rId75" Type="http://schemas.openxmlformats.org/officeDocument/2006/relationships/customXml" Target="../ink/ink126.xml"/><Relationship Id="rId91" Type="http://schemas.openxmlformats.org/officeDocument/2006/relationships/customXml" Target="../ink/ink134.xml"/><Relationship Id="rId9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23" Type="http://schemas.openxmlformats.org/officeDocument/2006/relationships/customXml" Target="../ink/ink100.xml"/><Relationship Id="rId28" Type="http://schemas.openxmlformats.org/officeDocument/2006/relationships/image" Target="../media/image115.png"/><Relationship Id="rId49" Type="http://schemas.openxmlformats.org/officeDocument/2006/relationships/customXml" Target="../ink/ink113.xml"/><Relationship Id="rId114" Type="http://schemas.openxmlformats.org/officeDocument/2006/relationships/image" Target="../media/image157.png"/><Relationship Id="rId119" Type="http://schemas.openxmlformats.org/officeDocument/2006/relationships/customXml" Target="../ink/ink148.xml"/><Relationship Id="rId44" Type="http://schemas.openxmlformats.org/officeDocument/2006/relationships/image" Target="../media/image122.png"/><Relationship Id="rId60" Type="http://schemas.openxmlformats.org/officeDocument/2006/relationships/image" Target="../media/image130.png"/><Relationship Id="rId65" Type="http://schemas.openxmlformats.org/officeDocument/2006/relationships/customXml" Target="../ink/ink121.xml"/><Relationship Id="rId81" Type="http://schemas.openxmlformats.org/officeDocument/2006/relationships/customXml" Target="../ink/ink129.xml"/><Relationship Id="rId86" Type="http://schemas.openxmlformats.org/officeDocument/2006/relationships/image" Target="../media/image143.png"/><Relationship Id="rId130" Type="http://schemas.openxmlformats.org/officeDocument/2006/relationships/image" Target="../media/image165.png"/><Relationship Id="rId135" Type="http://schemas.openxmlformats.org/officeDocument/2006/relationships/customXml" Target="../ink/ink156.xml"/><Relationship Id="rId13" Type="http://schemas.openxmlformats.org/officeDocument/2006/relationships/customXml" Target="../ink/ink95.xml"/><Relationship Id="rId18" Type="http://schemas.openxmlformats.org/officeDocument/2006/relationships/image" Target="../media/image110.png"/><Relationship Id="rId39" Type="http://schemas.openxmlformats.org/officeDocument/2006/relationships/customXml" Target="../ink/ink108.xml"/><Relationship Id="rId109" Type="http://schemas.openxmlformats.org/officeDocument/2006/relationships/customXml" Target="../ink/ink143.xml"/><Relationship Id="rId34" Type="http://schemas.openxmlformats.org/officeDocument/2006/relationships/image" Target="../media/image117.png"/><Relationship Id="rId50" Type="http://schemas.openxmlformats.org/officeDocument/2006/relationships/image" Target="../media/image125.png"/><Relationship Id="rId55" Type="http://schemas.openxmlformats.org/officeDocument/2006/relationships/customXml" Target="../ink/ink116.xml"/><Relationship Id="rId76" Type="http://schemas.openxmlformats.org/officeDocument/2006/relationships/image" Target="../media/image138.png"/><Relationship Id="rId97" Type="http://schemas.openxmlformats.org/officeDocument/2006/relationships/customXml" Target="../ink/ink137.xml"/><Relationship Id="rId104" Type="http://schemas.openxmlformats.org/officeDocument/2006/relationships/image" Target="../media/image152.png"/><Relationship Id="rId120" Type="http://schemas.openxmlformats.org/officeDocument/2006/relationships/image" Target="../media/image160.png"/><Relationship Id="rId125" Type="http://schemas.openxmlformats.org/officeDocument/2006/relationships/customXml" Target="../ink/ink151.xml"/><Relationship Id="rId7" Type="http://schemas.openxmlformats.org/officeDocument/2006/relationships/customXml" Target="../ink/ink92.xml"/><Relationship Id="rId71" Type="http://schemas.openxmlformats.org/officeDocument/2006/relationships/customXml" Target="../ink/ink124.xml"/><Relationship Id="rId92" Type="http://schemas.openxmlformats.org/officeDocument/2006/relationships/image" Target="../media/image146.png"/><Relationship Id="rId2" Type="http://schemas.openxmlformats.org/officeDocument/2006/relationships/image" Target="../media/image102.png"/><Relationship Id="rId29" Type="http://schemas.openxmlformats.org/officeDocument/2006/relationships/customXml" Target="../ink/ink103.xml"/><Relationship Id="rId24" Type="http://schemas.openxmlformats.org/officeDocument/2006/relationships/image" Target="../media/image113.png"/><Relationship Id="rId40" Type="http://schemas.openxmlformats.org/officeDocument/2006/relationships/image" Target="../media/image120.png"/><Relationship Id="rId45" Type="http://schemas.openxmlformats.org/officeDocument/2006/relationships/customXml" Target="../ink/ink111.xml"/><Relationship Id="rId66" Type="http://schemas.openxmlformats.org/officeDocument/2006/relationships/image" Target="../media/image133.png"/><Relationship Id="rId87" Type="http://schemas.openxmlformats.org/officeDocument/2006/relationships/customXml" Target="../ink/ink132.xml"/><Relationship Id="rId110" Type="http://schemas.openxmlformats.org/officeDocument/2006/relationships/image" Target="../media/image155.png"/><Relationship Id="rId115" Type="http://schemas.openxmlformats.org/officeDocument/2006/relationships/customXml" Target="../ink/ink146.xml"/><Relationship Id="rId131" Type="http://schemas.openxmlformats.org/officeDocument/2006/relationships/customXml" Target="../ink/ink154.xml"/><Relationship Id="rId136" Type="http://schemas.openxmlformats.org/officeDocument/2006/relationships/image" Target="../media/image168.png"/><Relationship Id="rId61" Type="http://schemas.openxmlformats.org/officeDocument/2006/relationships/customXml" Target="../ink/ink119.xml"/><Relationship Id="rId82" Type="http://schemas.openxmlformats.org/officeDocument/2006/relationships/image" Target="../media/image141.png"/><Relationship Id="rId19" Type="http://schemas.openxmlformats.org/officeDocument/2006/relationships/customXml" Target="../ink/ink98.xml"/><Relationship Id="rId14" Type="http://schemas.openxmlformats.org/officeDocument/2006/relationships/image" Target="../media/image108.png"/><Relationship Id="rId30" Type="http://schemas.openxmlformats.org/officeDocument/2006/relationships/image" Target="../media/image59.png"/><Relationship Id="rId35" Type="http://schemas.openxmlformats.org/officeDocument/2006/relationships/customXml" Target="../ink/ink106.xml"/><Relationship Id="rId56" Type="http://schemas.openxmlformats.org/officeDocument/2006/relationships/image" Target="../media/image128.png"/><Relationship Id="rId77" Type="http://schemas.openxmlformats.org/officeDocument/2006/relationships/customXml" Target="../ink/ink127.xml"/><Relationship Id="rId100" Type="http://schemas.openxmlformats.org/officeDocument/2006/relationships/image" Target="../media/image150.png"/><Relationship Id="rId105" Type="http://schemas.openxmlformats.org/officeDocument/2006/relationships/customXml" Target="../ink/ink141.xml"/><Relationship Id="rId126" Type="http://schemas.openxmlformats.org/officeDocument/2006/relationships/image" Target="../media/image163.png"/><Relationship Id="rId8" Type="http://schemas.openxmlformats.org/officeDocument/2006/relationships/image" Target="../media/image105.png"/><Relationship Id="rId51" Type="http://schemas.openxmlformats.org/officeDocument/2006/relationships/customXml" Target="../ink/ink114.xml"/><Relationship Id="rId72" Type="http://schemas.openxmlformats.org/officeDocument/2006/relationships/image" Target="../media/image136.png"/><Relationship Id="rId93" Type="http://schemas.openxmlformats.org/officeDocument/2006/relationships/customXml" Target="../ink/ink135.xml"/><Relationship Id="rId98" Type="http://schemas.openxmlformats.org/officeDocument/2006/relationships/image" Target="../media/image149.png"/><Relationship Id="rId121" Type="http://schemas.openxmlformats.org/officeDocument/2006/relationships/customXml" Target="../ink/ink149.xml"/><Relationship Id="rId3" Type="http://schemas.openxmlformats.org/officeDocument/2006/relationships/customXml" Target="../ink/ink90.xml"/><Relationship Id="rId25" Type="http://schemas.openxmlformats.org/officeDocument/2006/relationships/customXml" Target="../ink/ink101.xml"/><Relationship Id="rId46" Type="http://schemas.openxmlformats.org/officeDocument/2006/relationships/image" Target="../media/image123.png"/><Relationship Id="rId67" Type="http://schemas.openxmlformats.org/officeDocument/2006/relationships/customXml" Target="../ink/ink122.xml"/><Relationship Id="rId116" Type="http://schemas.openxmlformats.org/officeDocument/2006/relationships/image" Target="../media/image158.png"/><Relationship Id="rId20" Type="http://schemas.openxmlformats.org/officeDocument/2006/relationships/image" Target="../media/image111.png"/><Relationship Id="rId41" Type="http://schemas.openxmlformats.org/officeDocument/2006/relationships/customXml" Target="../ink/ink109.xml"/><Relationship Id="rId62" Type="http://schemas.openxmlformats.org/officeDocument/2006/relationships/image" Target="../media/image131.png"/><Relationship Id="rId83" Type="http://schemas.openxmlformats.org/officeDocument/2006/relationships/customXml" Target="../ink/ink130.xml"/><Relationship Id="rId88" Type="http://schemas.openxmlformats.org/officeDocument/2006/relationships/image" Target="../media/image144.png"/><Relationship Id="rId111" Type="http://schemas.openxmlformats.org/officeDocument/2006/relationships/customXml" Target="../ink/ink144.xml"/><Relationship Id="rId132" Type="http://schemas.openxmlformats.org/officeDocument/2006/relationships/image" Target="../media/image166.png"/><Relationship Id="rId15" Type="http://schemas.openxmlformats.org/officeDocument/2006/relationships/customXml" Target="../ink/ink96.xml"/><Relationship Id="rId36" Type="http://schemas.openxmlformats.org/officeDocument/2006/relationships/image" Target="../media/image118.png"/><Relationship Id="rId57" Type="http://schemas.openxmlformats.org/officeDocument/2006/relationships/customXml" Target="../ink/ink117.xml"/><Relationship Id="rId106" Type="http://schemas.openxmlformats.org/officeDocument/2006/relationships/image" Target="../media/image153.png"/><Relationship Id="rId127" Type="http://schemas.openxmlformats.org/officeDocument/2006/relationships/customXml" Target="../ink/ink152.xml"/><Relationship Id="rId10" Type="http://schemas.openxmlformats.org/officeDocument/2006/relationships/image" Target="../media/image106.png"/><Relationship Id="rId31" Type="http://schemas.openxmlformats.org/officeDocument/2006/relationships/customXml" Target="../ink/ink104.xml"/><Relationship Id="rId52" Type="http://schemas.openxmlformats.org/officeDocument/2006/relationships/image" Target="../media/image126.png"/><Relationship Id="rId73" Type="http://schemas.openxmlformats.org/officeDocument/2006/relationships/customXml" Target="../ink/ink125.xml"/><Relationship Id="rId78" Type="http://schemas.openxmlformats.org/officeDocument/2006/relationships/image" Target="../media/image139.png"/><Relationship Id="rId94" Type="http://schemas.openxmlformats.org/officeDocument/2006/relationships/image" Target="../media/image147.png"/><Relationship Id="rId99" Type="http://schemas.openxmlformats.org/officeDocument/2006/relationships/customXml" Target="../ink/ink138.xml"/><Relationship Id="rId101" Type="http://schemas.openxmlformats.org/officeDocument/2006/relationships/customXml" Target="../ink/ink139.xml"/><Relationship Id="rId122" Type="http://schemas.openxmlformats.org/officeDocument/2006/relationships/image" Target="../media/image161.png"/><Relationship Id="rId4" Type="http://schemas.openxmlformats.org/officeDocument/2006/relationships/image" Target="../media/image103.png"/><Relationship Id="rId9" Type="http://schemas.openxmlformats.org/officeDocument/2006/relationships/customXml" Target="../ink/ink93.xml"/><Relationship Id="rId26" Type="http://schemas.openxmlformats.org/officeDocument/2006/relationships/image" Target="../media/image114.png"/><Relationship Id="rId47" Type="http://schemas.openxmlformats.org/officeDocument/2006/relationships/customXml" Target="../ink/ink112.xml"/><Relationship Id="rId68" Type="http://schemas.openxmlformats.org/officeDocument/2006/relationships/image" Target="../media/image134.png"/><Relationship Id="rId89" Type="http://schemas.openxmlformats.org/officeDocument/2006/relationships/customXml" Target="../ink/ink133.xml"/><Relationship Id="rId112" Type="http://schemas.openxmlformats.org/officeDocument/2006/relationships/image" Target="../media/image156.png"/><Relationship Id="rId133" Type="http://schemas.openxmlformats.org/officeDocument/2006/relationships/customXml" Target="../ink/ink15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6.png"/><Relationship Id="rId299" Type="http://schemas.openxmlformats.org/officeDocument/2006/relationships/customXml" Target="../ink/ink306.xml"/><Relationship Id="rId21" Type="http://schemas.openxmlformats.org/officeDocument/2006/relationships/image" Target="../media/image178.png"/><Relationship Id="rId63" Type="http://schemas.openxmlformats.org/officeDocument/2006/relationships/image" Target="../media/image199.png"/><Relationship Id="rId159" Type="http://schemas.openxmlformats.org/officeDocument/2006/relationships/image" Target="../media/image247.png"/><Relationship Id="rId324" Type="http://schemas.openxmlformats.org/officeDocument/2006/relationships/image" Target="../media/image327.png"/><Relationship Id="rId366" Type="http://schemas.openxmlformats.org/officeDocument/2006/relationships/image" Target="../media/image348.png"/><Relationship Id="rId170" Type="http://schemas.openxmlformats.org/officeDocument/2006/relationships/image" Target="../media/image252.png"/><Relationship Id="rId226" Type="http://schemas.openxmlformats.org/officeDocument/2006/relationships/image" Target="../media/image278.png"/><Relationship Id="rId268" Type="http://schemas.openxmlformats.org/officeDocument/2006/relationships/image" Target="../media/image299.png"/><Relationship Id="rId32" Type="http://schemas.openxmlformats.org/officeDocument/2006/relationships/customXml" Target="../ink/ink172.xml"/><Relationship Id="rId74" Type="http://schemas.openxmlformats.org/officeDocument/2006/relationships/customXml" Target="../ink/ink193.xml"/><Relationship Id="rId128" Type="http://schemas.openxmlformats.org/officeDocument/2006/relationships/customXml" Target="../ink/ink220.xml"/><Relationship Id="rId335" Type="http://schemas.openxmlformats.org/officeDocument/2006/relationships/customXml" Target="../ink/ink324.xml"/><Relationship Id="rId377" Type="http://schemas.openxmlformats.org/officeDocument/2006/relationships/customXml" Target="../ink/ink345.xml"/><Relationship Id="rId5" Type="http://schemas.openxmlformats.org/officeDocument/2006/relationships/image" Target="../media/image170.png"/><Relationship Id="rId181" Type="http://schemas.openxmlformats.org/officeDocument/2006/relationships/customXml" Target="../ink/ink247.xml"/><Relationship Id="rId237" Type="http://schemas.openxmlformats.org/officeDocument/2006/relationships/customXml" Target="../ink/ink275.xml"/><Relationship Id="rId279" Type="http://schemas.openxmlformats.org/officeDocument/2006/relationships/customXml" Target="../ink/ink296.xml"/><Relationship Id="rId43" Type="http://schemas.openxmlformats.org/officeDocument/2006/relationships/image" Target="../media/image189.png"/><Relationship Id="rId139" Type="http://schemas.openxmlformats.org/officeDocument/2006/relationships/image" Target="../media/image237.png"/><Relationship Id="rId290" Type="http://schemas.openxmlformats.org/officeDocument/2006/relationships/image" Target="../media/image310.png"/><Relationship Id="rId304" Type="http://schemas.openxmlformats.org/officeDocument/2006/relationships/image" Target="../media/image317.png"/><Relationship Id="rId346" Type="http://schemas.openxmlformats.org/officeDocument/2006/relationships/image" Target="../media/image338.png"/><Relationship Id="rId388" Type="http://schemas.openxmlformats.org/officeDocument/2006/relationships/image" Target="../media/image359.png"/><Relationship Id="rId85" Type="http://schemas.openxmlformats.org/officeDocument/2006/relationships/image" Target="../media/image210.png"/><Relationship Id="rId150" Type="http://schemas.openxmlformats.org/officeDocument/2006/relationships/customXml" Target="../ink/ink231.xml"/><Relationship Id="rId192" Type="http://schemas.openxmlformats.org/officeDocument/2006/relationships/image" Target="../media/image262.png"/><Relationship Id="rId206" Type="http://schemas.openxmlformats.org/officeDocument/2006/relationships/image" Target="../media/image268.png"/><Relationship Id="rId248" Type="http://schemas.openxmlformats.org/officeDocument/2006/relationships/image" Target="../media/image289.png"/><Relationship Id="rId12" Type="http://schemas.openxmlformats.org/officeDocument/2006/relationships/customXml" Target="../ink/ink162.xml"/><Relationship Id="rId108" Type="http://schemas.openxmlformats.org/officeDocument/2006/relationships/customXml" Target="../ink/ink210.xml"/><Relationship Id="rId315" Type="http://schemas.openxmlformats.org/officeDocument/2006/relationships/customXml" Target="../ink/ink314.xml"/><Relationship Id="rId357" Type="http://schemas.openxmlformats.org/officeDocument/2006/relationships/customXml" Target="../ink/ink335.xml"/><Relationship Id="rId54" Type="http://schemas.openxmlformats.org/officeDocument/2006/relationships/customXml" Target="../ink/ink183.xml"/><Relationship Id="rId96" Type="http://schemas.openxmlformats.org/officeDocument/2006/relationships/customXml" Target="../ink/ink204.xml"/><Relationship Id="rId161" Type="http://schemas.openxmlformats.org/officeDocument/2006/relationships/image" Target="../media/image248.png"/><Relationship Id="rId217" Type="http://schemas.openxmlformats.org/officeDocument/2006/relationships/customXml" Target="../ink/ink265.xml"/><Relationship Id="rId259" Type="http://schemas.openxmlformats.org/officeDocument/2006/relationships/customXml" Target="../ink/ink286.xml"/><Relationship Id="rId23" Type="http://schemas.openxmlformats.org/officeDocument/2006/relationships/image" Target="../media/image179.png"/><Relationship Id="rId119" Type="http://schemas.openxmlformats.org/officeDocument/2006/relationships/image" Target="../media/image227.png"/><Relationship Id="rId270" Type="http://schemas.openxmlformats.org/officeDocument/2006/relationships/image" Target="../media/image300.png"/><Relationship Id="rId326" Type="http://schemas.openxmlformats.org/officeDocument/2006/relationships/image" Target="../media/image328.png"/><Relationship Id="rId65" Type="http://schemas.openxmlformats.org/officeDocument/2006/relationships/image" Target="../media/image200.png"/><Relationship Id="rId130" Type="http://schemas.openxmlformats.org/officeDocument/2006/relationships/customXml" Target="../ink/ink221.xml"/><Relationship Id="rId368" Type="http://schemas.openxmlformats.org/officeDocument/2006/relationships/image" Target="../media/image349.png"/><Relationship Id="rId172" Type="http://schemas.openxmlformats.org/officeDocument/2006/relationships/image" Target="../media/image59.png"/><Relationship Id="rId228" Type="http://schemas.openxmlformats.org/officeDocument/2006/relationships/image" Target="../media/image279.png"/><Relationship Id="rId281" Type="http://schemas.openxmlformats.org/officeDocument/2006/relationships/customXml" Target="../ink/ink297.xml"/><Relationship Id="rId337" Type="http://schemas.openxmlformats.org/officeDocument/2006/relationships/customXml" Target="../ink/ink325.xml"/><Relationship Id="rId34" Type="http://schemas.openxmlformats.org/officeDocument/2006/relationships/customXml" Target="../ink/ink173.xml"/><Relationship Id="rId76" Type="http://schemas.openxmlformats.org/officeDocument/2006/relationships/customXml" Target="../ink/ink194.xml"/><Relationship Id="rId141" Type="http://schemas.openxmlformats.org/officeDocument/2006/relationships/image" Target="../media/image238.png"/><Relationship Id="rId379" Type="http://schemas.openxmlformats.org/officeDocument/2006/relationships/customXml" Target="../ink/ink346.xml"/><Relationship Id="rId7" Type="http://schemas.openxmlformats.org/officeDocument/2006/relationships/image" Target="../media/image171.png"/><Relationship Id="rId183" Type="http://schemas.openxmlformats.org/officeDocument/2006/relationships/customXml" Target="../ink/ink248.xml"/><Relationship Id="rId239" Type="http://schemas.openxmlformats.org/officeDocument/2006/relationships/customXml" Target="../ink/ink276.xml"/><Relationship Id="rId390" Type="http://schemas.openxmlformats.org/officeDocument/2006/relationships/image" Target="../media/image360.png"/><Relationship Id="rId250" Type="http://schemas.openxmlformats.org/officeDocument/2006/relationships/image" Target="../media/image290.png"/><Relationship Id="rId292" Type="http://schemas.openxmlformats.org/officeDocument/2006/relationships/image" Target="../media/image311.png"/><Relationship Id="rId306" Type="http://schemas.openxmlformats.org/officeDocument/2006/relationships/image" Target="../media/image318.png"/><Relationship Id="rId45" Type="http://schemas.openxmlformats.org/officeDocument/2006/relationships/image" Target="../media/image190.png"/><Relationship Id="rId87" Type="http://schemas.openxmlformats.org/officeDocument/2006/relationships/image" Target="../media/image211.png"/><Relationship Id="rId110" Type="http://schemas.openxmlformats.org/officeDocument/2006/relationships/customXml" Target="../ink/ink211.xml"/><Relationship Id="rId348" Type="http://schemas.openxmlformats.org/officeDocument/2006/relationships/image" Target="../media/image339.png"/><Relationship Id="rId152" Type="http://schemas.openxmlformats.org/officeDocument/2006/relationships/customXml" Target="../ink/ink232.xml"/><Relationship Id="rId194" Type="http://schemas.openxmlformats.org/officeDocument/2006/relationships/image" Target="../media/image263.png"/><Relationship Id="rId208" Type="http://schemas.openxmlformats.org/officeDocument/2006/relationships/image" Target="../media/image269.png"/><Relationship Id="rId261" Type="http://schemas.openxmlformats.org/officeDocument/2006/relationships/customXml" Target="../ink/ink287.xml"/><Relationship Id="rId14" Type="http://schemas.openxmlformats.org/officeDocument/2006/relationships/customXml" Target="../ink/ink163.xml"/><Relationship Id="rId56" Type="http://schemas.openxmlformats.org/officeDocument/2006/relationships/customXml" Target="../ink/ink184.xml"/><Relationship Id="rId317" Type="http://schemas.openxmlformats.org/officeDocument/2006/relationships/customXml" Target="../ink/ink315.xml"/><Relationship Id="rId359" Type="http://schemas.openxmlformats.org/officeDocument/2006/relationships/customXml" Target="../ink/ink336.xml"/><Relationship Id="rId98" Type="http://schemas.openxmlformats.org/officeDocument/2006/relationships/customXml" Target="../ink/ink205.xml"/><Relationship Id="rId121" Type="http://schemas.openxmlformats.org/officeDocument/2006/relationships/image" Target="../media/image228.png"/><Relationship Id="rId163" Type="http://schemas.openxmlformats.org/officeDocument/2006/relationships/customXml" Target="../ink/ink238.xml"/><Relationship Id="rId219" Type="http://schemas.openxmlformats.org/officeDocument/2006/relationships/customXml" Target="../ink/ink266.xml"/><Relationship Id="rId370" Type="http://schemas.openxmlformats.org/officeDocument/2006/relationships/image" Target="../media/image350.png"/><Relationship Id="rId230" Type="http://schemas.openxmlformats.org/officeDocument/2006/relationships/image" Target="../media/image280.png"/><Relationship Id="rId25" Type="http://schemas.openxmlformats.org/officeDocument/2006/relationships/image" Target="../media/image180.png"/><Relationship Id="rId67" Type="http://schemas.openxmlformats.org/officeDocument/2006/relationships/image" Target="../media/image201.png"/><Relationship Id="rId272" Type="http://schemas.openxmlformats.org/officeDocument/2006/relationships/image" Target="../media/image301.png"/><Relationship Id="rId328" Type="http://schemas.openxmlformats.org/officeDocument/2006/relationships/image" Target="../media/image329.png"/><Relationship Id="rId132" Type="http://schemas.openxmlformats.org/officeDocument/2006/relationships/customXml" Target="../ink/ink222.xml"/><Relationship Id="rId174" Type="http://schemas.openxmlformats.org/officeDocument/2006/relationships/image" Target="../media/image253.png"/><Relationship Id="rId381" Type="http://schemas.openxmlformats.org/officeDocument/2006/relationships/customXml" Target="../ink/ink347.xml"/><Relationship Id="rId241" Type="http://schemas.openxmlformats.org/officeDocument/2006/relationships/customXml" Target="../ink/ink277.xml"/><Relationship Id="rId36" Type="http://schemas.openxmlformats.org/officeDocument/2006/relationships/customXml" Target="../ink/ink174.xml"/><Relationship Id="rId283" Type="http://schemas.openxmlformats.org/officeDocument/2006/relationships/customXml" Target="../ink/ink298.xml"/><Relationship Id="rId339" Type="http://schemas.openxmlformats.org/officeDocument/2006/relationships/customXml" Target="../ink/ink326.xml"/><Relationship Id="rId78" Type="http://schemas.openxmlformats.org/officeDocument/2006/relationships/customXml" Target="../ink/ink195.xml"/><Relationship Id="rId101" Type="http://schemas.openxmlformats.org/officeDocument/2006/relationships/image" Target="../media/image218.png"/><Relationship Id="rId143" Type="http://schemas.openxmlformats.org/officeDocument/2006/relationships/image" Target="../media/image239.png"/><Relationship Id="rId185" Type="http://schemas.openxmlformats.org/officeDocument/2006/relationships/customXml" Target="../ink/ink249.xml"/><Relationship Id="rId350" Type="http://schemas.openxmlformats.org/officeDocument/2006/relationships/image" Target="../media/image340.png"/><Relationship Id="rId9" Type="http://schemas.openxmlformats.org/officeDocument/2006/relationships/image" Target="../media/image172.png"/><Relationship Id="rId210" Type="http://schemas.openxmlformats.org/officeDocument/2006/relationships/image" Target="../media/image270.png"/><Relationship Id="rId392" Type="http://schemas.openxmlformats.org/officeDocument/2006/relationships/image" Target="../media/image361.png"/><Relationship Id="rId252" Type="http://schemas.openxmlformats.org/officeDocument/2006/relationships/image" Target="../media/image291.png"/><Relationship Id="rId294" Type="http://schemas.openxmlformats.org/officeDocument/2006/relationships/image" Target="../media/image312.png"/><Relationship Id="rId308" Type="http://schemas.openxmlformats.org/officeDocument/2006/relationships/image" Target="../media/image319.png"/><Relationship Id="rId47" Type="http://schemas.openxmlformats.org/officeDocument/2006/relationships/image" Target="../media/image191.png"/><Relationship Id="rId89" Type="http://schemas.openxmlformats.org/officeDocument/2006/relationships/image" Target="../media/image212.png"/><Relationship Id="rId112" Type="http://schemas.openxmlformats.org/officeDocument/2006/relationships/customXml" Target="../ink/ink212.xml"/><Relationship Id="rId154" Type="http://schemas.openxmlformats.org/officeDocument/2006/relationships/customXml" Target="../ink/ink233.xml"/><Relationship Id="rId361" Type="http://schemas.openxmlformats.org/officeDocument/2006/relationships/customXml" Target="../ink/ink337.xml"/><Relationship Id="rId196" Type="http://schemas.openxmlformats.org/officeDocument/2006/relationships/image" Target="../media/image264.png"/><Relationship Id="rId16" Type="http://schemas.openxmlformats.org/officeDocument/2006/relationships/customXml" Target="../ink/ink164.xml"/><Relationship Id="rId221" Type="http://schemas.openxmlformats.org/officeDocument/2006/relationships/customXml" Target="../ink/ink267.xml"/><Relationship Id="rId242" Type="http://schemas.openxmlformats.org/officeDocument/2006/relationships/image" Target="../media/image286.png"/><Relationship Id="rId263" Type="http://schemas.openxmlformats.org/officeDocument/2006/relationships/customXml" Target="../ink/ink288.xml"/><Relationship Id="rId284" Type="http://schemas.openxmlformats.org/officeDocument/2006/relationships/image" Target="../media/image307.png"/><Relationship Id="rId319" Type="http://schemas.openxmlformats.org/officeDocument/2006/relationships/customXml" Target="../ink/ink316.xml"/><Relationship Id="rId37" Type="http://schemas.openxmlformats.org/officeDocument/2006/relationships/image" Target="../media/image186.png"/><Relationship Id="rId58" Type="http://schemas.openxmlformats.org/officeDocument/2006/relationships/customXml" Target="../ink/ink185.xml"/><Relationship Id="rId79" Type="http://schemas.openxmlformats.org/officeDocument/2006/relationships/image" Target="../media/image207.png"/><Relationship Id="rId102" Type="http://schemas.openxmlformats.org/officeDocument/2006/relationships/customXml" Target="../ink/ink207.xml"/><Relationship Id="rId123" Type="http://schemas.openxmlformats.org/officeDocument/2006/relationships/image" Target="../media/image229.png"/><Relationship Id="rId144" Type="http://schemas.openxmlformats.org/officeDocument/2006/relationships/customXml" Target="../ink/ink228.xml"/><Relationship Id="rId330" Type="http://schemas.openxmlformats.org/officeDocument/2006/relationships/image" Target="../media/image330.png"/><Relationship Id="rId90" Type="http://schemas.openxmlformats.org/officeDocument/2006/relationships/customXml" Target="../ink/ink201.xml"/><Relationship Id="rId165" Type="http://schemas.openxmlformats.org/officeDocument/2006/relationships/customXml" Target="../ink/ink239.xml"/><Relationship Id="rId186" Type="http://schemas.openxmlformats.org/officeDocument/2006/relationships/image" Target="../media/image259.png"/><Relationship Id="rId351" Type="http://schemas.openxmlformats.org/officeDocument/2006/relationships/customXml" Target="../ink/ink332.xml"/><Relationship Id="rId372" Type="http://schemas.openxmlformats.org/officeDocument/2006/relationships/image" Target="../media/image351.png"/><Relationship Id="rId393" Type="http://schemas.openxmlformats.org/officeDocument/2006/relationships/customXml" Target="../ink/ink353.xml"/><Relationship Id="rId211" Type="http://schemas.openxmlformats.org/officeDocument/2006/relationships/customXml" Target="../ink/ink262.xml"/><Relationship Id="rId232" Type="http://schemas.openxmlformats.org/officeDocument/2006/relationships/image" Target="../media/image281.png"/><Relationship Id="rId253" Type="http://schemas.openxmlformats.org/officeDocument/2006/relationships/customXml" Target="../ink/ink283.xml"/><Relationship Id="rId274" Type="http://schemas.openxmlformats.org/officeDocument/2006/relationships/image" Target="../media/image302.png"/><Relationship Id="rId295" Type="http://schemas.openxmlformats.org/officeDocument/2006/relationships/customXml" Target="../ink/ink304.xml"/><Relationship Id="rId309" Type="http://schemas.openxmlformats.org/officeDocument/2006/relationships/customXml" Target="../ink/ink311.xml"/><Relationship Id="rId27" Type="http://schemas.openxmlformats.org/officeDocument/2006/relationships/image" Target="../media/image181.png"/><Relationship Id="rId48" Type="http://schemas.openxmlformats.org/officeDocument/2006/relationships/customXml" Target="../ink/ink180.xml"/><Relationship Id="rId69" Type="http://schemas.openxmlformats.org/officeDocument/2006/relationships/image" Target="../media/image202.png"/><Relationship Id="rId113" Type="http://schemas.openxmlformats.org/officeDocument/2006/relationships/image" Target="../media/image224.png"/><Relationship Id="rId134" Type="http://schemas.openxmlformats.org/officeDocument/2006/relationships/customXml" Target="../ink/ink223.xml"/><Relationship Id="rId320" Type="http://schemas.openxmlformats.org/officeDocument/2006/relationships/image" Target="../media/image325.png"/><Relationship Id="rId80" Type="http://schemas.openxmlformats.org/officeDocument/2006/relationships/customXml" Target="../ink/ink196.xml"/><Relationship Id="rId155" Type="http://schemas.openxmlformats.org/officeDocument/2006/relationships/image" Target="../media/image245.png"/><Relationship Id="rId176" Type="http://schemas.openxmlformats.org/officeDocument/2006/relationships/image" Target="../media/image254.png"/><Relationship Id="rId197" Type="http://schemas.openxmlformats.org/officeDocument/2006/relationships/customXml" Target="../ink/ink255.xml"/><Relationship Id="rId341" Type="http://schemas.openxmlformats.org/officeDocument/2006/relationships/customXml" Target="../ink/ink327.xml"/><Relationship Id="rId362" Type="http://schemas.openxmlformats.org/officeDocument/2006/relationships/image" Target="../media/image346.png"/><Relationship Id="rId383" Type="http://schemas.openxmlformats.org/officeDocument/2006/relationships/customXml" Target="../ink/ink348.xml"/><Relationship Id="rId201" Type="http://schemas.openxmlformats.org/officeDocument/2006/relationships/customXml" Target="../ink/ink257.xml"/><Relationship Id="rId222" Type="http://schemas.openxmlformats.org/officeDocument/2006/relationships/image" Target="../media/image276.png"/><Relationship Id="rId243" Type="http://schemas.openxmlformats.org/officeDocument/2006/relationships/customXml" Target="../ink/ink278.xml"/><Relationship Id="rId264" Type="http://schemas.openxmlformats.org/officeDocument/2006/relationships/image" Target="../media/image297.png"/><Relationship Id="rId285" Type="http://schemas.openxmlformats.org/officeDocument/2006/relationships/customXml" Target="../ink/ink299.xml"/><Relationship Id="rId17" Type="http://schemas.openxmlformats.org/officeDocument/2006/relationships/image" Target="../media/image176.png"/><Relationship Id="rId38" Type="http://schemas.openxmlformats.org/officeDocument/2006/relationships/customXml" Target="../ink/ink175.xml"/><Relationship Id="rId59" Type="http://schemas.openxmlformats.org/officeDocument/2006/relationships/image" Target="../media/image197.png"/><Relationship Id="rId103" Type="http://schemas.openxmlformats.org/officeDocument/2006/relationships/image" Target="../media/image219.png"/><Relationship Id="rId124" Type="http://schemas.openxmlformats.org/officeDocument/2006/relationships/customXml" Target="../ink/ink218.xml"/><Relationship Id="rId310" Type="http://schemas.openxmlformats.org/officeDocument/2006/relationships/image" Target="../media/image320.png"/><Relationship Id="rId70" Type="http://schemas.openxmlformats.org/officeDocument/2006/relationships/customXml" Target="../ink/ink191.xml"/><Relationship Id="rId91" Type="http://schemas.openxmlformats.org/officeDocument/2006/relationships/image" Target="../media/image213.png"/><Relationship Id="rId145" Type="http://schemas.openxmlformats.org/officeDocument/2006/relationships/image" Target="../media/image240.png"/><Relationship Id="rId166" Type="http://schemas.openxmlformats.org/officeDocument/2006/relationships/image" Target="../media/image250.png"/><Relationship Id="rId187" Type="http://schemas.openxmlformats.org/officeDocument/2006/relationships/customXml" Target="../ink/ink250.xml"/><Relationship Id="rId331" Type="http://schemas.openxmlformats.org/officeDocument/2006/relationships/customXml" Target="../ink/ink322.xml"/><Relationship Id="rId352" Type="http://schemas.openxmlformats.org/officeDocument/2006/relationships/image" Target="../media/image341.png"/><Relationship Id="rId373" Type="http://schemas.openxmlformats.org/officeDocument/2006/relationships/customXml" Target="../ink/ink343.xml"/><Relationship Id="rId394" Type="http://schemas.openxmlformats.org/officeDocument/2006/relationships/image" Target="../media/image36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71.png"/><Relationship Id="rId233" Type="http://schemas.openxmlformats.org/officeDocument/2006/relationships/customXml" Target="../ink/ink273.xml"/><Relationship Id="rId254" Type="http://schemas.openxmlformats.org/officeDocument/2006/relationships/image" Target="../media/image292.png"/><Relationship Id="rId28" Type="http://schemas.openxmlformats.org/officeDocument/2006/relationships/customXml" Target="../ink/ink170.xml"/><Relationship Id="rId49" Type="http://schemas.openxmlformats.org/officeDocument/2006/relationships/image" Target="../media/image192.png"/><Relationship Id="rId114" Type="http://schemas.openxmlformats.org/officeDocument/2006/relationships/customXml" Target="../ink/ink213.xml"/><Relationship Id="rId275" Type="http://schemas.openxmlformats.org/officeDocument/2006/relationships/customXml" Target="../ink/ink294.xml"/><Relationship Id="rId296" Type="http://schemas.openxmlformats.org/officeDocument/2006/relationships/image" Target="../media/image313.png"/><Relationship Id="rId300" Type="http://schemas.openxmlformats.org/officeDocument/2006/relationships/image" Target="../media/image315.png"/><Relationship Id="rId60" Type="http://schemas.openxmlformats.org/officeDocument/2006/relationships/customXml" Target="../ink/ink186.xml"/><Relationship Id="rId81" Type="http://schemas.openxmlformats.org/officeDocument/2006/relationships/image" Target="../media/image208.png"/><Relationship Id="rId135" Type="http://schemas.openxmlformats.org/officeDocument/2006/relationships/image" Target="../media/image235.png"/><Relationship Id="rId156" Type="http://schemas.openxmlformats.org/officeDocument/2006/relationships/customXml" Target="../ink/ink234.xml"/><Relationship Id="rId177" Type="http://schemas.openxmlformats.org/officeDocument/2006/relationships/customXml" Target="../ink/ink245.xml"/><Relationship Id="rId198" Type="http://schemas.openxmlformats.org/officeDocument/2006/relationships/image" Target="../media/image265.png"/><Relationship Id="rId321" Type="http://schemas.openxmlformats.org/officeDocument/2006/relationships/customXml" Target="../ink/ink317.xml"/><Relationship Id="rId342" Type="http://schemas.openxmlformats.org/officeDocument/2006/relationships/image" Target="../media/image336.png"/><Relationship Id="rId363" Type="http://schemas.openxmlformats.org/officeDocument/2006/relationships/customXml" Target="../ink/ink338.xml"/><Relationship Id="rId384" Type="http://schemas.openxmlformats.org/officeDocument/2006/relationships/image" Target="../media/image357.png"/><Relationship Id="rId202" Type="http://schemas.openxmlformats.org/officeDocument/2006/relationships/image" Target="../media/image35.png"/><Relationship Id="rId223" Type="http://schemas.openxmlformats.org/officeDocument/2006/relationships/customXml" Target="../ink/ink268.xml"/><Relationship Id="rId244" Type="http://schemas.openxmlformats.org/officeDocument/2006/relationships/image" Target="../media/image287.png"/><Relationship Id="rId18" Type="http://schemas.openxmlformats.org/officeDocument/2006/relationships/customXml" Target="../ink/ink165.xml"/><Relationship Id="rId39" Type="http://schemas.openxmlformats.org/officeDocument/2006/relationships/image" Target="../media/image187.png"/><Relationship Id="rId265" Type="http://schemas.openxmlformats.org/officeDocument/2006/relationships/customXml" Target="../ink/ink289.xml"/><Relationship Id="rId286" Type="http://schemas.openxmlformats.org/officeDocument/2006/relationships/image" Target="../media/image308.png"/><Relationship Id="rId50" Type="http://schemas.openxmlformats.org/officeDocument/2006/relationships/customXml" Target="../ink/ink181.xml"/><Relationship Id="rId104" Type="http://schemas.openxmlformats.org/officeDocument/2006/relationships/customXml" Target="../ink/ink208.xml"/><Relationship Id="rId125" Type="http://schemas.openxmlformats.org/officeDocument/2006/relationships/image" Target="../media/image230.png"/><Relationship Id="rId146" Type="http://schemas.openxmlformats.org/officeDocument/2006/relationships/customXml" Target="../ink/ink229.xml"/><Relationship Id="rId167" Type="http://schemas.openxmlformats.org/officeDocument/2006/relationships/customXml" Target="../ink/ink240.xml"/><Relationship Id="rId188" Type="http://schemas.openxmlformats.org/officeDocument/2006/relationships/image" Target="../media/image260.png"/><Relationship Id="rId311" Type="http://schemas.openxmlformats.org/officeDocument/2006/relationships/customXml" Target="../ink/ink312.xml"/><Relationship Id="rId332" Type="http://schemas.openxmlformats.org/officeDocument/2006/relationships/image" Target="../media/image331.png"/><Relationship Id="rId353" Type="http://schemas.openxmlformats.org/officeDocument/2006/relationships/customXml" Target="../ink/ink333.xml"/><Relationship Id="rId374" Type="http://schemas.openxmlformats.org/officeDocument/2006/relationships/image" Target="../media/image352.png"/><Relationship Id="rId395" Type="http://schemas.openxmlformats.org/officeDocument/2006/relationships/customXml" Target="../ink/ink354.xml"/><Relationship Id="rId71" Type="http://schemas.openxmlformats.org/officeDocument/2006/relationships/image" Target="../media/image203.png"/><Relationship Id="rId92" Type="http://schemas.openxmlformats.org/officeDocument/2006/relationships/customXml" Target="../ink/ink202.xml"/><Relationship Id="rId213" Type="http://schemas.openxmlformats.org/officeDocument/2006/relationships/customXml" Target="../ink/ink263.xml"/><Relationship Id="rId234" Type="http://schemas.openxmlformats.org/officeDocument/2006/relationships/image" Target="../media/image282.png"/><Relationship Id="rId2" Type="http://schemas.openxmlformats.org/officeDocument/2006/relationships/customXml" Target="../ink/ink157.xml"/><Relationship Id="rId29" Type="http://schemas.openxmlformats.org/officeDocument/2006/relationships/image" Target="../media/image182.png"/><Relationship Id="rId255" Type="http://schemas.openxmlformats.org/officeDocument/2006/relationships/customXml" Target="../ink/ink284.xml"/><Relationship Id="rId276" Type="http://schemas.openxmlformats.org/officeDocument/2006/relationships/image" Target="../media/image303.png"/><Relationship Id="rId297" Type="http://schemas.openxmlformats.org/officeDocument/2006/relationships/customXml" Target="../ink/ink305.xml"/><Relationship Id="rId40" Type="http://schemas.openxmlformats.org/officeDocument/2006/relationships/customXml" Target="../ink/ink176.xml"/><Relationship Id="rId115" Type="http://schemas.openxmlformats.org/officeDocument/2006/relationships/image" Target="../media/image225.png"/><Relationship Id="rId136" Type="http://schemas.openxmlformats.org/officeDocument/2006/relationships/customXml" Target="../ink/ink224.xml"/><Relationship Id="rId157" Type="http://schemas.openxmlformats.org/officeDocument/2006/relationships/image" Target="../media/image246.png"/><Relationship Id="rId178" Type="http://schemas.openxmlformats.org/officeDocument/2006/relationships/image" Target="../media/image255.png"/><Relationship Id="rId301" Type="http://schemas.openxmlformats.org/officeDocument/2006/relationships/customXml" Target="../ink/ink307.xml"/><Relationship Id="rId322" Type="http://schemas.openxmlformats.org/officeDocument/2006/relationships/image" Target="../media/image326.png"/><Relationship Id="rId343" Type="http://schemas.openxmlformats.org/officeDocument/2006/relationships/customXml" Target="../ink/ink328.xml"/><Relationship Id="rId364" Type="http://schemas.openxmlformats.org/officeDocument/2006/relationships/image" Target="../media/image347.png"/><Relationship Id="rId61" Type="http://schemas.openxmlformats.org/officeDocument/2006/relationships/image" Target="../media/image198.png"/><Relationship Id="rId82" Type="http://schemas.openxmlformats.org/officeDocument/2006/relationships/customXml" Target="../ink/ink197.xml"/><Relationship Id="rId199" Type="http://schemas.openxmlformats.org/officeDocument/2006/relationships/customXml" Target="../ink/ink256.xml"/><Relationship Id="rId203" Type="http://schemas.openxmlformats.org/officeDocument/2006/relationships/customXml" Target="../ink/ink258.xml"/><Relationship Id="rId385" Type="http://schemas.openxmlformats.org/officeDocument/2006/relationships/customXml" Target="../ink/ink349.xml"/><Relationship Id="rId19" Type="http://schemas.openxmlformats.org/officeDocument/2006/relationships/image" Target="../media/image177.png"/><Relationship Id="rId224" Type="http://schemas.openxmlformats.org/officeDocument/2006/relationships/image" Target="../media/image277.png"/><Relationship Id="rId245" Type="http://schemas.openxmlformats.org/officeDocument/2006/relationships/customXml" Target="../ink/ink279.xml"/><Relationship Id="rId266" Type="http://schemas.openxmlformats.org/officeDocument/2006/relationships/image" Target="../media/image298.png"/><Relationship Id="rId287" Type="http://schemas.openxmlformats.org/officeDocument/2006/relationships/customXml" Target="../ink/ink300.xml"/><Relationship Id="rId30" Type="http://schemas.openxmlformats.org/officeDocument/2006/relationships/customXml" Target="../ink/ink171.xml"/><Relationship Id="rId105" Type="http://schemas.openxmlformats.org/officeDocument/2006/relationships/image" Target="../media/image220.png"/><Relationship Id="rId126" Type="http://schemas.openxmlformats.org/officeDocument/2006/relationships/customXml" Target="../ink/ink219.xml"/><Relationship Id="rId147" Type="http://schemas.openxmlformats.org/officeDocument/2006/relationships/image" Target="../media/image241.png"/><Relationship Id="rId168" Type="http://schemas.openxmlformats.org/officeDocument/2006/relationships/image" Target="../media/image251.png"/><Relationship Id="rId312" Type="http://schemas.openxmlformats.org/officeDocument/2006/relationships/image" Target="../media/image321.png"/><Relationship Id="rId333" Type="http://schemas.openxmlformats.org/officeDocument/2006/relationships/customXml" Target="../ink/ink323.xml"/><Relationship Id="rId354" Type="http://schemas.openxmlformats.org/officeDocument/2006/relationships/image" Target="../media/image342.png"/><Relationship Id="rId51" Type="http://schemas.openxmlformats.org/officeDocument/2006/relationships/image" Target="../media/image193.png"/><Relationship Id="rId72" Type="http://schemas.openxmlformats.org/officeDocument/2006/relationships/customXml" Target="../ink/ink192.xml"/><Relationship Id="rId93" Type="http://schemas.openxmlformats.org/officeDocument/2006/relationships/image" Target="../media/image214.png"/><Relationship Id="rId189" Type="http://schemas.openxmlformats.org/officeDocument/2006/relationships/customXml" Target="../ink/ink251.xml"/><Relationship Id="rId375" Type="http://schemas.openxmlformats.org/officeDocument/2006/relationships/customXml" Target="../ink/ink344.xml"/><Relationship Id="rId396" Type="http://schemas.openxmlformats.org/officeDocument/2006/relationships/image" Target="../media/image363.png"/><Relationship Id="rId3" Type="http://schemas.openxmlformats.org/officeDocument/2006/relationships/image" Target="../media/image169.png"/><Relationship Id="rId214" Type="http://schemas.openxmlformats.org/officeDocument/2006/relationships/image" Target="../media/image272.png"/><Relationship Id="rId235" Type="http://schemas.openxmlformats.org/officeDocument/2006/relationships/customXml" Target="../ink/ink274.xml"/><Relationship Id="rId256" Type="http://schemas.openxmlformats.org/officeDocument/2006/relationships/image" Target="../media/image293.png"/><Relationship Id="rId277" Type="http://schemas.openxmlformats.org/officeDocument/2006/relationships/customXml" Target="../ink/ink295.xml"/><Relationship Id="rId298" Type="http://schemas.openxmlformats.org/officeDocument/2006/relationships/image" Target="../media/image314.png"/><Relationship Id="rId116" Type="http://schemas.openxmlformats.org/officeDocument/2006/relationships/customXml" Target="../ink/ink214.xml"/><Relationship Id="rId137" Type="http://schemas.openxmlformats.org/officeDocument/2006/relationships/image" Target="../media/image236.png"/><Relationship Id="rId158" Type="http://schemas.openxmlformats.org/officeDocument/2006/relationships/customXml" Target="../ink/ink235.xml"/><Relationship Id="rId302" Type="http://schemas.openxmlformats.org/officeDocument/2006/relationships/image" Target="../media/image316.png"/><Relationship Id="rId323" Type="http://schemas.openxmlformats.org/officeDocument/2006/relationships/customXml" Target="../ink/ink318.xml"/><Relationship Id="rId344" Type="http://schemas.openxmlformats.org/officeDocument/2006/relationships/image" Target="../media/image337.png"/><Relationship Id="rId20" Type="http://schemas.openxmlformats.org/officeDocument/2006/relationships/customXml" Target="../ink/ink166.xml"/><Relationship Id="rId41" Type="http://schemas.openxmlformats.org/officeDocument/2006/relationships/image" Target="../media/image188.png"/><Relationship Id="rId62" Type="http://schemas.openxmlformats.org/officeDocument/2006/relationships/customXml" Target="../ink/ink187.xml"/><Relationship Id="rId83" Type="http://schemas.openxmlformats.org/officeDocument/2006/relationships/image" Target="../media/image209.png"/><Relationship Id="rId179" Type="http://schemas.openxmlformats.org/officeDocument/2006/relationships/customXml" Target="../ink/ink246.xml"/><Relationship Id="rId365" Type="http://schemas.openxmlformats.org/officeDocument/2006/relationships/customXml" Target="../ink/ink339.xml"/><Relationship Id="rId386" Type="http://schemas.openxmlformats.org/officeDocument/2006/relationships/image" Target="../media/image358.png"/><Relationship Id="rId190" Type="http://schemas.openxmlformats.org/officeDocument/2006/relationships/image" Target="../media/image261.png"/><Relationship Id="rId204" Type="http://schemas.openxmlformats.org/officeDocument/2006/relationships/image" Target="../media/image267.png"/><Relationship Id="rId225" Type="http://schemas.openxmlformats.org/officeDocument/2006/relationships/customXml" Target="../ink/ink269.xml"/><Relationship Id="rId246" Type="http://schemas.openxmlformats.org/officeDocument/2006/relationships/image" Target="../media/image288.png"/><Relationship Id="rId267" Type="http://schemas.openxmlformats.org/officeDocument/2006/relationships/customXml" Target="../ink/ink290.xml"/><Relationship Id="rId288" Type="http://schemas.openxmlformats.org/officeDocument/2006/relationships/image" Target="../media/image309.png"/><Relationship Id="rId106" Type="http://schemas.openxmlformats.org/officeDocument/2006/relationships/customXml" Target="../ink/ink209.xml"/><Relationship Id="rId127" Type="http://schemas.openxmlformats.org/officeDocument/2006/relationships/image" Target="../media/image231.png"/><Relationship Id="rId313" Type="http://schemas.openxmlformats.org/officeDocument/2006/relationships/customXml" Target="../ink/ink313.xml"/><Relationship Id="rId10" Type="http://schemas.openxmlformats.org/officeDocument/2006/relationships/customXml" Target="../ink/ink161.xml"/><Relationship Id="rId31" Type="http://schemas.openxmlformats.org/officeDocument/2006/relationships/image" Target="../media/image183.png"/><Relationship Id="rId52" Type="http://schemas.openxmlformats.org/officeDocument/2006/relationships/customXml" Target="../ink/ink182.xml"/><Relationship Id="rId73" Type="http://schemas.openxmlformats.org/officeDocument/2006/relationships/image" Target="../media/image204.png"/><Relationship Id="rId94" Type="http://schemas.openxmlformats.org/officeDocument/2006/relationships/customXml" Target="../ink/ink203.xml"/><Relationship Id="rId148" Type="http://schemas.openxmlformats.org/officeDocument/2006/relationships/customXml" Target="../ink/ink230.xml"/><Relationship Id="rId169" Type="http://schemas.openxmlformats.org/officeDocument/2006/relationships/customXml" Target="../ink/ink241.xml"/><Relationship Id="rId334" Type="http://schemas.openxmlformats.org/officeDocument/2006/relationships/image" Target="../media/image332.png"/><Relationship Id="rId355" Type="http://schemas.openxmlformats.org/officeDocument/2006/relationships/customXml" Target="../ink/ink334.xml"/><Relationship Id="rId376" Type="http://schemas.openxmlformats.org/officeDocument/2006/relationships/image" Target="../media/image353.png"/><Relationship Id="rId4" Type="http://schemas.openxmlformats.org/officeDocument/2006/relationships/customXml" Target="../ink/ink158.xml"/><Relationship Id="rId180" Type="http://schemas.openxmlformats.org/officeDocument/2006/relationships/image" Target="../media/image256.png"/><Relationship Id="rId215" Type="http://schemas.openxmlformats.org/officeDocument/2006/relationships/customXml" Target="../ink/ink264.xml"/><Relationship Id="rId236" Type="http://schemas.openxmlformats.org/officeDocument/2006/relationships/image" Target="../media/image283.png"/><Relationship Id="rId257" Type="http://schemas.openxmlformats.org/officeDocument/2006/relationships/customXml" Target="../ink/ink285.xml"/><Relationship Id="rId278" Type="http://schemas.openxmlformats.org/officeDocument/2006/relationships/image" Target="../media/image304.png"/><Relationship Id="rId303" Type="http://schemas.openxmlformats.org/officeDocument/2006/relationships/customXml" Target="../ink/ink308.xml"/><Relationship Id="rId42" Type="http://schemas.openxmlformats.org/officeDocument/2006/relationships/customXml" Target="../ink/ink177.xml"/><Relationship Id="rId84" Type="http://schemas.openxmlformats.org/officeDocument/2006/relationships/customXml" Target="../ink/ink198.xml"/><Relationship Id="rId138" Type="http://schemas.openxmlformats.org/officeDocument/2006/relationships/customXml" Target="../ink/ink225.xml"/><Relationship Id="rId345" Type="http://schemas.openxmlformats.org/officeDocument/2006/relationships/customXml" Target="../ink/ink329.xml"/><Relationship Id="rId387" Type="http://schemas.openxmlformats.org/officeDocument/2006/relationships/customXml" Target="../ink/ink350.xml"/><Relationship Id="rId191" Type="http://schemas.openxmlformats.org/officeDocument/2006/relationships/customXml" Target="../ink/ink252.xml"/><Relationship Id="rId205" Type="http://schemas.openxmlformats.org/officeDocument/2006/relationships/customXml" Target="../ink/ink259.xml"/><Relationship Id="rId247" Type="http://schemas.openxmlformats.org/officeDocument/2006/relationships/customXml" Target="../ink/ink280.xml"/><Relationship Id="rId107" Type="http://schemas.openxmlformats.org/officeDocument/2006/relationships/image" Target="../media/image221.png"/><Relationship Id="rId289" Type="http://schemas.openxmlformats.org/officeDocument/2006/relationships/customXml" Target="../ink/ink301.xml"/><Relationship Id="rId11" Type="http://schemas.openxmlformats.org/officeDocument/2006/relationships/image" Target="../media/image173.png"/><Relationship Id="rId53" Type="http://schemas.openxmlformats.org/officeDocument/2006/relationships/image" Target="../media/image194.png"/><Relationship Id="rId149" Type="http://schemas.openxmlformats.org/officeDocument/2006/relationships/image" Target="../media/image242.png"/><Relationship Id="rId314" Type="http://schemas.openxmlformats.org/officeDocument/2006/relationships/image" Target="../media/image322.png"/><Relationship Id="rId356" Type="http://schemas.openxmlformats.org/officeDocument/2006/relationships/image" Target="../media/image343.png"/><Relationship Id="rId95" Type="http://schemas.openxmlformats.org/officeDocument/2006/relationships/image" Target="../media/image215.png"/><Relationship Id="rId160" Type="http://schemas.openxmlformats.org/officeDocument/2006/relationships/customXml" Target="../ink/ink236.xml"/><Relationship Id="rId216" Type="http://schemas.openxmlformats.org/officeDocument/2006/relationships/image" Target="../media/image273.png"/><Relationship Id="rId258" Type="http://schemas.openxmlformats.org/officeDocument/2006/relationships/image" Target="../media/image294.png"/><Relationship Id="rId22" Type="http://schemas.openxmlformats.org/officeDocument/2006/relationships/customXml" Target="../ink/ink167.xml"/><Relationship Id="rId64" Type="http://schemas.openxmlformats.org/officeDocument/2006/relationships/customXml" Target="../ink/ink188.xml"/><Relationship Id="rId118" Type="http://schemas.openxmlformats.org/officeDocument/2006/relationships/customXml" Target="../ink/ink215.xml"/><Relationship Id="rId325" Type="http://schemas.openxmlformats.org/officeDocument/2006/relationships/customXml" Target="../ink/ink319.xml"/><Relationship Id="rId367" Type="http://schemas.openxmlformats.org/officeDocument/2006/relationships/customXml" Target="../ink/ink340.xml"/><Relationship Id="rId171" Type="http://schemas.openxmlformats.org/officeDocument/2006/relationships/customXml" Target="../ink/ink242.xml"/><Relationship Id="rId227" Type="http://schemas.openxmlformats.org/officeDocument/2006/relationships/customXml" Target="../ink/ink270.xml"/><Relationship Id="rId269" Type="http://schemas.openxmlformats.org/officeDocument/2006/relationships/customXml" Target="../ink/ink291.xml"/><Relationship Id="rId33" Type="http://schemas.openxmlformats.org/officeDocument/2006/relationships/image" Target="../media/image184.png"/><Relationship Id="rId129" Type="http://schemas.openxmlformats.org/officeDocument/2006/relationships/image" Target="../media/image232.png"/><Relationship Id="rId280" Type="http://schemas.openxmlformats.org/officeDocument/2006/relationships/image" Target="../media/image305.png"/><Relationship Id="rId336" Type="http://schemas.openxmlformats.org/officeDocument/2006/relationships/image" Target="../media/image333.png"/><Relationship Id="rId75" Type="http://schemas.openxmlformats.org/officeDocument/2006/relationships/image" Target="../media/image205.png"/><Relationship Id="rId140" Type="http://schemas.openxmlformats.org/officeDocument/2006/relationships/customXml" Target="../ink/ink226.xml"/><Relationship Id="rId182" Type="http://schemas.openxmlformats.org/officeDocument/2006/relationships/image" Target="../media/image257.png"/><Relationship Id="rId378" Type="http://schemas.openxmlformats.org/officeDocument/2006/relationships/image" Target="../media/image354.png"/><Relationship Id="rId6" Type="http://schemas.openxmlformats.org/officeDocument/2006/relationships/customXml" Target="../ink/ink159.xml"/><Relationship Id="rId238" Type="http://schemas.openxmlformats.org/officeDocument/2006/relationships/image" Target="../media/image284.png"/><Relationship Id="rId291" Type="http://schemas.openxmlformats.org/officeDocument/2006/relationships/customXml" Target="../ink/ink302.xml"/><Relationship Id="rId305" Type="http://schemas.openxmlformats.org/officeDocument/2006/relationships/customXml" Target="../ink/ink309.xml"/><Relationship Id="rId347" Type="http://schemas.openxmlformats.org/officeDocument/2006/relationships/customXml" Target="../ink/ink330.xml"/><Relationship Id="rId44" Type="http://schemas.openxmlformats.org/officeDocument/2006/relationships/customXml" Target="../ink/ink178.xml"/><Relationship Id="rId86" Type="http://schemas.openxmlformats.org/officeDocument/2006/relationships/customXml" Target="../ink/ink199.xml"/><Relationship Id="rId151" Type="http://schemas.openxmlformats.org/officeDocument/2006/relationships/image" Target="../media/image243.png"/><Relationship Id="rId389" Type="http://schemas.openxmlformats.org/officeDocument/2006/relationships/customXml" Target="../ink/ink351.xml"/><Relationship Id="rId193" Type="http://schemas.openxmlformats.org/officeDocument/2006/relationships/customXml" Target="../ink/ink253.xml"/><Relationship Id="rId207" Type="http://schemas.openxmlformats.org/officeDocument/2006/relationships/customXml" Target="../ink/ink260.xml"/><Relationship Id="rId249" Type="http://schemas.openxmlformats.org/officeDocument/2006/relationships/customXml" Target="../ink/ink281.xml"/><Relationship Id="rId13" Type="http://schemas.openxmlformats.org/officeDocument/2006/relationships/image" Target="../media/image174.png"/><Relationship Id="rId109" Type="http://schemas.openxmlformats.org/officeDocument/2006/relationships/image" Target="../media/image222.png"/><Relationship Id="rId260" Type="http://schemas.openxmlformats.org/officeDocument/2006/relationships/image" Target="../media/image295.png"/><Relationship Id="rId316" Type="http://schemas.openxmlformats.org/officeDocument/2006/relationships/image" Target="../media/image323.png"/><Relationship Id="rId55" Type="http://schemas.openxmlformats.org/officeDocument/2006/relationships/image" Target="../media/image195.png"/><Relationship Id="rId97" Type="http://schemas.openxmlformats.org/officeDocument/2006/relationships/image" Target="../media/image216.png"/><Relationship Id="rId120" Type="http://schemas.openxmlformats.org/officeDocument/2006/relationships/customXml" Target="../ink/ink216.xml"/><Relationship Id="rId358" Type="http://schemas.openxmlformats.org/officeDocument/2006/relationships/image" Target="../media/image344.png"/><Relationship Id="rId162" Type="http://schemas.openxmlformats.org/officeDocument/2006/relationships/customXml" Target="../ink/ink237.xml"/><Relationship Id="rId218" Type="http://schemas.openxmlformats.org/officeDocument/2006/relationships/image" Target="../media/image274.png"/><Relationship Id="rId271" Type="http://schemas.openxmlformats.org/officeDocument/2006/relationships/customXml" Target="../ink/ink292.xml"/><Relationship Id="rId24" Type="http://schemas.openxmlformats.org/officeDocument/2006/relationships/customXml" Target="../ink/ink168.xml"/><Relationship Id="rId66" Type="http://schemas.openxmlformats.org/officeDocument/2006/relationships/customXml" Target="../ink/ink189.xml"/><Relationship Id="rId131" Type="http://schemas.openxmlformats.org/officeDocument/2006/relationships/image" Target="../media/image233.png"/><Relationship Id="rId327" Type="http://schemas.openxmlformats.org/officeDocument/2006/relationships/customXml" Target="../ink/ink320.xml"/><Relationship Id="rId369" Type="http://schemas.openxmlformats.org/officeDocument/2006/relationships/customXml" Target="../ink/ink341.xml"/><Relationship Id="rId173" Type="http://schemas.openxmlformats.org/officeDocument/2006/relationships/customXml" Target="../ink/ink243.xml"/><Relationship Id="rId229" Type="http://schemas.openxmlformats.org/officeDocument/2006/relationships/customXml" Target="../ink/ink271.xml"/><Relationship Id="rId380" Type="http://schemas.openxmlformats.org/officeDocument/2006/relationships/image" Target="../media/image355.png"/><Relationship Id="rId240" Type="http://schemas.openxmlformats.org/officeDocument/2006/relationships/image" Target="../media/image285.png"/><Relationship Id="rId35" Type="http://schemas.openxmlformats.org/officeDocument/2006/relationships/image" Target="../media/image185.png"/><Relationship Id="rId77" Type="http://schemas.openxmlformats.org/officeDocument/2006/relationships/image" Target="../media/image206.png"/><Relationship Id="rId100" Type="http://schemas.openxmlformats.org/officeDocument/2006/relationships/customXml" Target="../ink/ink206.xml"/><Relationship Id="rId282" Type="http://schemas.openxmlformats.org/officeDocument/2006/relationships/image" Target="../media/image306.png"/><Relationship Id="rId338" Type="http://schemas.openxmlformats.org/officeDocument/2006/relationships/image" Target="../media/image334.png"/><Relationship Id="rId8" Type="http://schemas.openxmlformats.org/officeDocument/2006/relationships/customXml" Target="../ink/ink160.xml"/><Relationship Id="rId142" Type="http://schemas.openxmlformats.org/officeDocument/2006/relationships/customXml" Target="../ink/ink227.xml"/><Relationship Id="rId184" Type="http://schemas.openxmlformats.org/officeDocument/2006/relationships/image" Target="../media/image258.png"/><Relationship Id="rId391" Type="http://schemas.openxmlformats.org/officeDocument/2006/relationships/customXml" Target="../ink/ink352.xml"/><Relationship Id="rId251" Type="http://schemas.openxmlformats.org/officeDocument/2006/relationships/customXml" Target="../ink/ink282.xml"/><Relationship Id="rId46" Type="http://schemas.openxmlformats.org/officeDocument/2006/relationships/customXml" Target="../ink/ink179.xml"/><Relationship Id="rId293" Type="http://schemas.openxmlformats.org/officeDocument/2006/relationships/customXml" Target="../ink/ink303.xml"/><Relationship Id="rId307" Type="http://schemas.openxmlformats.org/officeDocument/2006/relationships/customXml" Target="../ink/ink310.xml"/><Relationship Id="rId349" Type="http://schemas.openxmlformats.org/officeDocument/2006/relationships/customXml" Target="../ink/ink331.xml"/><Relationship Id="rId88" Type="http://schemas.openxmlformats.org/officeDocument/2006/relationships/customXml" Target="../ink/ink200.xml"/><Relationship Id="rId111" Type="http://schemas.openxmlformats.org/officeDocument/2006/relationships/image" Target="../media/image223.png"/><Relationship Id="rId153" Type="http://schemas.openxmlformats.org/officeDocument/2006/relationships/image" Target="../media/image244.png"/><Relationship Id="rId195" Type="http://schemas.openxmlformats.org/officeDocument/2006/relationships/customXml" Target="../ink/ink254.xml"/><Relationship Id="rId209" Type="http://schemas.openxmlformats.org/officeDocument/2006/relationships/customXml" Target="../ink/ink261.xml"/><Relationship Id="rId360" Type="http://schemas.openxmlformats.org/officeDocument/2006/relationships/image" Target="../media/image345.png"/><Relationship Id="rId220" Type="http://schemas.openxmlformats.org/officeDocument/2006/relationships/image" Target="../media/image275.png"/><Relationship Id="rId15" Type="http://schemas.openxmlformats.org/officeDocument/2006/relationships/image" Target="../media/image175.png"/><Relationship Id="rId57" Type="http://schemas.openxmlformats.org/officeDocument/2006/relationships/image" Target="../media/image196.png"/><Relationship Id="rId262" Type="http://schemas.openxmlformats.org/officeDocument/2006/relationships/image" Target="../media/image296.png"/><Relationship Id="rId318" Type="http://schemas.openxmlformats.org/officeDocument/2006/relationships/image" Target="../media/image324.png"/><Relationship Id="rId99" Type="http://schemas.openxmlformats.org/officeDocument/2006/relationships/image" Target="../media/image217.png"/><Relationship Id="rId122" Type="http://schemas.openxmlformats.org/officeDocument/2006/relationships/customXml" Target="../ink/ink217.xml"/><Relationship Id="rId164" Type="http://schemas.openxmlformats.org/officeDocument/2006/relationships/image" Target="../media/image249.png"/><Relationship Id="rId371" Type="http://schemas.openxmlformats.org/officeDocument/2006/relationships/customXml" Target="../ink/ink342.xml"/><Relationship Id="rId26" Type="http://schemas.openxmlformats.org/officeDocument/2006/relationships/customXml" Target="../ink/ink169.xml"/><Relationship Id="rId231" Type="http://schemas.openxmlformats.org/officeDocument/2006/relationships/customXml" Target="../ink/ink272.xml"/><Relationship Id="rId273" Type="http://schemas.openxmlformats.org/officeDocument/2006/relationships/customXml" Target="../ink/ink293.xml"/><Relationship Id="rId329" Type="http://schemas.openxmlformats.org/officeDocument/2006/relationships/customXml" Target="../ink/ink321.xml"/><Relationship Id="rId68" Type="http://schemas.openxmlformats.org/officeDocument/2006/relationships/customXml" Target="../ink/ink190.xml"/><Relationship Id="rId133" Type="http://schemas.openxmlformats.org/officeDocument/2006/relationships/image" Target="../media/image234.png"/><Relationship Id="rId175" Type="http://schemas.openxmlformats.org/officeDocument/2006/relationships/customXml" Target="../ink/ink244.xml"/><Relationship Id="rId340" Type="http://schemas.openxmlformats.org/officeDocument/2006/relationships/image" Target="../media/image335.png"/><Relationship Id="rId200" Type="http://schemas.openxmlformats.org/officeDocument/2006/relationships/image" Target="../media/image266.png"/><Relationship Id="rId382" Type="http://schemas.openxmlformats.org/officeDocument/2006/relationships/image" Target="../media/image3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48.xml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46.png"/><Relationship Id="rId4" Type="http://schemas.openxmlformats.org/officeDocument/2006/relationships/image" Target="../media/image4310.png"/><Relationship Id="rId9" Type="http://schemas.openxmlformats.org/officeDocument/2006/relationships/customXml" Target="../ink/ink46.xml"/><Relationship Id="rId14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6.png"/><Relationship Id="rId21" Type="http://schemas.openxmlformats.org/officeDocument/2006/relationships/customXml" Target="../ink/ink364.xml"/><Relationship Id="rId42" Type="http://schemas.openxmlformats.org/officeDocument/2006/relationships/image" Target="../media/image384.png"/><Relationship Id="rId47" Type="http://schemas.openxmlformats.org/officeDocument/2006/relationships/customXml" Target="../ink/ink377.xml"/><Relationship Id="rId63" Type="http://schemas.openxmlformats.org/officeDocument/2006/relationships/customXml" Target="../ink/ink385.xml"/><Relationship Id="rId68" Type="http://schemas.openxmlformats.org/officeDocument/2006/relationships/image" Target="../media/image397.png"/><Relationship Id="rId84" Type="http://schemas.openxmlformats.org/officeDocument/2006/relationships/image" Target="../media/image405.png"/><Relationship Id="rId89" Type="http://schemas.openxmlformats.org/officeDocument/2006/relationships/customXml" Target="../ink/ink398.xml"/><Relationship Id="rId16" Type="http://schemas.openxmlformats.org/officeDocument/2006/relationships/image" Target="../media/image371.png"/><Relationship Id="rId11" Type="http://schemas.openxmlformats.org/officeDocument/2006/relationships/customXml" Target="../ink/ink359.xml"/><Relationship Id="rId32" Type="http://schemas.openxmlformats.org/officeDocument/2006/relationships/image" Target="../media/image379.png"/><Relationship Id="rId37" Type="http://schemas.openxmlformats.org/officeDocument/2006/relationships/customXml" Target="../ink/ink372.xml"/><Relationship Id="rId53" Type="http://schemas.openxmlformats.org/officeDocument/2006/relationships/customXml" Target="../ink/ink380.xml"/><Relationship Id="rId58" Type="http://schemas.openxmlformats.org/officeDocument/2006/relationships/image" Target="../media/image392.png"/><Relationship Id="rId74" Type="http://schemas.openxmlformats.org/officeDocument/2006/relationships/image" Target="../media/image400.png"/><Relationship Id="rId79" Type="http://schemas.openxmlformats.org/officeDocument/2006/relationships/customXml" Target="../ink/ink393.xml"/><Relationship Id="rId5" Type="http://schemas.openxmlformats.org/officeDocument/2006/relationships/customXml" Target="../ink/ink356.xml"/><Relationship Id="rId90" Type="http://schemas.openxmlformats.org/officeDocument/2006/relationships/image" Target="../media/image408.png"/><Relationship Id="rId14" Type="http://schemas.openxmlformats.org/officeDocument/2006/relationships/image" Target="../media/image370.png"/><Relationship Id="rId22" Type="http://schemas.openxmlformats.org/officeDocument/2006/relationships/image" Target="../media/image374.png"/><Relationship Id="rId27" Type="http://schemas.openxmlformats.org/officeDocument/2006/relationships/customXml" Target="../ink/ink367.xml"/><Relationship Id="rId30" Type="http://schemas.openxmlformats.org/officeDocument/2006/relationships/image" Target="../media/image378.png"/><Relationship Id="rId35" Type="http://schemas.openxmlformats.org/officeDocument/2006/relationships/customXml" Target="../ink/ink371.xml"/><Relationship Id="rId43" Type="http://schemas.openxmlformats.org/officeDocument/2006/relationships/customXml" Target="../ink/ink375.xml"/><Relationship Id="rId48" Type="http://schemas.openxmlformats.org/officeDocument/2006/relationships/image" Target="../media/image387.png"/><Relationship Id="rId56" Type="http://schemas.openxmlformats.org/officeDocument/2006/relationships/image" Target="../media/image391.png"/><Relationship Id="rId64" Type="http://schemas.openxmlformats.org/officeDocument/2006/relationships/image" Target="../media/image395.png"/><Relationship Id="rId69" Type="http://schemas.openxmlformats.org/officeDocument/2006/relationships/customXml" Target="../ink/ink388.xml"/><Relationship Id="rId77" Type="http://schemas.openxmlformats.org/officeDocument/2006/relationships/customXml" Target="../ink/ink392.xml"/><Relationship Id="rId8" Type="http://schemas.openxmlformats.org/officeDocument/2006/relationships/image" Target="../media/image367.png"/><Relationship Id="rId51" Type="http://schemas.openxmlformats.org/officeDocument/2006/relationships/customXml" Target="../ink/ink379.xml"/><Relationship Id="rId72" Type="http://schemas.openxmlformats.org/officeDocument/2006/relationships/image" Target="../media/image399.png"/><Relationship Id="rId80" Type="http://schemas.openxmlformats.org/officeDocument/2006/relationships/image" Target="../media/image403.png"/><Relationship Id="rId85" Type="http://schemas.openxmlformats.org/officeDocument/2006/relationships/customXml" Target="../ink/ink396.xml"/><Relationship Id="rId3" Type="http://schemas.openxmlformats.org/officeDocument/2006/relationships/customXml" Target="../ink/ink355.xml"/><Relationship Id="rId12" Type="http://schemas.openxmlformats.org/officeDocument/2006/relationships/image" Target="../media/image369.png"/><Relationship Id="rId17" Type="http://schemas.openxmlformats.org/officeDocument/2006/relationships/customXml" Target="../ink/ink362.xml"/><Relationship Id="rId25" Type="http://schemas.openxmlformats.org/officeDocument/2006/relationships/customXml" Target="../ink/ink366.xml"/><Relationship Id="rId33" Type="http://schemas.openxmlformats.org/officeDocument/2006/relationships/customXml" Target="../ink/ink370.xml"/><Relationship Id="rId38" Type="http://schemas.openxmlformats.org/officeDocument/2006/relationships/image" Target="../media/image382.png"/><Relationship Id="rId46" Type="http://schemas.openxmlformats.org/officeDocument/2006/relationships/image" Target="../media/image386.png"/><Relationship Id="rId59" Type="http://schemas.openxmlformats.org/officeDocument/2006/relationships/customXml" Target="../ink/ink383.xml"/><Relationship Id="rId67" Type="http://schemas.openxmlformats.org/officeDocument/2006/relationships/customXml" Target="../ink/ink387.xml"/><Relationship Id="rId20" Type="http://schemas.openxmlformats.org/officeDocument/2006/relationships/image" Target="../media/image373.png"/><Relationship Id="rId41" Type="http://schemas.openxmlformats.org/officeDocument/2006/relationships/customXml" Target="../ink/ink374.xml"/><Relationship Id="rId54" Type="http://schemas.openxmlformats.org/officeDocument/2006/relationships/image" Target="../media/image390.png"/><Relationship Id="rId62" Type="http://schemas.openxmlformats.org/officeDocument/2006/relationships/image" Target="../media/image394.png"/><Relationship Id="rId70" Type="http://schemas.openxmlformats.org/officeDocument/2006/relationships/image" Target="../media/image398.png"/><Relationship Id="rId75" Type="http://schemas.openxmlformats.org/officeDocument/2006/relationships/customXml" Target="../ink/ink391.xml"/><Relationship Id="rId83" Type="http://schemas.openxmlformats.org/officeDocument/2006/relationships/customXml" Target="../ink/ink395.xml"/><Relationship Id="rId88" Type="http://schemas.openxmlformats.org/officeDocument/2006/relationships/image" Target="../media/image407.png"/><Relationship Id="rId91" Type="http://schemas.openxmlformats.org/officeDocument/2006/relationships/customXml" Target="../ink/ink3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15" Type="http://schemas.openxmlformats.org/officeDocument/2006/relationships/customXml" Target="../ink/ink361.xml"/><Relationship Id="rId23" Type="http://schemas.openxmlformats.org/officeDocument/2006/relationships/customXml" Target="../ink/ink365.xml"/><Relationship Id="rId28" Type="http://schemas.openxmlformats.org/officeDocument/2006/relationships/image" Target="../media/image377.png"/><Relationship Id="rId36" Type="http://schemas.openxmlformats.org/officeDocument/2006/relationships/image" Target="../media/image381.png"/><Relationship Id="rId49" Type="http://schemas.openxmlformats.org/officeDocument/2006/relationships/customXml" Target="../ink/ink378.xml"/><Relationship Id="rId57" Type="http://schemas.openxmlformats.org/officeDocument/2006/relationships/customXml" Target="../ink/ink382.xml"/><Relationship Id="rId10" Type="http://schemas.openxmlformats.org/officeDocument/2006/relationships/image" Target="../media/image368.png"/><Relationship Id="rId31" Type="http://schemas.openxmlformats.org/officeDocument/2006/relationships/customXml" Target="../ink/ink369.xml"/><Relationship Id="rId44" Type="http://schemas.openxmlformats.org/officeDocument/2006/relationships/image" Target="../media/image385.png"/><Relationship Id="rId52" Type="http://schemas.openxmlformats.org/officeDocument/2006/relationships/image" Target="../media/image389.png"/><Relationship Id="rId60" Type="http://schemas.openxmlformats.org/officeDocument/2006/relationships/image" Target="../media/image393.png"/><Relationship Id="rId65" Type="http://schemas.openxmlformats.org/officeDocument/2006/relationships/customXml" Target="../ink/ink386.xml"/><Relationship Id="rId73" Type="http://schemas.openxmlformats.org/officeDocument/2006/relationships/customXml" Target="../ink/ink390.xml"/><Relationship Id="rId78" Type="http://schemas.openxmlformats.org/officeDocument/2006/relationships/image" Target="../media/image402.png"/><Relationship Id="rId81" Type="http://schemas.openxmlformats.org/officeDocument/2006/relationships/customXml" Target="../ink/ink394.xml"/><Relationship Id="rId86" Type="http://schemas.openxmlformats.org/officeDocument/2006/relationships/image" Target="../media/image406.png"/><Relationship Id="rId4" Type="http://schemas.openxmlformats.org/officeDocument/2006/relationships/image" Target="../media/image365.png"/><Relationship Id="rId9" Type="http://schemas.openxmlformats.org/officeDocument/2006/relationships/customXml" Target="../ink/ink358.xml"/><Relationship Id="rId13" Type="http://schemas.openxmlformats.org/officeDocument/2006/relationships/customXml" Target="../ink/ink360.xml"/><Relationship Id="rId18" Type="http://schemas.openxmlformats.org/officeDocument/2006/relationships/image" Target="../media/image372.png"/><Relationship Id="rId39" Type="http://schemas.openxmlformats.org/officeDocument/2006/relationships/customXml" Target="../ink/ink373.xml"/><Relationship Id="rId34" Type="http://schemas.openxmlformats.org/officeDocument/2006/relationships/image" Target="../media/image380.png"/><Relationship Id="rId50" Type="http://schemas.openxmlformats.org/officeDocument/2006/relationships/image" Target="../media/image388.png"/><Relationship Id="rId55" Type="http://schemas.openxmlformats.org/officeDocument/2006/relationships/customXml" Target="../ink/ink381.xml"/><Relationship Id="rId76" Type="http://schemas.openxmlformats.org/officeDocument/2006/relationships/image" Target="../media/image401.png"/><Relationship Id="rId7" Type="http://schemas.openxmlformats.org/officeDocument/2006/relationships/customXml" Target="../ink/ink357.xml"/><Relationship Id="rId71" Type="http://schemas.openxmlformats.org/officeDocument/2006/relationships/customXml" Target="../ink/ink389.xml"/><Relationship Id="rId92" Type="http://schemas.openxmlformats.org/officeDocument/2006/relationships/image" Target="../media/image409.png"/><Relationship Id="rId2" Type="http://schemas.openxmlformats.org/officeDocument/2006/relationships/image" Target="../media/image364.png"/><Relationship Id="rId29" Type="http://schemas.openxmlformats.org/officeDocument/2006/relationships/customXml" Target="../ink/ink368.xml"/><Relationship Id="rId24" Type="http://schemas.openxmlformats.org/officeDocument/2006/relationships/image" Target="../media/image375.png"/><Relationship Id="rId40" Type="http://schemas.openxmlformats.org/officeDocument/2006/relationships/image" Target="../media/image383.png"/><Relationship Id="rId45" Type="http://schemas.openxmlformats.org/officeDocument/2006/relationships/customXml" Target="../ink/ink376.xml"/><Relationship Id="rId66" Type="http://schemas.openxmlformats.org/officeDocument/2006/relationships/image" Target="../media/image396.png"/><Relationship Id="rId87" Type="http://schemas.openxmlformats.org/officeDocument/2006/relationships/customXml" Target="../ink/ink397.xml"/><Relationship Id="rId61" Type="http://schemas.openxmlformats.org/officeDocument/2006/relationships/customXml" Target="../ink/ink384.xml"/><Relationship Id="rId82" Type="http://schemas.openxmlformats.org/officeDocument/2006/relationships/image" Target="../media/image404.png"/><Relationship Id="rId19" Type="http://schemas.openxmlformats.org/officeDocument/2006/relationships/customXml" Target="../ink/ink3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3.png"/><Relationship Id="rId117" Type="http://schemas.openxmlformats.org/officeDocument/2006/relationships/customXml" Target="../ink/ink457.xml"/><Relationship Id="rId21" Type="http://schemas.openxmlformats.org/officeDocument/2006/relationships/customXml" Target="../ink/ink409.xml"/><Relationship Id="rId42" Type="http://schemas.openxmlformats.org/officeDocument/2006/relationships/image" Target="../media/image431.png"/><Relationship Id="rId47" Type="http://schemas.openxmlformats.org/officeDocument/2006/relationships/customXml" Target="../ink/ink422.xml"/><Relationship Id="rId63" Type="http://schemas.openxmlformats.org/officeDocument/2006/relationships/customXml" Target="../ink/ink430.xml"/><Relationship Id="rId68" Type="http://schemas.openxmlformats.org/officeDocument/2006/relationships/image" Target="../media/image443.png"/><Relationship Id="rId84" Type="http://schemas.openxmlformats.org/officeDocument/2006/relationships/image" Target="../media/image451.png"/><Relationship Id="rId89" Type="http://schemas.openxmlformats.org/officeDocument/2006/relationships/customXml" Target="../ink/ink443.xml"/><Relationship Id="rId112" Type="http://schemas.openxmlformats.org/officeDocument/2006/relationships/image" Target="../media/image465.png"/><Relationship Id="rId16" Type="http://schemas.openxmlformats.org/officeDocument/2006/relationships/image" Target="../media/image418.png"/><Relationship Id="rId107" Type="http://schemas.openxmlformats.org/officeDocument/2006/relationships/customXml" Target="../ink/ink452.xml"/><Relationship Id="rId11" Type="http://schemas.openxmlformats.org/officeDocument/2006/relationships/customXml" Target="../ink/ink404.xml"/><Relationship Id="rId32" Type="http://schemas.openxmlformats.org/officeDocument/2006/relationships/image" Target="../media/image426.png"/><Relationship Id="rId37" Type="http://schemas.openxmlformats.org/officeDocument/2006/relationships/customXml" Target="../ink/ink417.xml"/><Relationship Id="rId53" Type="http://schemas.openxmlformats.org/officeDocument/2006/relationships/customXml" Target="../ink/ink425.xml"/><Relationship Id="rId58" Type="http://schemas.openxmlformats.org/officeDocument/2006/relationships/image" Target="../media/image438.png"/><Relationship Id="rId74" Type="http://schemas.openxmlformats.org/officeDocument/2006/relationships/image" Target="../media/image446.png"/><Relationship Id="rId79" Type="http://schemas.openxmlformats.org/officeDocument/2006/relationships/customXml" Target="../ink/ink438.xml"/><Relationship Id="rId102" Type="http://schemas.openxmlformats.org/officeDocument/2006/relationships/image" Target="../media/image460.png"/><Relationship Id="rId5" Type="http://schemas.openxmlformats.org/officeDocument/2006/relationships/customXml" Target="../ink/ink401.xml"/><Relationship Id="rId90" Type="http://schemas.openxmlformats.org/officeDocument/2006/relationships/image" Target="../media/image454.png"/><Relationship Id="rId95" Type="http://schemas.openxmlformats.org/officeDocument/2006/relationships/customXml" Target="../ink/ink446.xml"/><Relationship Id="rId22" Type="http://schemas.openxmlformats.org/officeDocument/2006/relationships/image" Target="../media/image421.png"/><Relationship Id="rId27" Type="http://schemas.openxmlformats.org/officeDocument/2006/relationships/customXml" Target="../ink/ink412.xml"/><Relationship Id="rId43" Type="http://schemas.openxmlformats.org/officeDocument/2006/relationships/customXml" Target="../ink/ink420.xml"/><Relationship Id="rId48" Type="http://schemas.openxmlformats.org/officeDocument/2006/relationships/image" Target="../media/image433.png"/><Relationship Id="rId64" Type="http://schemas.openxmlformats.org/officeDocument/2006/relationships/image" Target="../media/image441.png"/><Relationship Id="rId69" Type="http://schemas.openxmlformats.org/officeDocument/2006/relationships/customXml" Target="../ink/ink433.xml"/><Relationship Id="rId113" Type="http://schemas.openxmlformats.org/officeDocument/2006/relationships/customXml" Target="../ink/ink455.xml"/><Relationship Id="rId118" Type="http://schemas.openxmlformats.org/officeDocument/2006/relationships/image" Target="../media/image468.png"/><Relationship Id="rId80" Type="http://schemas.openxmlformats.org/officeDocument/2006/relationships/image" Target="../media/image449.png"/><Relationship Id="rId85" Type="http://schemas.openxmlformats.org/officeDocument/2006/relationships/customXml" Target="../ink/ink441.xml"/><Relationship Id="rId12" Type="http://schemas.openxmlformats.org/officeDocument/2006/relationships/image" Target="../media/image416.png"/><Relationship Id="rId17" Type="http://schemas.openxmlformats.org/officeDocument/2006/relationships/customXml" Target="../ink/ink407.xml"/><Relationship Id="rId33" Type="http://schemas.openxmlformats.org/officeDocument/2006/relationships/customXml" Target="../ink/ink415.xml"/><Relationship Id="rId38" Type="http://schemas.openxmlformats.org/officeDocument/2006/relationships/image" Target="../media/image429.png"/><Relationship Id="rId59" Type="http://schemas.openxmlformats.org/officeDocument/2006/relationships/customXml" Target="../ink/ink428.xml"/><Relationship Id="rId103" Type="http://schemas.openxmlformats.org/officeDocument/2006/relationships/customXml" Target="../ink/ink450.xml"/><Relationship Id="rId108" Type="http://schemas.openxmlformats.org/officeDocument/2006/relationships/image" Target="../media/image463.png"/><Relationship Id="rId54" Type="http://schemas.openxmlformats.org/officeDocument/2006/relationships/image" Target="../media/image436.png"/><Relationship Id="rId70" Type="http://schemas.openxmlformats.org/officeDocument/2006/relationships/image" Target="../media/image444.png"/><Relationship Id="rId75" Type="http://schemas.openxmlformats.org/officeDocument/2006/relationships/customXml" Target="../ink/ink436.xml"/><Relationship Id="rId91" Type="http://schemas.openxmlformats.org/officeDocument/2006/relationships/customXml" Target="../ink/ink444.xml"/><Relationship Id="rId96" Type="http://schemas.openxmlformats.org/officeDocument/2006/relationships/image" Target="../media/image4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23" Type="http://schemas.openxmlformats.org/officeDocument/2006/relationships/customXml" Target="../ink/ink410.xml"/><Relationship Id="rId28" Type="http://schemas.openxmlformats.org/officeDocument/2006/relationships/image" Target="../media/image424.png"/><Relationship Id="rId49" Type="http://schemas.openxmlformats.org/officeDocument/2006/relationships/customXml" Target="../ink/ink423.xml"/><Relationship Id="rId114" Type="http://schemas.openxmlformats.org/officeDocument/2006/relationships/image" Target="../media/image466.png"/><Relationship Id="rId119" Type="http://schemas.openxmlformats.org/officeDocument/2006/relationships/customXml" Target="../ink/ink458.xml"/><Relationship Id="rId10" Type="http://schemas.openxmlformats.org/officeDocument/2006/relationships/image" Target="../media/image415.png"/><Relationship Id="rId31" Type="http://schemas.openxmlformats.org/officeDocument/2006/relationships/customXml" Target="../ink/ink414.xml"/><Relationship Id="rId44" Type="http://schemas.openxmlformats.org/officeDocument/2006/relationships/image" Target="../media/image432.png"/><Relationship Id="rId52" Type="http://schemas.openxmlformats.org/officeDocument/2006/relationships/image" Target="../media/image435.png"/><Relationship Id="rId60" Type="http://schemas.openxmlformats.org/officeDocument/2006/relationships/image" Target="../media/image439.png"/><Relationship Id="rId65" Type="http://schemas.openxmlformats.org/officeDocument/2006/relationships/customXml" Target="../ink/ink431.xml"/><Relationship Id="rId73" Type="http://schemas.openxmlformats.org/officeDocument/2006/relationships/customXml" Target="../ink/ink435.xml"/><Relationship Id="rId78" Type="http://schemas.openxmlformats.org/officeDocument/2006/relationships/image" Target="../media/image448.png"/><Relationship Id="rId81" Type="http://schemas.openxmlformats.org/officeDocument/2006/relationships/customXml" Target="../ink/ink439.xml"/><Relationship Id="rId86" Type="http://schemas.openxmlformats.org/officeDocument/2006/relationships/image" Target="../media/image452.png"/><Relationship Id="rId94" Type="http://schemas.openxmlformats.org/officeDocument/2006/relationships/image" Target="../media/image456.png"/><Relationship Id="rId99" Type="http://schemas.openxmlformats.org/officeDocument/2006/relationships/customXml" Target="../ink/ink448.xml"/><Relationship Id="rId101" Type="http://schemas.openxmlformats.org/officeDocument/2006/relationships/customXml" Target="../ink/ink449.xml"/><Relationship Id="rId4" Type="http://schemas.openxmlformats.org/officeDocument/2006/relationships/image" Target="../media/image412.png"/><Relationship Id="rId9" Type="http://schemas.openxmlformats.org/officeDocument/2006/relationships/customXml" Target="../ink/ink403.xml"/><Relationship Id="rId13" Type="http://schemas.openxmlformats.org/officeDocument/2006/relationships/customXml" Target="../ink/ink405.xml"/><Relationship Id="rId18" Type="http://schemas.openxmlformats.org/officeDocument/2006/relationships/image" Target="../media/image419.png"/><Relationship Id="rId39" Type="http://schemas.openxmlformats.org/officeDocument/2006/relationships/customXml" Target="../ink/ink418.xml"/><Relationship Id="rId109" Type="http://schemas.openxmlformats.org/officeDocument/2006/relationships/customXml" Target="../ink/ink453.xml"/><Relationship Id="rId34" Type="http://schemas.openxmlformats.org/officeDocument/2006/relationships/image" Target="../media/image427.png"/><Relationship Id="rId50" Type="http://schemas.openxmlformats.org/officeDocument/2006/relationships/image" Target="../media/image434.png"/><Relationship Id="rId55" Type="http://schemas.openxmlformats.org/officeDocument/2006/relationships/customXml" Target="../ink/ink426.xml"/><Relationship Id="rId76" Type="http://schemas.openxmlformats.org/officeDocument/2006/relationships/image" Target="../media/image447.png"/><Relationship Id="rId97" Type="http://schemas.openxmlformats.org/officeDocument/2006/relationships/customXml" Target="../ink/ink447.xml"/><Relationship Id="rId104" Type="http://schemas.openxmlformats.org/officeDocument/2006/relationships/image" Target="../media/image461.png"/><Relationship Id="rId120" Type="http://schemas.openxmlformats.org/officeDocument/2006/relationships/image" Target="../media/image469.png"/><Relationship Id="rId7" Type="http://schemas.openxmlformats.org/officeDocument/2006/relationships/customXml" Target="../ink/ink402.xml"/><Relationship Id="rId71" Type="http://schemas.openxmlformats.org/officeDocument/2006/relationships/customXml" Target="../ink/ink434.xml"/><Relationship Id="rId92" Type="http://schemas.openxmlformats.org/officeDocument/2006/relationships/image" Target="../media/image455.png"/><Relationship Id="rId2" Type="http://schemas.openxmlformats.org/officeDocument/2006/relationships/image" Target="../media/image411.png"/><Relationship Id="rId29" Type="http://schemas.openxmlformats.org/officeDocument/2006/relationships/customXml" Target="../ink/ink413.xml"/><Relationship Id="rId24" Type="http://schemas.openxmlformats.org/officeDocument/2006/relationships/image" Target="../media/image422.png"/><Relationship Id="rId40" Type="http://schemas.openxmlformats.org/officeDocument/2006/relationships/image" Target="../media/image430.png"/><Relationship Id="rId45" Type="http://schemas.openxmlformats.org/officeDocument/2006/relationships/customXml" Target="../ink/ink421.xml"/><Relationship Id="rId66" Type="http://schemas.openxmlformats.org/officeDocument/2006/relationships/image" Target="../media/image442.png"/><Relationship Id="rId87" Type="http://schemas.openxmlformats.org/officeDocument/2006/relationships/customXml" Target="../ink/ink442.xml"/><Relationship Id="rId110" Type="http://schemas.openxmlformats.org/officeDocument/2006/relationships/image" Target="../media/image464.png"/><Relationship Id="rId115" Type="http://schemas.openxmlformats.org/officeDocument/2006/relationships/customXml" Target="../ink/ink456.xml"/><Relationship Id="rId61" Type="http://schemas.openxmlformats.org/officeDocument/2006/relationships/customXml" Target="../ink/ink429.xml"/><Relationship Id="rId82" Type="http://schemas.openxmlformats.org/officeDocument/2006/relationships/image" Target="../media/image450.png"/><Relationship Id="rId19" Type="http://schemas.openxmlformats.org/officeDocument/2006/relationships/customXml" Target="../ink/ink408.xml"/><Relationship Id="rId14" Type="http://schemas.openxmlformats.org/officeDocument/2006/relationships/image" Target="../media/image417.png"/><Relationship Id="rId30" Type="http://schemas.openxmlformats.org/officeDocument/2006/relationships/image" Target="../media/image425.png"/><Relationship Id="rId35" Type="http://schemas.openxmlformats.org/officeDocument/2006/relationships/customXml" Target="../ink/ink416.xml"/><Relationship Id="rId56" Type="http://schemas.openxmlformats.org/officeDocument/2006/relationships/image" Target="../media/image437.png"/><Relationship Id="rId77" Type="http://schemas.openxmlformats.org/officeDocument/2006/relationships/customXml" Target="../ink/ink437.xml"/><Relationship Id="rId100" Type="http://schemas.openxmlformats.org/officeDocument/2006/relationships/image" Target="../media/image459.png"/><Relationship Id="rId105" Type="http://schemas.openxmlformats.org/officeDocument/2006/relationships/customXml" Target="../ink/ink451.xml"/><Relationship Id="rId8" Type="http://schemas.openxmlformats.org/officeDocument/2006/relationships/image" Target="../media/image414.png"/><Relationship Id="rId51" Type="http://schemas.openxmlformats.org/officeDocument/2006/relationships/customXml" Target="../ink/ink424.xml"/><Relationship Id="rId72" Type="http://schemas.openxmlformats.org/officeDocument/2006/relationships/image" Target="../media/image445.png"/><Relationship Id="rId93" Type="http://schemas.openxmlformats.org/officeDocument/2006/relationships/customXml" Target="../ink/ink445.xml"/><Relationship Id="rId98" Type="http://schemas.openxmlformats.org/officeDocument/2006/relationships/image" Target="../media/image458.png"/><Relationship Id="rId3" Type="http://schemas.openxmlformats.org/officeDocument/2006/relationships/customXml" Target="../ink/ink400.xml"/><Relationship Id="rId25" Type="http://schemas.openxmlformats.org/officeDocument/2006/relationships/customXml" Target="../ink/ink411.xml"/><Relationship Id="rId46" Type="http://schemas.openxmlformats.org/officeDocument/2006/relationships/image" Target="../media/image35.png"/><Relationship Id="rId67" Type="http://schemas.openxmlformats.org/officeDocument/2006/relationships/customXml" Target="../ink/ink432.xml"/><Relationship Id="rId116" Type="http://schemas.openxmlformats.org/officeDocument/2006/relationships/image" Target="../media/image467.png"/><Relationship Id="rId20" Type="http://schemas.openxmlformats.org/officeDocument/2006/relationships/image" Target="../media/image420.png"/><Relationship Id="rId41" Type="http://schemas.openxmlformats.org/officeDocument/2006/relationships/customXml" Target="../ink/ink419.xml"/><Relationship Id="rId62" Type="http://schemas.openxmlformats.org/officeDocument/2006/relationships/image" Target="../media/image440.png"/><Relationship Id="rId83" Type="http://schemas.openxmlformats.org/officeDocument/2006/relationships/customXml" Target="../ink/ink440.xml"/><Relationship Id="rId88" Type="http://schemas.openxmlformats.org/officeDocument/2006/relationships/image" Target="../media/image453.png"/><Relationship Id="rId111" Type="http://schemas.openxmlformats.org/officeDocument/2006/relationships/customXml" Target="../ink/ink454.xml"/><Relationship Id="rId15" Type="http://schemas.openxmlformats.org/officeDocument/2006/relationships/customXml" Target="../ink/ink406.xml"/><Relationship Id="rId36" Type="http://schemas.openxmlformats.org/officeDocument/2006/relationships/image" Target="../media/image428.png"/><Relationship Id="rId57" Type="http://schemas.openxmlformats.org/officeDocument/2006/relationships/customXml" Target="../ink/ink427.xml"/><Relationship Id="rId106" Type="http://schemas.openxmlformats.org/officeDocument/2006/relationships/image" Target="../media/image46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7.png"/><Relationship Id="rId21" Type="http://schemas.openxmlformats.org/officeDocument/2006/relationships/image" Target="../media/image479.png"/><Relationship Id="rId42" Type="http://schemas.openxmlformats.org/officeDocument/2006/relationships/customXml" Target="../ink/ink479.xml"/><Relationship Id="rId63" Type="http://schemas.openxmlformats.org/officeDocument/2006/relationships/image" Target="../media/image500.png"/><Relationship Id="rId84" Type="http://schemas.openxmlformats.org/officeDocument/2006/relationships/customXml" Target="../ink/ink500.xml"/><Relationship Id="rId138" Type="http://schemas.openxmlformats.org/officeDocument/2006/relationships/customXml" Target="../ink/ink527.xml"/><Relationship Id="rId159" Type="http://schemas.openxmlformats.org/officeDocument/2006/relationships/image" Target="../media/image547.png"/><Relationship Id="rId170" Type="http://schemas.openxmlformats.org/officeDocument/2006/relationships/customXml" Target="../ink/ink543.xml"/><Relationship Id="rId107" Type="http://schemas.openxmlformats.org/officeDocument/2006/relationships/image" Target="../media/image522.png"/><Relationship Id="rId11" Type="http://schemas.openxmlformats.org/officeDocument/2006/relationships/image" Target="../media/image474.png"/><Relationship Id="rId32" Type="http://schemas.openxmlformats.org/officeDocument/2006/relationships/customXml" Target="../ink/ink474.xml"/><Relationship Id="rId53" Type="http://schemas.openxmlformats.org/officeDocument/2006/relationships/image" Target="../media/image495.png"/><Relationship Id="rId74" Type="http://schemas.openxmlformats.org/officeDocument/2006/relationships/customXml" Target="../ink/ink495.xml"/><Relationship Id="rId128" Type="http://schemas.openxmlformats.org/officeDocument/2006/relationships/customXml" Target="../ink/ink522.xml"/><Relationship Id="rId149" Type="http://schemas.openxmlformats.org/officeDocument/2006/relationships/image" Target="../media/image35.png"/><Relationship Id="rId5" Type="http://schemas.openxmlformats.org/officeDocument/2006/relationships/image" Target="../media/image471.png"/><Relationship Id="rId95" Type="http://schemas.openxmlformats.org/officeDocument/2006/relationships/image" Target="../media/image516.png"/><Relationship Id="rId160" Type="http://schemas.openxmlformats.org/officeDocument/2006/relationships/customXml" Target="../ink/ink538.xml"/><Relationship Id="rId181" Type="http://schemas.openxmlformats.org/officeDocument/2006/relationships/image" Target="../media/image558.png"/><Relationship Id="rId22" Type="http://schemas.openxmlformats.org/officeDocument/2006/relationships/customXml" Target="../ink/ink469.xml"/><Relationship Id="rId43" Type="http://schemas.openxmlformats.org/officeDocument/2006/relationships/image" Target="../media/image490.png"/><Relationship Id="rId64" Type="http://schemas.openxmlformats.org/officeDocument/2006/relationships/customXml" Target="../ink/ink490.xml"/><Relationship Id="rId118" Type="http://schemas.openxmlformats.org/officeDocument/2006/relationships/customXml" Target="../ink/ink517.xml"/><Relationship Id="rId139" Type="http://schemas.openxmlformats.org/officeDocument/2006/relationships/image" Target="../media/image538.png"/><Relationship Id="rId85" Type="http://schemas.openxmlformats.org/officeDocument/2006/relationships/image" Target="../media/image511.png"/><Relationship Id="rId150" Type="http://schemas.openxmlformats.org/officeDocument/2006/relationships/customXml" Target="../ink/ink533.xml"/><Relationship Id="rId171" Type="http://schemas.openxmlformats.org/officeDocument/2006/relationships/image" Target="../media/image553.png"/><Relationship Id="rId12" Type="http://schemas.openxmlformats.org/officeDocument/2006/relationships/customXml" Target="../ink/ink464.xml"/><Relationship Id="rId33" Type="http://schemas.openxmlformats.org/officeDocument/2006/relationships/image" Target="../media/image485.png"/><Relationship Id="rId108" Type="http://schemas.openxmlformats.org/officeDocument/2006/relationships/customXml" Target="../ink/ink512.xml"/><Relationship Id="rId129" Type="http://schemas.openxmlformats.org/officeDocument/2006/relationships/image" Target="../media/image533.png"/><Relationship Id="rId54" Type="http://schemas.openxmlformats.org/officeDocument/2006/relationships/customXml" Target="../ink/ink485.xml"/><Relationship Id="rId75" Type="http://schemas.openxmlformats.org/officeDocument/2006/relationships/image" Target="../media/image506.png"/><Relationship Id="rId96" Type="http://schemas.openxmlformats.org/officeDocument/2006/relationships/customXml" Target="../ink/ink506.xml"/><Relationship Id="rId140" Type="http://schemas.openxmlformats.org/officeDocument/2006/relationships/customXml" Target="../ink/ink528.xml"/><Relationship Id="rId161" Type="http://schemas.openxmlformats.org/officeDocument/2006/relationships/image" Target="../media/image548.png"/><Relationship Id="rId182" Type="http://schemas.openxmlformats.org/officeDocument/2006/relationships/customXml" Target="../ink/ink549.xml"/><Relationship Id="rId6" Type="http://schemas.openxmlformats.org/officeDocument/2006/relationships/customXml" Target="../ink/ink461.xml"/><Relationship Id="rId23" Type="http://schemas.openxmlformats.org/officeDocument/2006/relationships/image" Target="../media/image480.png"/><Relationship Id="rId119" Type="http://schemas.openxmlformats.org/officeDocument/2006/relationships/image" Target="../media/image528.png"/><Relationship Id="rId44" Type="http://schemas.openxmlformats.org/officeDocument/2006/relationships/customXml" Target="../ink/ink480.xml"/><Relationship Id="rId60" Type="http://schemas.openxmlformats.org/officeDocument/2006/relationships/customXml" Target="../ink/ink488.xml"/><Relationship Id="rId65" Type="http://schemas.openxmlformats.org/officeDocument/2006/relationships/image" Target="../media/image501.png"/><Relationship Id="rId81" Type="http://schemas.openxmlformats.org/officeDocument/2006/relationships/image" Target="../media/image509.png"/><Relationship Id="rId86" Type="http://schemas.openxmlformats.org/officeDocument/2006/relationships/customXml" Target="../ink/ink501.xml"/><Relationship Id="rId130" Type="http://schemas.openxmlformats.org/officeDocument/2006/relationships/customXml" Target="../ink/ink523.xml"/><Relationship Id="rId135" Type="http://schemas.openxmlformats.org/officeDocument/2006/relationships/image" Target="../media/image536.png"/><Relationship Id="rId151" Type="http://schemas.openxmlformats.org/officeDocument/2006/relationships/image" Target="../media/image543.png"/><Relationship Id="rId156" Type="http://schemas.openxmlformats.org/officeDocument/2006/relationships/customXml" Target="../ink/ink536.xml"/><Relationship Id="rId177" Type="http://schemas.openxmlformats.org/officeDocument/2006/relationships/image" Target="../media/image556.png"/><Relationship Id="rId172" Type="http://schemas.openxmlformats.org/officeDocument/2006/relationships/customXml" Target="../ink/ink544.xml"/><Relationship Id="rId13" Type="http://schemas.openxmlformats.org/officeDocument/2006/relationships/image" Target="../media/image475.png"/><Relationship Id="rId18" Type="http://schemas.openxmlformats.org/officeDocument/2006/relationships/customXml" Target="../ink/ink467.xml"/><Relationship Id="rId39" Type="http://schemas.openxmlformats.org/officeDocument/2006/relationships/image" Target="../media/image488.png"/><Relationship Id="rId109" Type="http://schemas.openxmlformats.org/officeDocument/2006/relationships/image" Target="../media/image523.png"/><Relationship Id="rId34" Type="http://schemas.openxmlformats.org/officeDocument/2006/relationships/customXml" Target="../ink/ink475.xml"/><Relationship Id="rId50" Type="http://schemas.openxmlformats.org/officeDocument/2006/relationships/customXml" Target="../ink/ink483.xml"/><Relationship Id="rId55" Type="http://schemas.openxmlformats.org/officeDocument/2006/relationships/image" Target="../media/image496.png"/><Relationship Id="rId76" Type="http://schemas.openxmlformats.org/officeDocument/2006/relationships/customXml" Target="../ink/ink496.xml"/><Relationship Id="rId97" Type="http://schemas.openxmlformats.org/officeDocument/2006/relationships/image" Target="../media/image517.png"/><Relationship Id="rId104" Type="http://schemas.openxmlformats.org/officeDocument/2006/relationships/customXml" Target="../ink/ink510.xml"/><Relationship Id="rId120" Type="http://schemas.openxmlformats.org/officeDocument/2006/relationships/customXml" Target="../ink/ink518.xml"/><Relationship Id="rId125" Type="http://schemas.openxmlformats.org/officeDocument/2006/relationships/image" Target="../media/image531.png"/><Relationship Id="rId141" Type="http://schemas.openxmlformats.org/officeDocument/2006/relationships/image" Target="../media/image539.png"/><Relationship Id="rId146" Type="http://schemas.openxmlformats.org/officeDocument/2006/relationships/customXml" Target="../ink/ink531.xml"/><Relationship Id="rId167" Type="http://schemas.openxmlformats.org/officeDocument/2006/relationships/image" Target="../media/image551.png"/><Relationship Id="rId7" Type="http://schemas.openxmlformats.org/officeDocument/2006/relationships/image" Target="../media/image472.png"/><Relationship Id="rId71" Type="http://schemas.openxmlformats.org/officeDocument/2006/relationships/image" Target="../media/image504.png"/><Relationship Id="rId92" Type="http://schemas.openxmlformats.org/officeDocument/2006/relationships/customXml" Target="../ink/ink504.xml"/><Relationship Id="rId162" Type="http://schemas.openxmlformats.org/officeDocument/2006/relationships/customXml" Target="../ink/ink539.xml"/><Relationship Id="rId183" Type="http://schemas.openxmlformats.org/officeDocument/2006/relationships/image" Target="../media/image559.png"/><Relationship Id="rId2" Type="http://schemas.openxmlformats.org/officeDocument/2006/relationships/customXml" Target="../ink/ink459.xml"/><Relationship Id="rId29" Type="http://schemas.openxmlformats.org/officeDocument/2006/relationships/image" Target="../media/image483.png"/><Relationship Id="rId24" Type="http://schemas.openxmlformats.org/officeDocument/2006/relationships/customXml" Target="../ink/ink470.xml"/><Relationship Id="rId40" Type="http://schemas.openxmlformats.org/officeDocument/2006/relationships/customXml" Target="../ink/ink478.xml"/><Relationship Id="rId45" Type="http://schemas.openxmlformats.org/officeDocument/2006/relationships/image" Target="../media/image491.png"/><Relationship Id="rId66" Type="http://schemas.openxmlformats.org/officeDocument/2006/relationships/customXml" Target="../ink/ink491.xml"/><Relationship Id="rId87" Type="http://schemas.openxmlformats.org/officeDocument/2006/relationships/image" Target="../media/image512.png"/><Relationship Id="rId110" Type="http://schemas.openxmlformats.org/officeDocument/2006/relationships/customXml" Target="../ink/ink513.xml"/><Relationship Id="rId115" Type="http://schemas.openxmlformats.org/officeDocument/2006/relationships/image" Target="../media/image526.png"/><Relationship Id="rId131" Type="http://schemas.openxmlformats.org/officeDocument/2006/relationships/image" Target="../media/image534.png"/><Relationship Id="rId136" Type="http://schemas.openxmlformats.org/officeDocument/2006/relationships/customXml" Target="../ink/ink526.xml"/><Relationship Id="rId157" Type="http://schemas.openxmlformats.org/officeDocument/2006/relationships/image" Target="../media/image546.png"/><Relationship Id="rId178" Type="http://schemas.openxmlformats.org/officeDocument/2006/relationships/customXml" Target="../ink/ink547.xml"/><Relationship Id="rId61" Type="http://schemas.openxmlformats.org/officeDocument/2006/relationships/image" Target="../media/image499.png"/><Relationship Id="rId82" Type="http://schemas.openxmlformats.org/officeDocument/2006/relationships/customXml" Target="../ink/ink499.xml"/><Relationship Id="rId152" Type="http://schemas.openxmlformats.org/officeDocument/2006/relationships/customXml" Target="../ink/ink534.xml"/><Relationship Id="rId173" Type="http://schemas.openxmlformats.org/officeDocument/2006/relationships/image" Target="../media/image554.png"/><Relationship Id="rId19" Type="http://schemas.openxmlformats.org/officeDocument/2006/relationships/image" Target="../media/image478.png"/><Relationship Id="rId14" Type="http://schemas.openxmlformats.org/officeDocument/2006/relationships/customXml" Target="../ink/ink465.xml"/><Relationship Id="rId30" Type="http://schemas.openxmlformats.org/officeDocument/2006/relationships/customXml" Target="../ink/ink473.xml"/><Relationship Id="rId35" Type="http://schemas.openxmlformats.org/officeDocument/2006/relationships/image" Target="../media/image486.png"/><Relationship Id="rId56" Type="http://schemas.openxmlformats.org/officeDocument/2006/relationships/customXml" Target="../ink/ink486.xml"/><Relationship Id="rId77" Type="http://schemas.openxmlformats.org/officeDocument/2006/relationships/image" Target="../media/image507.png"/><Relationship Id="rId100" Type="http://schemas.openxmlformats.org/officeDocument/2006/relationships/customXml" Target="../ink/ink508.xml"/><Relationship Id="rId105" Type="http://schemas.openxmlformats.org/officeDocument/2006/relationships/image" Target="../media/image521.png"/><Relationship Id="rId126" Type="http://schemas.openxmlformats.org/officeDocument/2006/relationships/customXml" Target="../ink/ink521.xml"/><Relationship Id="rId147" Type="http://schemas.openxmlformats.org/officeDocument/2006/relationships/image" Target="../media/image542.png"/><Relationship Id="rId168" Type="http://schemas.openxmlformats.org/officeDocument/2006/relationships/customXml" Target="../ink/ink542.xml"/><Relationship Id="rId8" Type="http://schemas.openxmlformats.org/officeDocument/2006/relationships/customXml" Target="../ink/ink462.xml"/><Relationship Id="rId51" Type="http://schemas.openxmlformats.org/officeDocument/2006/relationships/image" Target="../media/image494.png"/><Relationship Id="rId72" Type="http://schemas.openxmlformats.org/officeDocument/2006/relationships/customXml" Target="../ink/ink494.xml"/><Relationship Id="rId93" Type="http://schemas.openxmlformats.org/officeDocument/2006/relationships/image" Target="../media/image515.png"/><Relationship Id="rId98" Type="http://schemas.openxmlformats.org/officeDocument/2006/relationships/customXml" Target="../ink/ink507.xml"/><Relationship Id="rId121" Type="http://schemas.openxmlformats.org/officeDocument/2006/relationships/image" Target="../media/image529.png"/><Relationship Id="rId142" Type="http://schemas.openxmlformats.org/officeDocument/2006/relationships/customXml" Target="../ink/ink529.xml"/><Relationship Id="rId163" Type="http://schemas.openxmlformats.org/officeDocument/2006/relationships/image" Target="../media/image549.png"/><Relationship Id="rId3" Type="http://schemas.openxmlformats.org/officeDocument/2006/relationships/image" Target="../media/image470.png"/><Relationship Id="rId25" Type="http://schemas.openxmlformats.org/officeDocument/2006/relationships/image" Target="../media/image481.png"/><Relationship Id="rId46" Type="http://schemas.openxmlformats.org/officeDocument/2006/relationships/customXml" Target="../ink/ink481.xml"/><Relationship Id="rId67" Type="http://schemas.openxmlformats.org/officeDocument/2006/relationships/image" Target="../media/image502.png"/><Relationship Id="rId116" Type="http://schemas.openxmlformats.org/officeDocument/2006/relationships/customXml" Target="../ink/ink516.xml"/><Relationship Id="rId137" Type="http://schemas.openxmlformats.org/officeDocument/2006/relationships/image" Target="../media/image537.png"/><Relationship Id="rId158" Type="http://schemas.openxmlformats.org/officeDocument/2006/relationships/customXml" Target="../ink/ink537.xml"/><Relationship Id="rId20" Type="http://schemas.openxmlformats.org/officeDocument/2006/relationships/customXml" Target="../ink/ink468.xml"/><Relationship Id="rId41" Type="http://schemas.openxmlformats.org/officeDocument/2006/relationships/image" Target="../media/image489.png"/><Relationship Id="rId62" Type="http://schemas.openxmlformats.org/officeDocument/2006/relationships/customXml" Target="../ink/ink489.xml"/><Relationship Id="rId83" Type="http://schemas.openxmlformats.org/officeDocument/2006/relationships/image" Target="../media/image510.png"/><Relationship Id="rId88" Type="http://schemas.openxmlformats.org/officeDocument/2006/relationships/customXml" Target="../ink/ink502.xml"/><Relationship Id="rId111" Type="http://schemas.openxmlformats.org/officeDocument/2006/relationships/image" Target="../media/image524.png"/><Relationship Id="rId132" Type="http://schemas.openxmlformats.org/officeDocument/2006/relationships/customXml" Target="../ink/ink524.xml"/><Relationship Id="rId153" Type="http://schemas.openxmlformats.org/officeDocument/2006/relationships/image" Target="../media/image544.png"/><Relationship Id="rId174" Type="http://schemas.openxmlformats.org/officeDocument/2006/relationships/customXml" Target="../ink/ink545.xml"/><Relationship Id="rId179" Type="http://schemas.openxmlformats.org/officeDocument/2006/relationships/image" Target="../media/image557.png"/><Relationship Id="rId15" Type="http://schemas.openxmlformats.org/officeDocument/2006/relationships/image" Target="../media/image476.png"/><Relationship Id="rId36" Type="http://schemas.openxmlformats.org/officeDocument/2006/relationships/customXml" Target="../ink/ink476.xml"/><Relationship Id="rId57" Type="http://schemas.openxmlformats.org/officeDocument/2006/relationships/image" Target="../media/image497.png"/><Relationship Id="rId106" Type="http://schemas.openxmlformats.org/officeDocument/2006/relationships/customXml" Target="../ink/ink511.xml"/><Relationship Id="rId127" Type="http://schemas.openxmlformats.org/officeDocument/2006/relationships/image" Target="../media/image532.png"/><Relationship Id="rId10" Type="http://schemas.openxmlformats.org/officeDocument/2006/relationships/customXml" Target="../ink/ink463.xml"/><Relationship Id="rId31" Type="http://schemas.openxmlformats.org/officeDocument/2006/relationships/image" Target="../media/image484.png"/><Relationship Id="rId52" Type="http://schemas.openxmlformats.org/officeDocument/2006/relationships/customXml" Target="../ink/ink484.xml"/><Relationship Id="rId73" Type="http://schemas.openxmlformats.org/officeDocument/2006/relationships/image" Target="../media/image505.png"/><Relationship Id="rId78" Type="http://schemas.openxmlformats.org/officeDocument/2006/relationships/customXml" Target="../ink/ink497.xml"/><Relationship Id="rId94" Type="http://schemas.openxmlformats.org/officeDocument/2006/relationships/customXml" Target="../ink/ink505.xml"/><Relationship Id="rId99" Type="http://schemas.openxmlformats.org/officeDocument/2006/relationships/image" Target="../media/image518.png"/><Relationship Id="rId101" Type="http://schemas.openxmlformats.org/officeDocument/2006/relationships/image" Target="../media/image519.png"/><Relationship Id="rId122" Type="http://schemas.openxmlformats.org/officeDocument/2006/relationships/customXml" Target="../ink/ink519.xml"/><Relationship Id="rId143" Type="http://schemas.openxmlformats.org/officeDocument/2006/relationships/image" Target="../media/image540.png"/><Relationship Id="rId148" Type="http://schemas.openxmlformats.org/officeDocument/2006/relationships/customXml" Target="../ink/ink532.xml"/><Relationship Id="rId164" Type="http://schemas.openxmlformats.org/officeDocument/2006/relationships/customXml" Target="../ink/ink540.xml"/><Relationship Id="rId169" Type="http://schemas.openxmlformats.org/officeDocument/2006/relationships/image" Target="../media/image552.png"/><Relationship Id="rId4" Type="http://schemas.openxmlformats.org/officeDocument/2006/relationships/customXml" Target="../ink/ink460.xml"/><Relationship Id="rId9" Type="http://schemas.openxmlformats.org/officeDocument/2006/relationships/image" Target="../media/image473.png"/><Relationship Id="rId180" Type="http://schemas.openxmlformats.org/officeDocument/2006/relationships/customXml" Target="../ink/ink548.xml"/><Relationship Id="rId26" Type="http://schemas.openxmlformats.org/officeDocument/2006/relationships/customXml" Target="../ink/ink471.xml"/><Relationship Id="rId47" Type="http://schemas.openxmlformats.org/officeDocument/2006/relationships/image" Target="../media/image492.png"/><Relationship Id="rId68" Type="http://schemas.openxmlformats.org/officeDocument/2006/relationships/customXml" Target="../ink/ink492.xml"/><Relationship Id="rId89" Type="http://schemas.openxmlformats.org/officeDocument/2006/relationships/image" Target="../media/image513.png"/><Relationship Id="rId112" Type="http://schemas.openxmlformats.org/officeDocument/2006/relationships/customXml" Target="../ink/ink514.xml"/><Relationship Id="rId133" Type="http://schemas.openxmlformats.org/officeDocument/2006/relationships/image" Target="../media/image535.png"/><Relationship Id="rId154" Type="http://schemas.openxmlformats.org/officeDocument/2006/relationships/customXml" Target="../ink/ink535.xml"/><Relationship Id="rId175" Type="http://schemas.openxmlformats.org/officeDocument/2006/relationships/image" Target="../media/image555.png"/><Relationship Id="rId16" Type="http://schemas.openxmlformats.org/officeDocument/2006/relationships/customXml" Target="../ink/ink466.xml"/><Relationship Id="rId37" Type="http://schemas.openxmlformats.org/officeDocument/2006/relationships/image" Target="../media/image487.png"/><Relationship Id="rId58" Type="http://schemas.openxmlformats.org/officeDocument/2006/relationships/customXml" Target="../ink/ink487.xml"/><Relationship Id="rId79" Type="http://schemas.openxmlformats.org/officeDocument/2006/relationships/image" Target="../media/image508.png"/><Relationship Id="rId102" Type="http://schemas.openxmlformats.org/officeDocument/2006/relationships/customXml" Target="../ink/ink509.xml"/><Relationship Id="rId123" Type="http://schemas.openxmlformats.org/officeDocument/2006/relationships/image" Target="../media/image530.png"/><Relationship Id="rId144" Type="http://schemas.openxmlformats.org/officeDocument/2006/relationships/customXml" Target="../ink/ink530.xml"/><Relationship Id="rId90" Type="http://schemas.openxmlformats.org/officeDocument/2006/relationships/customXml" Target="../ink/ink503.xml"/><Relationship Id="rId165" Type="http://schemas.openxmlformats.org/officeDocument/2006/relationships/image" Target="../media/image550.png"/><Relationship Id="rId27" Type="http://schemas.openxmlformats.org/officeDocument/2006/relationships/image" Target="../media/image482.png"/><Relationship Id="rId48" Type="http://schemas.openxmlformats.org/officeDocument/2006/relationships/customXml" Target="../ink/ink482.xml"/><Relationship Id="rId69" Type="http://schemas.openxmlformats.org/officeDocument/2006/relationships/image" Target="../media/image503.png"/><Relationship Id="rId113" Type="http://schemas.openxmlformats.org/officeDocument/2006/relationships/image" Target="../media/image525.png"/><Relationship Id="rId134" Type="http://schemas.openxmlformats.org/officeDocument/2006/relationships/customXml" Target="../ink/ink525.xml"/><Relationship Id="rId80" Type="http://schemas.openxmlformats.org/officeDocument/2006/relationships/customXml" Target="../ink/ink498.xml"/><Relationship Id="rId155" Type="http://schemas.openxmlformats.org/officeDocument/2006/relationships/image" Target="../media/image545.png"/><Relationship Id="rId176" Type="http://schemas.openxmlformats.org/officeDocument/2006/relationships/customXml" Target="../ink/ink546.xml"/><Relationship Id="rId17" Type="http://schemas.openxmlformats.org/officeDocument/2006/relationships/image" Target="../media/image477.png"/><Relationship Id="rId38" Type="http://schemas.openxmlformats.org/officeDocument/2006/relationships/customXml" Target="../ink/ink477.xml"/><Relationship Id="rId59" Type="http://schemas.openxmlformats.org/officeDocument/2006/relationships/image" Target="../media/image498.png"/><Relationship Id="rId103" Type="http://schemas.openxmlformats.org/officeDocument/2006/relationships/image" Target="../media/image520.png"/><Relationship Id="rId124" Type="http://schemas.openxmlformats.org/officeDocument/2006/relationships/customXml" Target="../ink/ink520.xml"/><Relationship Id="rId70" Type="http://schemas.openxmlformats.org/officeDocument/2006/relationships/customXml" Target="../ink/ink493.xml"/><Relationship Id="rId91" Type="http://schemas.openxmlformats.org/officeDocument/2006/relationships/image" Target="../media/image514.png"/><Relationship Id="rId145" Type="http://schemas.openxmlformats.org/officeDocument/2006/relationships/image" Target="../media/image541.png"/><Relationship Id="rId166" Type="http://schemas.openxmlformats.org/officeDocument/2006/relationships/customXml" Target="../ink/ink541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72.xml"/><Relationship Id="rId49" Type="http://schemas.openxmlformats.org/officeDocument/2006/relationships/image" Target="../media/image493.png"/><Relationship Id="rId114" Type="http://schemas.openxmlformats.org/officeDocument/2006/relationships/customXml" Target="../ink/ink51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7.png"/><Relationship Id="rId21" Type="http://schemas.openxmlformats.org/officeDocument/2006/relationships/image" Target="../media/image569.png"/><Relationship Id="rId42" Type="http://schemas.openxmlformats.org/officeDocument/2006/relationships/customXml" Target="../ink/ink570.xml"/><Relationship Id="rId63" Type="http://schemas.openxmlformats.org/officeDocument/2006/relationships/image" Target="../media/image590.png"/><Relationship Id="rId84" Type="http://schemas.openxmlformats.org/officeDocument/2006/relationships/customXml" Target="../ink/ink591.xml"/><Relationship Id="rId138" Type="http://schemas.openxmlformats.org/officeDocument/2006/relationships/customXml" Target="../ink/ink618.xml"/><Relationship Id="rId159" Type="http://schemas.openxmlformats.org/officeDocument/2006/relationships/image" Target="../media/image638.png"/><Relationship Id="rId170" Type="http://schemas.openxmlformats.org/officeDocument/2006/relationships/customXml" Target="../ink/ink634.xml"/><Relationship Id="rId191" Type="http://schemas.openxmlformats.org/officeDocument/2006/relationships/image" Target="../media/image654.png"/><Relationship Id="rId205" Type="http://schemas.openxmlformats.org/officeDocument/2006/relationships/image" Target="../media/image661.png"/><Relationship Id="rId226" Type="http://schemas.openxmlformats.org/officeDocument/2006/relationships/customXml" Target="../ink/ink662.xml"/><Relationship Id="rId247" Type="http://schemas.openxmlformats.org/officeDocument/2006/relationships/image" Target="../media/image682.png"/><Relationship Id="rId107" Type="http://schemas.openxmlformats.org/officeDocument/2006/relationships/image" Target="../media/image612.png"/><Relationship Id="rId11" Type="http://schemas.openxmlformats.org/officeDocument/2006/relationships/image" Target="../media/image564.png"/><Relationship Id="rId32" Type="http://schemas.openxmlformats.org/officeDocument/2006/relationships/customXml" Target="../ink/ink565.xml"/><Relationship Id="rId53" Type="http://schemas.openxmlformats.org/officeDocument/2006/relationships/image" Target="../media/image585.png"/><Relationship Id="rId74" Type="http://schemas.openxmlformats.org/officeDocument/2006/relationships/customXml" Target="../ink/ink586.xml"/><Relationship Id="rId128" Type="http://schemas.openxmlformats.org/officeDocument/2006/relationships/customXml" Target="../ink/ink613.xml"/><Relationship Id="rId149" Type="http://schemas.openxmlformats.org/officeDocument/2006/relationships/image" Target="../media/image633.png"/><Relationship Id="rId5" Type="http://schemas.openxmlformats.org/officeDocument/2006/relationships/image" Target="../media/image561.png"/><Relationship Id="rId95" Type="http://schemas.openxmlformats.org/officeDocument/2006/relationships/image" Target="../media/image606.png"/><Relationship Id="rId160" Type="http://schemas.openxmlformats.org/officeDocument/2006/relationships/customXml" Target="../ink/ink629.xml"/><Relationship Id="rId181" Type="http://schemas.openxmlformats.org/officeDocument/2006/relationships/image" Target="../media/image649.png"/><Relationship Id="rId216" Type="http://schemas.openxmlformats.org/officeDocument/2006/relationships/customXml" Target="../ink/ink657.xml"/><Relationship Id="rId237" Type="http://schemas.openxmlformats.org/officeDocument/2006/relationships/image" Target="../media/image677.png"/><Relationship Id="rId22" Type="http://schemas.openxmlformats.org/officeDocument/2006/relationships/customXml" Target="../ink/ink560.xml"/><Relationship Id="rId43" Type="http://schemas.openxmlformats.org/officeDocument/2006/relationships/image" Target="../media/image580.png"/><Relationship Id="rId64" Type="http://schemas.openxmlformats.org/officeDocument/2006/relationships/customXml" Target="../ink/ink581.xml"/><Relationship Id="rId118" Type="http://schemas.openxmlformats.org/officeDocument/2006/relationships/customXml" Target="../ink/ink608.xml"/><Relationship Id="rId139" Type="http://schemas.openxmlformats.org/officeDocument/2006/relationships/image" Target="../media/image628.png"/><Relationship Id="rId85" Type="http://schemas.openxmlformats.org/officeDocument/2006/relationships/image" Target="../media/image601.png"/><Relationship Id="rId150" Type="http://schemas.openxmlformats.org/officeDocument/2006/relationships/customXml" Target="../ink/ink624.xml"/><Relationship Id="rId171" Type="http://schemas.openxmlformats.org/officeDocument/2006/relationships/image" Target="../media/image644.png"/><Relationship Id="rId192" Type="http://schemas.openxmlformats.org/officeDocument/2006/relationships/customXml" Target="../ink/ink645.xml"/><Relationship Id="rId206" Type="http://schemas.openxmlformats.org/officeDocument/2006/relationships/customXml" Target="../ink/ink652.xml"/><Relationship Id="rId227" Type="http://schemas.openxmlformats.org/officeDocument/2006/relationships/image" Target="../media/image672.png"/><Relationship Id="rId248" Type="http://schemas.openxmlformats.org/officeDocument/2006/relationships/customXml" Target="../ink/ink673.xml"/><Relationship Id="rId12" Type="http://schemas.openxmlformats.org/officeDocument/2006/relationships/customXml" Target="../ink/ink555.xml"/><Relationship Id="rId33" Type="http://schemas.openxmlformats.org/officeDocument/2006/relationships/image" Target="../media/image575.png"/><Relationship Id="rId108" Type="http://schemas.openxmlformats.org/officeDocument/2006/relationships/customXml" Target="../ink/ink603.xml"/><Relationship Id="rId129" Type="http://schemas.openxmlformats.org/officeDocument/2006/relationships/image" Target="../media/image623.png"/><Relationship Id="rId54" Type="http://schemas.openxmlformats.org/officeDocument/2006/relationships/customXml" Target="../ink/ink576.xml"/><Relationship Id="rId75" Type="http://schemas.openxmlformats.org/officeDocument/2006/relationships/image" Target="../media/image596.png"/><Relationship Id="rId96" Type="http://schemas.openxmlformats.org/officeDocument/2006/relationships/customXml" Target="../ink/ink597.xml"/><Relationship Id="rId140" Type="http://schemas.openxmlformats.org/officeDocument/2006/relationships/customXml" Target="../ink/ink619.xml"/><Relationship Id="rId161" Type="http://schemas.openxmlformats.org/officeDocument/2006/relationships/image" Target="../media/image639.png"/><Relationship Id="rId182" Type="http://schemas.openxmlformats.org/officeDocument/2006/relationships/customXml" Target="../ink/ink640.xml"/><Relationship Id="rId217" Type="http://schemas.openxmlformats.org/officeDocument/2006/relationships/image" Target="../media/image667.png"/><Relationship Id="rId6" Type="http://schemas.openxmlformats.org/officeDocument/2006/relationships/customXml" Target="../ink/ink552.xml"/><Relationship Id="rId238" Type="http://schemas.openxmlformats.org/officeDocument/2006/relationships/customXml" Target="../ink/ink668.xml"/><Relationship Id="rId23" Type="http://schemas.openxmlformats.org/officeDocument/2006/relationships/image" Target="../media/image570.png"/><Relationship Id="rId119" Type="http://schemas.openxmlformats.org/officeDocument/2006/relationships/image" Target="../media/image618.png"/><Relationship Id="rId44" Type="http://schemas.openxmlformats.org/officeDocument/2006/relationships/customXml" Target="../ink/ink571.xml"/><Relationship Id="rId65" Type="http://schemas.openxmlformats.org/officeDocument/2006/relationships/image" Target="../media/image591.png"/><Relationship Id="rId86" Type="http://schemas.openxmlformats.org/officeDocument/2006/relationships/customXml" Target="../ink/ink592.xml"/><Relationship Id="rId130" Type="http://schemas.openxmlformats.org/officeDocument/2006/relationships/customXml" Target="../ink/ink614.xml"/><Relationship Id="rId151" Type="http://schemas.openxmlformats.org/officeDocument/2006/relationships/image" Target="../media/image634.png"/><Relationship Id="rId172" Type="http://schemas.openxmlformats.org/officeDocument/2006/relationships/customXml" Target="../ink/ink635.xml"/><Relationship Id="rId193" Type="http://schemas.openxmlformats.org/officeDocument/2006/relationships/image" Target="../media/image655.png"/><Relationship Id="rId207" Type="http://schemas.openxmlformats.org/officeDocument/2006/relationships/image" Target="../media/image662.png"/><Relationship Id="rId228" Type="http://schemas.openxmlformats.org/officeDocument/2006/relationships/customXml" Target="../ink/ink663.xml"/><Relationship Id="rId249" Type="http://schemas.openxmlformats.org/officeDocument/2006/relationships/image" Target="../media/image683.png"/><Relationship Id="rId13" Type="http://schemas.openxmlformats.org/officeDocument/2006/relationships/image" Target="../media/image565.png"/><Relationship Id="rId109" Type="http://schemas.openxmlformats.org/officeDocument/2006/relationships/image" Target="../media/image613.png"/><Relationship Id="rId34" Type="http://schemas.openxmlformats.org/officeDocument/2006/relationships/customXml" Target="../ink/ink566.xml"/><Relationship Id="rId55" Type="http://schemas.openxmlformats.org/officeDocument/2006/relationships/image" Target="../media/image586.png"/><Relationship Id="rId76" Type="http://schemas.openxmlformats.org/officeDocument/2006/relationships/customXml" Target="../ink/ink587.xml"/><Relationship Id="rId97" Type="http://schemas.openxmlformats.org/officeDocument/2006/relationships/image" Target="../media/image607.png"/><Relationship Id="rId120" Type="http://schemas.openxmlformats.org/officeDocument/2006/relationships/customXml" Target="../ink/ink609.xml"/><Relationship Id="rId141" Type="http://schemas.openxmlformats.org/officeDocument/2006/relationships/image" Target="../media/image629.png"/><Relationship Id="rId7" Type="http://schemas.openxmlformats.org/officeDocument/2006/relationships/image" Target="../media/image562.png"/><Relationship Id="rId162" Type="http://schemas.openxmlformats.org/officeDocument/2006/relationships/customXml" Target="../ink/ink630.xml"/><Relationship Id="rId183" Type="http://schemas.openxmlformats.org/officeDocument/2006/relationships/image" Target="../media/image650.png"/><Relationship Id="rId218" Type="http://schemas.openxmlformats.org/officeDocument/2006/relationships/customXml" Target="../ink/ink658.xml"/><Relationship Id="rId239" Type="http://schemas.openxmlformats.org/officeDocument/2006/relationships/image" Target="../media/image678.png"/><Relationship Id="rId250" Type="http://schemas.openxmlformats.org/officeDocument/2006/relationships/customXml" Target="../ink/ink674.xml"/><Relationship Id="rId24" Type="http://schemas.openxmlformats.org/officeDocument/2006/relationships/customXml" Target="../ink/ink561.xml"/><Relationship Id="rId45" Type="http://schemas.openxmlformats.org/officeDocument/2006/relationships/image" Target="../media/image581.png"/><Relationship Id="rId66" Type="http://schemas.openxmlformats.org/officeDocument/2006/relationships/customXml" Target="../ink/ink582.xml"/><Relationship Id="rId87" Type="http://schemas.openxmlformats.org/officeDocument/2006/relationships/image" Target="../media/image602.png"/><Relationship Id="rId110" Type="http://schemas.openxmlformats.org/officeDocument/2006/relationships/customXml" Target="../ink/ink604.xml"/><Relationship Id="rId131" Type="http://schemas.openxmlformats.org/officeDocument/2006/relationships/image" Target="../media/image624.png"/><Relationship Id="rId152" Type="http://schemas.openxmlformats.org/officeDocument/2006/relationships/customXml" Target="../ink/ink625.xml"/><Relationship Id="rId173" Type="http://schemas.openxmlformats.org/officeDocument/2006/relationships/image" Target="../media/image645.png"/><Relationship Id="rId194" Type="http://schemas.openxmlformats.org/officeDocument/2006/relationships/customXml" Target="../ink/ink646.xml"/><Relationship Id="rId208" Type="http://schemas.openxmlformats.org/officeDocument/2006/relationships/customXml" Target="../ink/ink653.xml"/><Relationship Id="rId229" Type="http://schemas.openxmlformats.org/officeDocument/2006/relationships/image" Target="../media/image673.png"/><Relationship Id="rId240" Type="http://schemas.openxmlformats.org/officeDocument/2006/relationships/customXml" Target="../ink/ink669.xml"/><Relationship Id="rId14" Type="http://schemas.openxmlformats.org/officeDocument/2006/relationships/customXml" Target="../ink/ink556.xml"/><Relationship Id="rId35" Type="http://schemas.openxmlformats.org/officeDocument/2006/relationships/image" Target="../media/image576.png"/><Relationship Id="rId56" Type="http://schemas.openxmlformats.org/officeDocument/2006/relationships/customXml" Target="../ink/ink577.xml"/><Relationship Id="rId77" Type="http://schemas.openxmlformats.org/officeDocument/2006/relationships/image" Target="../media/image597.png"/><Relationship Id="rId100" Type="http://schemas.openxmlformats.org/officeDocument/2006/relationships/customXml" Target="../ink/ink599.xml"/><Relationship Id="rId8" Type="http://schemas.openxmlformats.org/officeDocument/2006/relationships/customXml" Target="../ink/ink553.xml"/><Relationship Id="rId98" Type="http://schemas.openxmlformats.org/officeDocument/2006/relationships/customXml" Target="../ink/ink598.xml"/><Relationship Id="rId121" Type="http://schemas.openxmlformats.org/officeDocument/2006/relationships/image" Target="../media/image619.png"/><Relationship Id="rId142" Type="http://schemas.openxmlformats.org/officeDocument/2006/relationships/customXml" Target="../ink/ink620.xml"/><Relationship Id="rId163" Type="http://schemas.openxmlformats.org/officeDocument/2006/relationships/image" Target="../media/image640.png"/><Relationship Id="rId184" Type="http://schemas.openxmlformats.org/officeDocument/2006/relationships/customXml" Target="../ink/ink641.xml"/><Relationship Id="rId219" Type="http://schemas.openxmlformats.org/officeDocument/2006/relationships/image" Target="../media/image668.png"/><Relationship Id="rId230" Type="http://schemas.openxmlformats.org/officeDocument/2006/relationships/customXml" Target="../ink/ink664.xml"/><Relationship Id="rId251" Type="http://schemas.openxmlformats.org/officeDocument/2006/relationships/image" Target="../media/image684.png"/><Relationship Id="rId25" Type="http://schemas.openxmlformats.org/officeDocument/2006/relationships/image" Target="../media/image571.png"/><Relationship Id="rId46" Type="http://schemas.openxmlformats.org/officeDocument/2006/relationships/customXml" Target="../ink/ink572.xml"/><Relationship Id="rId67" Type="http://schemas.openxmlformats.org/officeDocument/2006/relationships/image" Target="../media/image592.png"/><Relationship Id="rId88" Type="http://schemas.openxmlformats.org/officeDocument/2006/relationships/customXml" Target="../ink/ink593.xml"/><Relationship Id="rId111" Type="http://schemas.openxmlformats.org/officeDocument/2006/relationships/image" Target="../media/image614.png"/><Relationship Id="rId132" Type="http://schemas.openxmlformats.org/officeDocument/2006/relationships/customXml" Target="../ink/ink615.xml"/><Relationship Id="rId153" Type="http://schemas.openxmlformats.org/officeDocument/2006/relationships/image" Target="../media/image635.png"/><Relationship Id="rId174" Type="http://schemas.openxmlformats.org/officeDocument/2006/relationships/customXml" Target="../ink/ink636.xml"/><Relationship Id="rId195" Type="http://schemas.openxmlformats.org/officeDocument/2006/relationships/image" Target="../media/image656.png"/><Relationship Id="rId209" Type="http://schemas.openxmlformats.org/officeDocument/2006/relationships/image" Target="../media/image663.png"/><Relationship Id="rId220" Type="http://schemas.openxmlformats.org/officeDocument/2006/relationships/customXml" Target="../ink/ink659.xml"/><Relationship Id="rId241" Type="http://schemas.openxmlformats.org/officeDocument/2006/relationships/image" Target="../media/image679.png"/><Relationship Id="rId15" Type="http://schemas.openxmlformats.org/officeDocument/2006/relationships/image" Target="../media/image566.png"/><Relationship Id="rId36" Type="http://schemas.openxmlformats.org/officeDocument/2006/relationships/customXml" Target="../ink/ink567.xml"/><Relationship Id="rId57" Type="http://schemas.openxmlformats.org/officeDocument/2006/relationships/image" Target="../media/image587.png"/><Relationship Id="rId78" Type="http://schemas.openxmlformats.org/officeDocument/2006/relationships/customXml" Target="../ink/ink588.xml"/><Relationship Id="rId99" Type="http://schemas.openxmlformats.org/officeDocument/2006/relationships/image" Target="../media/image608.png"/><Relationship Id="rId101" Type="http://schemas.openxmlformats.org/officeDocument/2006/relationships/image" Target="../media/image609.png"/><Relationship Id="rId122" Type="http://schemas.openxmlformats.org/officeDocument/2006/relationships/customXml" Target="../ink/ink610.xml"/><Relationship Id="rId143" Type="http://schemas.openxmlformats.org/officeDocument/2006/relationships/image" Target="../media/image630.png"/><Relationship Id="rId164" Type="http://schemas.openxmlformats.org/officeDocument/2006/relationships/customXml" Target="../ink/ink631.xml"/><Relationship Id="rId185" Type="http://schemas.openxmlformats.org/officeDocument/2006/relationships/image" Target="../media/image651.png"/><Relationship Id="rId4" Type="http://schemas.openxmlformats.org/officeDocument/2006/relationships/customXml" Target="../ink/ink551.xml"/><Relationship Id="rId9" Type="http://schemas.openxmlformats.org/officeDocument/2006/relationships/image" Target="../media/image563.png"/><Relationship Id="rId180" Type="http://schemas.openxmlformats.org/officeDocument/2006/relationships/customXml" Target="../ink/ink639.xml"/><Relationship Id="rId210" Type="http://schemas.openxmlformats.org/officeDocument/2006/relationships/customXml" Target="../ink/ink654.xml"/><Relationship Id="rId215" Type="http://schemas.openxmlformats.org/officeDocument/2006/relationships/image" Target="../media/image666.png"/><Relationship Id="rId236" Type="http://schemas.openxmlformats.org/officeDocument/2006/relationships/customXml" Target="../ink/ink667.xml"/><Relationship Id="rId26" Type="http://schemas.openxmlformats.org/officeDocument/2006/relationships/customXml" Target="../ink/ink562.xml"/><Relationship Id="rId231" Type="http://schemas.openxmlformats.org/officeDocument/2006/relationships/image" Target="../media/image674.png"/><Relationship Id="rId47" Type="http://schemas.openxmlformats.org/officeDocument/2006/relationships/image" Target="../media/image582.png"/><Relationship Id="rId68" Type="http://schemas.openxmlformats.org/officeDocument/2006/relationships/customXml" Target="../ink/ink583.xml"/><Relationship Id="rId89" Type="http://schemas.openxmlformats.org/officeDocument/2006/relationships/image" Target="../media/image603.png"/><Relationship Id="rId112" Type="http://schemas.openxmlformats.org/officeDocument/2006/relationships/customXml" Target="../ink/ink605.xml"/><Relationship Id="rId133" Type="http://schemas.openxmlformats.org/officeDocument/2006/relationships/image" Target="../media/image625.png"/><Relationship Id="rId154" Type="http://schemas.openxmlformats.org/officeDocument/2006/relationships/customXml" Target="../ink/ink626.xml"/><Relationship Id="rId175" Type="http://schemas.openxmlformats.org/officeDocument/2006/relationships/image" Target="../media/image646.png"/><Relationship Id="rId196" Type="http://schemas.openxmlformats.org/officeDocument/2006/relationships/customXml" Target="../ink/ink647.xml"/><Relationship Id="rId200" Type="http://schemas.openxmlformats.org/officeDocument/2006/relationships/customXml" Target="../ink/ink649.xml"/><Relationship Id="rId16" Type="http://schemas.openxmlformats.org/officeDocument/2006/relationships/customXml" Target="../ink/ink557.xml"/><Relationship Id="rId221" Type="http://schemas.openxmlformats.org/officeDocument/2006/relationships/image" Target="../media/image669.png"/><Relationship Id="rId242" Type="http://schemas.openxmlformats.org/officeDocument/2006/relationships/customXml" Target="../ink/ink670.xml"/><Relationship Id="rId37" Type="http://schemas.openxmlformats.org/officeDocument/2006/relationships/image" Target="../media/image577.png"/><Relationship Id="rId58" Type="http://schemas.openxmlformats.org/officeDocument/2006/relationships/customXml" Target="../ink/ink578.xml"/><Relationship Id="rId79" Type="http://schemas.openxmlformats.org/officeDocument/2006/relationships/image" Target="../media/image598.png"/><Relationship Id="rId102" Type="http://schemas.openxmlformats.org/officeDocument/2006/relationships/customXml" Target="../ink/ink600.xml"/><Relationship Id="rId123" Type="http://schemas.openxmlformats.org/officeDocument/2006/relationships/image" Target="../media/image620.png"/><Relationship Id="rId144" Type="http://schemas.openxmlformats.org/officeDocument/2006/relationships/customXml" Target="../ink/ink621.xml"/><Relationship Id="rId90" Type="http://schemas.openxmlformats.org/officeDocument/2006/relationships/customXml" Target="../ink/ink594.xml"/><Relationship Id="rId165" Type="http://schemas.openxmlformats.org/officeDocument/2006/relationships/image" Target="../media/image641.png"/><Relationship Id="rId186" Type="http://schemas.openxmlformats.org/officeDocument/2006/relationships/customXml" Target="../ink/ink642.xml"/><Relationship Id="rId211" Type="http://schemas.openxmlformats.org/officeDocument/2006/relationships/image" Target="../media/image664.png"/><Relationship Id="rId232" Type="http://schemas.openxmlformats.org/officeDocument/2006/relationships/customXml" Target="../ink/ink665.xml"/><Relationship Id="rId27" Type="http://schemas.openxmlformats.org/officeDocument/2006/relationships/image" Target="../media/image572.png"/><Relationship Id="rId48" Type="http://schemas.openxmlformats.org/officeDocument/2006/relationships/customXml" Target="../ink/ink573.xml"/><Relationship Id="rId69" Type="http://schemas.openxmlformats.org/officeDocument/2006/relationships/image" Target="../media/image593.png"/><Relationship Id="rId113" Type="http://schemas.openxmlformats.org/officeDocument/2006/relationships/image" Target="../media/image615.png"/><Relationship Id="rId134" Type="http://schemas.openxmlformats.org/officeDocument/2006/relationships/customXml" Target="../ink/ink616.xml"/><Relationship Id="rId80" Type="http://schemas.openxmlformats.org/officeDocument/2006/relationships/customXml" Target="../ink/ink589.xml"/><Relationship Id="rId155" Type="http://schemas.openxmlformats.org/officeDocument/2006/relationships/image" Target="../media/image636.png"/><Relationship Id="rId176" Type="http://schemas.openxmlformats.org/officeDocument/2006/relationships/customXml" Target="../ink/ink637.xml"/><Relationship Id="rId197" Type="http://schemas.openxmlformats.org/officeDocument/2006/relationships/image" Target="../media/image657.png"/><Relationship Id="rId201" Type="http://schemas.openxmlformats.org/officeDocument/2006/relationships/image" Target="../media/image659.png"/><Relationship Id="rId222" Type="http://schemas.openxmlformats.org/officeDocument/2006/relationships/customXml" Target="../ink/ink660.xml"/><Relationship Id="rId243" Type="http://schemas.openxmlformats.org/officeDocument/2006/relationships/image" Target="../media/image680.png"/><Relationship Id="rId17" Type="http://schemas.openxmlformats.org/officeDocument/2006/relationships/image" Target="../media/image567.png"/><Relationship Id="rId38" Type="http://schemas.openxmlformats.org/officeDocument/2006/relationships/customXml" Target="../ink/ink568.xml"/><Relationship Id="rId59" Type="http://schemas.openxmlformats.org/officeDocument/2006/relationships/image" Target="../media/image588.png"/><Relationship Id="rId103" Type="http://schemas.openxmlformats.org/officeDocument/2006/relationships/image" Target="../media/image610.png"/><Relationship Id="rId124" Type="http://schemas.openxmlformats.org/officeDocument/2006/relationships/customXml" Target="../ink/ink611.xml"/><Relationship Id="rId70" Type="http://schemas.openxmlformats.org/officeDocument/2006/relationships/customXml" Target="../ink/ink584.xml"/><Relationship Id="rId91" Type="http://schemas.openxmlformats.org/officeDocument/2006/relationships/image" Target="../media/image604.png"/><Relationship Id="rId145" Type="http://schemas.openxmlformats.org/officeDocument/2006/relationships/image" Target="../media/image631.png"/><Relationship Id="rId166" Type="http://schemas.openxmlformats.org/officeDocument/2006/relationships/customXml" Target="../ink/ink632.xml"/><Relationship Id="rId187" Type="http://schemas.openxmlformats.org/officeDocument/2006/relationships/image" Target="../media/image6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55.xml"/><Relationship Id="rId233" Type="http://schemas.openxmlformats.org/officeDocument/2006/relationships/image" Target="../media/image675.png"/><Relationship Id="rId28" Type="http://schemas.openxmlformats.org/officeDocument/2006/relationships/customXml" Target="../ink/ink563.xml"/><Relationship Id="rId49" Type="http://schemas.openxmlformats.org/officeDocument/2006/relationships/image" Target="../media/image583.png"/><Relationship Id="rId114" Type="http://schemas.openxmlformats.org/officeDocument/2006/relationships/customXml" Target="../ink/ink606.xml"/><Relationship Id="rId60" Type="http://schemas.openxmlformats.org/officeDocument/2006/relationships/customXml" Target="../ink/ink579.xml"/><Relationship Id="rId81" Type="http://schemas.openxmlformats.org/officeDocument/2006/relationships/image" Target="../media/image599.png"/><Relationship Id="rId135" Type="http://schemas.openxmlformats.org/officeDocument/2006/relationships/image" Target="../media/image626.png"/><Relationship Id="rId156" Type="http://schemas.openxmlformats.org/officeDocument/2006/relationships/customXml" Target="../ink/ink627.xml"/><Relationship Id="rId177" Type="http://schemas.openxmlformats.org/officeDocument/2006/relationships/image" Target="../media/image647.png"/><Relationship Id="rId198" Type="http://schemas.openxmlformats.org/officeDocument/2006/relationships/customXml" Target="../ink/ink648.xml"/><Relationship Id="rId202" Type="http://schemas.openxmlformats.org/officeDocument/2006/relationships/customXml" Target="../ink/ink650.xml"/><Relationship Id="rId223" Type="http://schemas.openxmlformats.org/officeDocument/2006/relationships/image" Target="../media/image670.png"/><Relationship Id="rId244" Type="http://schemas.openxmlformats.org/officeDocument/2006/relationships/customXml" Target="../ink/ink671.xml"/><Relationship Id="rId18" Type="http://schemas.openxmlformats.org/officeDocument/2006/relationships/customXml" Target="../ink/ink558.xml"/><Relationship Id="rId39" Type="http://schemas.openxmlformats.org/officeDocument/2006/relationships/image" Target="../media/image578.png"/><Relationship Id="rId50" Type="http://schemas.openxmlformats.org/officeDocument/2006/relationships/customXml" Target="../ink/ink574.xml"/><Relationship Id="rId104" Type="http://schemas.openxmlformats.org/officeDocument/2006/relationships/customXml" Target="../ink/ink601.xml"/><Relationship Id="rId125" Type="http://schemas.openxmlformats.org/officeDocument/2006/relationships/image" Target="../media/image621.png"/><Relationship Id="rId146" Type="http://schemas.openxmlformats.org/officeDocument/2006/relationships/customXml" Target="../ink/ink622.xml"/><Relationship Id="rId167" Type="http://schemas.openxmlformats.org/officeDocument/2006/relationships/image" Target="../media/image642.png"/><Relationship Id="rId188" Type="http://schemas.openxmlformats.org/officeDocument/2006/relationships/customXml" Target="../ink/ink643.xml"/><Relationship Id="rId71" Type="http://schemas.openxmlformats.org/officeDocument/2006/relationships/image" Target="../media/image594.png"/><Relationship Id="rId92" Type="http://schemas.openxmlformats.org/officeDocument/2006/relationships/customXml" Target="../ink/ink595.xml"/><Relationship Id="rId213" Type="http://schemas.openxmlformats.org/officeDocument/2006/relationships/image" Target="../media/image665.png"/><Relationship Id="rId234" Type="http://schemas.openxmlformats.org/officeDocument/2006/relationships/customXml" Target="../ink/ink666.xml"/><Relationship Id="rId2" Type="http://schemas.openxmlformats.org/officeDocument/2006/relationships/customXml" Target="../ink/ink550.xml"/><Relationship Id="rId29" Type="http://schemas.openxmlformats.org/officeDocument/2006/relationships/image" Target="../media/image573.png"/><Relationship Id="rId40" Type="http://schemas.openxmlformats.org/officeDocument/2006/relationships/customXml" Target="../ink/ink569.xml"/><Relationship Id="rId115" Type="http://schemas.openxmlformats.org/officeDocument/2006/relationships/image" Target="../media/image616.png"/><Relationship Id="rId136" Type="http://schemas.openxmlformats.org/officeDocument/2006/relationships/customXml" Target="../ink/ink617.xml"/><Relationship Id="rId157" Type="http://schemas.openxmlformats.org/officeDocument/2006/relationships/image" Target="../media/image637.png"/><Relationship Id="rId178" Type="http://schemas.openxmlformats.org/officeDocument/2006/relationships/customXml" Target="../ink/ink638.xml"/><Relationship Id="rId61" Type="http://schemas.openxmlformats.org/officeDocument/2006/relationships/image" Target="../media/image589.png"/><Relationship Id="rId82" Type="http://schemas.openxmlformats.org/officeDocument/2006/relationships/customXml" Target="../ink/ink590.xml"/><Relationship Id="rId199" Type="http://schemas.openxmlformats.org/officeDocument/2006/relationships/image" Target="../media/image658.png"/><Relationship Id="rId203" Type="http://schemas.openxmlformats.org/officeDocument/2006/relationships/image" Target="../media/image660.png"/><Relationship Id="rId19" Type="http://schemas.openxmlformats.org/officeDocument/2006/relationships/image" Target="../media/image568.png"/><Relationship Id="rId224" Type="http://schemas.openxmlformats.org/officeDocument/2006/relationships/customXml" Target="../ink/ink661.xml"/><Relationship Id="rId245" Type="http://schemas.openxmlformats.org/officeDocument/2006/relationships/image" Target="../media/image681.png"/><Relationship Id="rId30" Type="http://schemas.openxmlformats.org/officeDocument/2006/relationships/customXml" Target="../ink/ink564.xml"/><Relationship Id="rId105" Type="http://schemas.openxmlformats.org/officeDocument/2006/relationships/image" Target="../media/image611.png"/><Relationship Id="rId126" Type="http://schemas.openxmlformats.org/officeDocument/2006/relationships/customXml" Target="../ink/ink612.xml"/><Relationship Id="rId147" Type="http://schemas.openxmlformats.org/officeDocument/2006/relationships/image" Target="../media/image632.png"/><Relationship Id="rId168" Type="http://schemas.openxmlformats.org/officeDocument/2006/relationships/customXml" Target="../ink/ink633.xml"/><Relationship Id="rId51" Type="http://schemas.openxmlformats.org/officeDocument/2006/relationships/image" Target="../media/image584.png"/><Relationship Id="rId72" Type="http://schemas.openxmlformats.org/officeDocument/2006/relationships/customXml" Target="../ink/ink585.xml"/><Relationship Id="rId93" Type="http://schemas.openxmlformats.org/officeDocument/2006/relationships/image" Target="../media/image605.png"/><Relationship Id="rId189" Type="http://schemas.openxmlformats.org/officeDocument/2006/relationships/image" Target="../media/image653.png"/><Relationship Id="rId3" Type="http://schemas.openxmlformats.org/officeDocument/2006/relationships/image" Target="../media/image560.png"/><Relationship Id="rId214" Type="http://schemas.openxmlformats.org/officeDocument/2006/relationships/customXml" Target="../ink/ink656.xml"/><Relationship Id="rId235" Type="http://schemas.openxmlformats.org/officeDocument/2006/relationships/image" Target="../media/image676.png"/><Relationship Id="rId116" Type="http://schemas.openxmlformats.org/officeDocument/2006/relationships/customXml" Target="../ink/ink607.xml"/><Relationship Id="rId137" Type="http://schemas.openxmlformats.org/officeDocument/2006/relationships/image" Target="../media/image627.png"/><Relationship Id="rId158" Type="http://schemas.openxmlformats.org/officeDocument/2006/relationships/customXml" Target="../ink/ink628.xml"/><Relationship Id="rId20" Type="http://schemas.openxmlformats.org/officeDocument/2006/relationships/customXml" Target="../ink/ink559.xml"/><Relationship Id="rId41" Type="http://schemas.openxmlformats.org/officeDocument/2006/relationships/image" Target="../media/image579.png"/><Relationship Id="rId62" Type="http://schemas.openxmlformats.org/officeDocument/2006/relationships/customXml" Target="../ink/ink580.xml"/><Relationship Id="rId83" Type="http://schemas.openxmlformats.org/officeDocument/2006/relationships/image" Target="../media/image600.png"/><Relationship Id="rId179" Type="http://schemas.openxmlformats.org/officeDocument/2006/relationships/image" Target="../media/image648.png"/><Relationship Id="rId190" Type="http://schemas.openxmlformats.org/officeDocument/2006/relationships/customXml" Target="../ink/ink644.xml"/><Relationship Id="rId204" Type="http://schemas.openxmlformats.org/officeDocument/2006/relationships/customXml" Target="../ink/ink651.xml"/><Relationship Id="rId225" Type="http://schemas.openxmlformats.org/officeDocument/2006/relationships/image" Target="../media/image671.png"/><Relationship Id="rId246" Type="http://schemas.openxmlformats.org/officeDocument/2006/relationships/customXml" Target="../ink/ink672.xml"/><Relationship Id="rId106" Type="http://schemas.openxmlformats.org/officeDocument/2006/relationships/customXml" Target="../ink/ink602.xml"/><Relationship Id="rId127" Type="http://schemas.openxmlformats.org/officeDocument/2006/relationships/image" Target="../media/image622.png"/><Relationship Id="rId10" Type="http://schemas.openxmlformats.org/officeDocument/2006/relationships/customXml" Target="../ink/ink554.xml"/><Relationship Id="rId31" Type="http://schemas.openxmlformats.org/officeDocument/2006/relationships/image" Target="../media/image574.png"/><Relationship Id="rId52" Type="http://schemas.openxmlformats.org/officeDocument/2006/relationships/customXml" Target="../ink/ink575.xml"/><Relationship Id="rId73" Type="http://schemas.openxmlformats.org/officeDocument/2006/relationships/image" Target="../media/image595.png"/><Relationship Id="rId94" Type="http://schemas.openxmlformats.org/officeDocument/2006/relationships/customXml" Target="../ink/ink596.xml"/><Relationship Id="rId148" Type="http://schemas.openxmlformats.org/officeDocument/2006/relationships/customXml" Target="../ink/ink623.xml"/><Relationship Id="rId169" Type="http://schemas.openxmlformats.org/officeDocument/2006/relationships/image" Target="../media/image64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1.png"/><Relationship Id="rId21" Type="http://schemas.openxmlformats.org/officeDocument/2006/relationships/image" Target="../media/image694.png"/><Relationship Id="rId63" Type="http://schemas.openxmlformats.org/officeDocument/2006/relationships/image" Target="../media/image715.png"/><Relationship Id="rId159" Type="http://schemas.openxmlformats.org/officeDocument/2006/relationships/image" Target="../media/image762.png"/><Relationship Id="rId170" Type="http://schemas.openxmlformats.org/officeDocument/2006/relationships/customXml" Target="../ink/ink759.xml"/><Relationship Id="rId226" Type="http://schemas.openxmlformats.org/officeDocument/2006/relationships/customXml" Target="../ink/ink787.xml"/><Relationship Id="rId268" Type="http://schemas.openxmlformats.org/officeDocument/2006/relationships/customXml" Target="../ink/ink808.xml"/><Relationship Id="rId32" Type="http://schemas.openxmlformats.org/officeDocument/2006/relationships/customXml" Target="../ink/ink690.xml"/><Relationship Id="rId74" Type="http://schemas.openxmlformats.org/officeDocument/2006/relationships/customXml" Target="../ink/ink711.xml"/><Relationship Id="rId128" Type="http://schemas.openxmlformats.org/officeDocument/2006/relationships/customXml" Target="../ink/ink738.xml"/><Relationship Id="rId5" Type="http://schemas.openxmlformats.org/officeDocument/2006/relationships/image" Target="../media/image686.png"/><Relationship Id="rId181" Type="http://schemas.openxmlformats.org/officeDocument/2006/relationships/image" Target="../media/image773.png"/><Relationship Id="rId237" Type="http://schemas.openxmlformats.org/officeDocument/2006/relationships/image" Target="../media/image801.png"/><Relationship Id="rId279" Type="http://schemas.openxmlformats.org/officeDocument/2006/relationships/image" Target="../media/image822.png"/><Relationship Id="rId43" Type="http://schemas.openxmlformats.org/officeDocument/2006/relationships/image" Target="../media/image705.png"/><Relationship Id="rId139" Type="http://schemas.openxmlformats.org/officeDocument/2006/relationships/image" Target="../media/image752.png"/><Relationship Id="rId290" Type="http://schemas.openxmlformats.org/officeDocument/2006/relationships/image" Target="../media/image827.png"/><Relationship Id="rId85" Type="http://schemas.openxmlformats.org/officeDocument/2006/relationships/image" Target="../media/image726.png"/><Relationship Id="rId150" Type="http://schemas.openxmlformats.org/officeDocument/2006/relationships/customXml" Target="../ink/ink749.xml"/><Relationship Id="rId192" Type="http://schemas.openxmlformats.org/officeDocument/2006/relationships/customXml" Target="../ink/ink770.xml"/><Relationship Id="rId206" Type="http://schemas.openxmlformats.org/officeDocument/2006/relationships/customXml" Target="../ink/ink777.xml"/><Relationship Id="rId248" Type="http://schemas.openxmlformats.org/officeDocument/2006/relationships/customXml" Target="../ink/ink798.xml"/><Relationship Id="rId12" Type="http://schemas.openxmlformats.org/officeDocument/2006/relationships/customXml" Target="../ink/ink680.xml"/><Relationship Id="rId33" Type="http://schemas.openxmlformats.org/officeDocument/2006/relationships/image" Target="../media/image700.png"/><Relationship Id="rId108" Type="http://schemas.openxmlformats.org/officeDocument/2006/relationships/customXml" Target="../ink/ink728.xml"/><Relationship Id="rId129" Type="http://schemas.openxmlformats.org/officeDocument/2006/relationships/image" Target="../media/image747.png"/><Relationship Id="rId280" Type="http://schemas.openxmlformats.org/officeDocument/2006/relationships/customXml" Target="../ink/ink814.xml"/><Relationship Id="rId54" Type="http://schemas.openxmlformats.org/officeDocument/2006/relationships/customXml" Target="../ink/ink701.xml"/><Relationship Id="rId75" Type="http://schemas.openxmlformats.org/officeDocument/2006/relationships/image" Target="../media/image721.png"/><Relationship Id="rId96" Type="http://schemas.openxmlformats.org/officeDocument/2006/relationships/customXml" Target="../ink/ink722.xml"/><Relationship Id="rId140" Type="http://schemas.openxmlformats.org/officeDocument/2006/relationships/customXml" Target="../ink/ink744.xml"/><Relationship Id="rId161" Type="http://schemas.openxmlformats.org/officeDocument/2006/relationships/image" Target="../media/image763.png"/><Relationship Id="rId182" Type="http://schemas.openxmlformats.org/officeDocument/2006/relationships/customXml" Target="../ink/ink765.xml"/><Relationship Id="rId217" Type="http://schemas.openxmlformats.org/officeDocument/2006/relationships/image" Target="../media/image791.png"/><Relationship Id="rId6" Type="http://schemas.openxmlformats.org/officeDocument/2006/relationships/customXml" Target="../ink/ink677.xml"/><Relationship Id="rId238" Type="http://schemas.openxmlformats.org/officeDocument/2006/relationships/customXml" Target="../ink/ink793.xml"/><Relationship Id="rId259" Type="http://schemas.openxmlformats.org/officeDocument/2006/relationships/image" Target="../media/image812.png"/><Relationship Id="rId23" Type="http://schemas.openxmlformats.org/officeDocument/2006/relationships/image" Target="../media/image695.png"/><Relationship Id="rId119" Type="http://schemas.openxmlformats.org/officeDocument/2006/relationships/image" Target="../media/image742.png"/><Relationship Id="rId270" Type="http://schemas.openxmlformats.org/officeDocument/2006/relationships/customXml" Target="../ink/ink809.xml"/><Relationship Id="rId291" Type="http://schemas.openxmlformats.org/officeDocument/2006/relationships/customXml" Target="../ink/ink820.xml"/><Relationship Id="rId44" Type="http://schemas.openxmlformats.org/officeDocument/2006/relationships/customXml" Target="../ink/ink696.xml"/><Relationship Id="rId65" Type="http://schemas.openxmlformats.org/officeDocument/2006/relationships/image" Target="../media/image716.png"/><Relationship Id="rId86" Type="http://schemas.openxmlformats.org/officeDocument/2006/relationships/customXml" Target="../ink/ink717.xml"/><Relationship Id="rId130" Type="http://schemas.openxmlformats.org/officeDocument/2006/relationships/customXml" Target="../ink/ink739.xml"/><Relationship Id="rId151" Type="http://schemas.openxmlformats.org/officeDocument/2006/relationships/image" Target="../media/image758.png"/><Relationship Id="rId172" Type="http://schemas.openxmlformats.org/officeDocument/2006/relationships/customXml" Target="../ink/ink760.xml"/><Relationship Id="rId193" Type="http://schemas.openxmlformats.org/officeDocument/2006/relationships/image" Target="../media/image779.png"/><Relationship Id="rId207" Type="http://schemas.openxmlformats.org/officeDocument/2006/relationships/image" Target="../media/image786.png"/><Relationship Id="rId228" Type="http://schemas.openxmlformats.org/officeDocument/2006/relationships/customXml" Target="../ink/ink788.xml"/><Relationship Id="rId249" Type="http://schemas.openxmlformats.org/officeDocument/2006/relationships/image" Target="../media/image807.png"/><Relationship Id="rId13" Type="http://schemas.openxmlformats.org/officeDocument/2006/relationships/image" Target="../media/image690.png"/><Relationship Id="rId109" Type="http://schemas.openxmlformats.org/officeDocument/2006/relationships/image" Target="../media/image737.png"/><Relationship Id="rId260" Type="http://schemas.openxmlformats.org/officeDocument/2006/relationships/customXml" Target="../ink/ink804.xml"/><Relationship Id="rId281" Type="http://schemas.openxmlformats.org/officeDocument/2006/relationships/image" Target="../media/image823.png"/><Relationship Id="rId34" Type="http://schemas.openxmlformats.org/officeDocument/2006/relationships/customXml" Target="../ink/ink691.xml"/><Relationship Id="rId55" Type="http://schemas.openxmlformats.org/officeDocument/2006/relationships/image" Target="../media/image711.png"/><Relationship Id="rId76" Type="http://schemas.openxmlformats.org/officeDocument/2006/relationships/customXml" Target="../ink/ink712.xml"/><Relationship Id="rId97" Type="http://schemas.openxmlformats.org/officeDocument/2006/relationships/image" Target="../media/image732.png"/><Relationship Id="rId120" Type="http://schemas.openxmlformats.org/officeDocument/2006/relationships/customXml" Target="../ink/ink734.xml"/><Relationship Id="rId141" Type="http://schemas.openxmlformats.org/officeDocument/2006/relationships/image" Target="../media/image753.png"/><Relationship Id="rId7" Type="http://schemas.openxmlformats.org/officeDocument/2006/relationships/image" Target="../media/image687.png"/><Relationship Id="rId162" Type="http://schemas.openxmlformats.org/officeDocument/2006/relationships/customXml" Target="../ink/ink755.xml"/><Relationship Id="rId183" Type="http://schemas.openxmlformats.org/officeDocument/2006/relationships/image" Target="../media/image774.png"/><Relationship Id="rId218" Type="http://schemas.openxmlformats.org/officeDocument/2006/relationships/customXml" Target="../ink/ink783.xml"/><Relationship Id="rId239" Type="http://schemas.openxmlformats.org/officeDocument/2006/relationships/image" Target="../media/image802.png"/><Relationship Id="rId250" Type="http://schemas.openxmlformats.org/officeDocument/2006/relationships/customXml" Target="../ink/ink799.xml"/><Relationship Id="rId271" Type="http://schemas.openxmlformats.org/officeDocument/2006/relationships/image" Target="../media/image818.png"/><Relationship Id="rId292" Type="http://schemas.openxmlformats.org/officeDocument/2006/relationships/image" Target="../media/image828.png"/><Relationship Id="rId24" Type="http://schemas.openxmlformats.org/officeDocument/2006/relationships/customXml" Target="../ink/ink686.xml"/><Relationship Id="rId45" Type="http://schemas.openxmlformats.org/officeDocument/2006/relationships/image" Target="../media/image706.png"/><Relationship Id="rId66" Type="http://schemas.openxmlformats.org/officeDocument/2006/relationships/customXml" Target="../ink/ink707.xml"/><Relationship Id="rId87" Type="http://schemas.openxmlformats.org/officeDocument/2006/relationships/image" Target="../media/image727.png"/><Relationship Id="rId110" Type="http://schemas.openxmlformats.org/officeDocument/2006/relationships/customXml" Target="../ink/ink729.xml"/><Relationship Id="rId131" Type="http://schemas.openxmlformats.org/officeDocument/2006/relationships/image" Target="../media/image748.png"/><Relationship Id="rId152" Type="http://schemas.openxmlformats.org/officeDocument/2006/relationships/customXml" Target="../ink/ink750.xml"/><Relationship Id="rId173" Type="http://schemas.openxmlformats.org/officeDocument/2006/relationships/image" Target="../media/image769.png"/><Relationship Id="rId194" Type="http://schemas.openxmlformats.org/officeDocument/2006/relationships/customXml" Target="../ink/ink771.xml"/><Relationship Id="rId208" Type="http://schemas.openxmlformats.org/officeDocument/2006/relationships/customXml" Target="../ink/ink778.xml"/><Relationship Id="rId229" Type="http://schemas.openxmlformats.org/officeDocument/2006/relationships/image" Target="../media/image797.png"/><Relationship Id="rId240" Type="http://schemas.openxmlformats.org/officeDocument/2006/relationships/customXml" Target="../ink/ink794.xml"/><Relationship Id="rId261" Type="http://schemas.openxmlformats.org/officeDocument/2006/relationships/image" Target="../media/image813.png"/><Relationship Id="rId14" Type="http://schemas.openxmlformats.org/officeDocument/2006/relationships/customXml" Target="../ink/ink681.xml"/><Relationship Id="rId35" Type="http://schemas.openxmlformats.org/officeDocument/2006/relationships/image" Target="../media/image701.png"/><Relationship Id="rId56" Type="http://schemas.openxmlformats.org/officeDocument/2006/relationships/customXml" Target="../ink/ink702.xml"/><Relationship Id="rId77" Type="http://schemas.openxmlformats.org/officeDocument/2006/relationships/image" Target="../media/image722.png"/><Relationship Id="rId100" Type="http://schemas.openxmlformats.org/officeDocument/2006/relationships/customXml" Target="../ink/ink724.xml"/><Relationship Id="rId282" Type="http://schemas.openxmlformats.org/officeDocument/2006/relationships/customXml" Target="../ink/ink815.xml"/><Relationship Id="rId8" Type="http://schemas.openxmlformats.org/officeDocument/2006/relationships/customXml" Target="../ink/ink678.xml"/><Relationship Id="rId98" Type="http://schemas.openxmlformats.org/officeDocument/2006/relationships/customXml" Target="../ink/ink723.xml"/><Relationship Id="rId121" Type="http://schemas.openxmlformats.org/officeDocument/2006/relationships/image" Target="../media/image743.png"/><Relationship Id="rId142" Type="http://schemas.openxmlformats.org/officeDocument/2006/relationships/customXml" Target="../ink/ink745.xml"/><Relationship Id="rId163" Type="http://schemas.openxmlformats.org/officeDocument/2006/relationships/image" Target="../media/image764.png"/><Relationship Id="rId184" Type="http://schemas.openxmlformats.org/officeDocument/2006/relationships/customXml" Target="../ink/ink766.xml"/><Relationship Id="rId219" Type="http://schemas.openxmlformats.org/officeDocument/2006/relationships/image" Target="../media/image792.png"/><Relationship Id="rId230" Type="http://schemas.openxmlformats.org/officeDocument/2006/relationships/customXml" Target="../ink/ink789.xml"/><Relationship Id="rId251" Type="http://schemas.openxmlformats.org/officeDocument/2006/relationships/image" Target="../media/image808.png"/><Relationship Id="rId25" Type="http://schemas.openxmlformats.org/officeDocument/2006/relationships/image" Target="../media/image696.png"/><Relationship Id="rId46" Type="http://schemas.openxmlformats.org/officeDocument/2006/relationships/customXml" Target="../ink/ink697.xml"/><Relationship Id="rId67" Type="http://schemas.openxmlformats.org/officeDocument/2006/relationships/image" Target="../media/image717.png"/><Relationship Id="rId272" Type="http://schemas.openxmlformats.org/officeDocument/2006/relationships/customXml" Target="../ink/ink810.xml"/><Relationship Id="rId293" Type="http://schemas.openxmlformats.org/officeDocument/2006/relationships/customXml" Target="../ink/ink821.xml"/><Relationship Id="rId88" Type="http://schemas.openxmlformats.org/officeDocument/2006/relationships/customXml" Target="../ink/ink718.xml"/><Relationship Id="rId111" Type="http://schemas.openxmlformats.org/officeDocument/2006/relationships/image" Target="../media/image738.png"/><Relationship Id="rId132" Type="http://schemas.openxmlformats.org/officeDocument/2006/relationships/customXml" Target="../ink/ink740.xml"/><Relationship Id="rId153" Type="http://schemas.openxmlformats.org/officeDocument/2006/relationships/image" Target="../media/image759.png"/><Relationship Id="rId174" Type="http://schemas.openxmlformats.org/officeDocument/2006/relationships/customXml" Target="../ink/ink761.xml"/><Relationship Id="rId195" Type="http://schemas.openxmlformats.org/officeDocument/2006/relationships/image" Target="../media/image780.png"/><Relationship Id="rId209" Type="http://schemas.openxmlformats.org/officeDocument/2006/relationships/image" Target="../media/image787.png"/><Relationship Id="rId220" Type="http://schemas.openxmlformats.org/officeDocument/2006/relationships/customXml" Target="../ink/ink784.xml"/><Relationship Id="rId241" Type="http://schemas.openxmlformats.org/officeDocument/2006/relationships/image" Target="../media/image803.png"/><Relationship Id="rId15" Type="http://schemas.openxmlformats.org/officeDocument/2006/relationships/image" Target="../media/image691.png"/><Relationship Id="rId36" Type="http://schemas.openxmlformats.org/officeDocument/2006/relationships/customXml" Target="../ink/ink692.xml"/><Relationship Id="rId57" Type="http://schemas.openxmlformats.org/officeDocument/2006/relationships/image" Target="../media/image712.png"/><Relationship Id="rId262" Type="http://schemas.openxmlformats.org/officeDocument/2006/relationships/customXml" Target="../ink/ink805.xml"/><Relationship Id="rId283" Type="http://schemas.openxmlformats.org/officeDocument/2006/relationships/image" Target="../media/image824.png"/><Relationship Id="rId78" Type="http://schemas.openxmlformats.org/officeDocument/2006/relationships/customXml" Target="../ink/ink713.xml"/><Relationship Id="rId99" Type="http://schemas.openxmlformats.org/officeDocument/2006/relationships/image" Target="../media/image35.png"/><Relationship Id="rId101" Type="http://schemas.openxmlformats.org/officeDocument/2006/relationships/image" Target="../media/image733.png"/><Relationship Id="rId122" Type="http://schemas.openxmlformats.org/officeDocument/2006/relationships/customXml" Target="../ink/ink735.xml"/><Relationship Id="rId143" Type="http://schemas.openxmlformats.org/officeDocument/2006/relationships/image" Target="../media/image754.png"/><Relationship Id="rId164" Type="http://schemas.openxmlformats.org/officeDocument/2006/relationships/customXml" Target="../ink/ink756.xml"/><Relationship Id="rId185" Type="http://schemas.openxmlformats.org/officeDocument/2006/relationships/image" Target="../media/image775.png"/><Relationship Id="rId9" Type="http://schemas.openxmlformats.org/officeDocument/2006/relationships/image" Target="../media/image688.png"/><Relationship Id="rId210" Type="http://schemas.openxmlformats.org/officeDocument/2006/relationships/customXml" Target="../ink/ink779.xml"/><Relationship Id="rId26" Type="http://schemas.openxmlformats.org/officeDocument/2006/relationships/customXml" Target="../ink/ink687.xml"/><Relationship Id="rId231" Type="http://schemas.openxmlformats.org/officeDocument/2006/relationships/image" Target="../media/image798.png"/><Relationship Id="rId252" Type="http://schemas.openxmlformats.org/officeDocument/2006/relationships/customXml" Target="../ink/ink800.xml"/><Relationship Id="rId273" Type="http://schemas.openxmlformats.org/officeDocument/2006/relationships/image" Target="../media/image819.png"/><Relationship Id="rId294" Type="http://schemas.openxmlformats.org/officeDocument/2006/relationships/image" Target="../media/image829.png"/><Relationship Id="rId47" Type="http://schemas.openxmlformats.org/officeDocument/2006/relationships/image" Target="../media/image707.png"/><Relationship Id="rId68" Type="http://schemas.openxmlformats.org/officeDocument/2006/relationships/customXml" Target="../ink/ink708.xml"/><Relationship Id="rId89" Type="http://schemas.openxmlformats.org/officeDocument/2006/relationships/image" Target="../media/image728.png"/><Relationship Id="rId112" Type="http://schemas.openxmlformats.org/officeDocument/2006/relationships/customXml" Target="../ink/ink730.xml"/><Relationship Id="rId133" Type="http://schemas.openxmlformats.org/officeDocument/2006/relationships/image" Target="../media/image749.png"/><Relationship Id="rId154" Type="http://schemas.openxmlformats.org/officeDocument/2006/relationships/customXml" Target="../ink/ink751.xml"/><Relationship Id="rId175" Type="http://schemas.openxmlformats.org/officeDocument/2006/relationships/image" Target="../media/image770.png"/><Relationship Id="rId196" Type="http://schemas.openxmlformats.org/officeDocument/2006/relationships/customXml" Target="../ink/ink772.xml"/><Relationship Id="rId200" Type="http://schemas.openxmlformats.org/officeDocument/2006/relationships/customXml" Target="../ink/ink774.xml"/><Relationship Id="rId16" Type="http://schemas.openxmlformats.org/officeDocument/2006/relationships/customXml" Target="../ink/ink682.xml"/><Relationship Id="rId221" Type="http://schemas.openxmlformats.org/officeDocument/2006/relationships/image" Target="../media/image793.png"/><Relationship Id="rId242" Type="http://schemas.openxmlformats.org/officeDocument/2006/relationships/customXml" Target="../ink/ink795.xml"/><Relationship Id="rId263" Type="http://schemas.openxmlformats.org/officeDocument/2006/relationships/image" Target="../media/image814.png"/><Relationship Id="rId284" Type="http://schemas.openxmlformats.org/officeDocument/2006/relationships/customXml" Target="../ink/ink816.xml"/><Relationship Id="rId37" Type="http://schemas.openxmlformats.org/officeDocument/2006/relationships/image" Target="../media/image702.png"/><Relationship Id="rId58" Type="http://schemas.openxmlformats.org/officeDocument/2006/relationships/customXml" Target="../ink/ink703.xml"/><Relationship Id="rId79" Type="http://schemas.openxmlformats.org/officeDocument/2006/relationships/image" Target="../media/image723.png"/><Relationship Id="rId102" Type="http://schemas.openxmlformats.org/officeDocument/2006/relationships/customXml" Target="../ink/ink725.xml"/><Relationship Id="rId123" Type="http://schemas.openxmlformats.org/officeDocument/2006/relationships/image" Target="../media/image744.png"/><Relationship Id="rId144" Type="http://schemas.openxmlformats.org/officeDocument/2006/relationships/customXml" Target="../ink/ink746.xml"/><Relationship Id="rId90" Type="http://schemas.openxmlformats.org/officeDocument/2006/relationships/customXml" Target="../ink/ink719.xml"/><Relationship Id="rId165" Type="http://schemas.openxmlformats.org/officeDocument/2006/relationships/image" Target="../media/image765.png"/><Relationship Id="rId186" Type="http://schemas.openxmlformats.org/officeDocument/2006/relationships/customXml" Target="../ink/ink767.xml"/><Relationship Id="rId211" Type="http://schemas.openxmlformats.org/officeDocument/2006/relationships/image" Target="../media/image788.png"/><Relationship Id="rId232" Type="http://schemas.openxmlformats.org/officeDocument/2006/relationships/customXml" Target="../ink/ink790.xml"/><Relationship Id="rId253" Type="http://schemas.openxmlformats.org/officeDocument/2006/relationships/image" Target="../media/image809.png"/><Relationship Id="rId274" Type="http://schemas.openxmlformats.org/officeDocument/2006/relationships/customXml" Target="../ink/ink811.xml"/><Relationship Id="rId27" Type="http://schemas.openxmlformats.org/officeDocument/2006/relationships/image" Target="../media/image697.png"/><Relationship Id="rId48" Type="http://schemas.openxmlformats.org/officeDocument/2006/relationships/customXml" Target="../ink/ink698.xml"/><Relationship Id="rId69" Type="http://schemas.openxmlformats.org/officeDocument/2006/relationships/image" Target="../media/image718.png"/><Relationship Id="rId113" Type="http://schemas.openxmlformats.org/officeDocument/2006/relationships/image" Target="../media/image739.png"/><Relationship Id="rId134" Type="http://schemas.openxmlformats.org/officeDocument/2006/relationships/customXml" Target="../ink/ink741.xml"/><Relationship Id="rId80" Type="http://schemas.openxmlformats.org/officeDocument/2006/relationships/customXml" Target="../ink/ink714.xml"/><Relationship Id="rId155" Type="http://schemas.openxmlformats.org/officeDocument/2006/relationships/image" Target="../media/image760.png"/><Relationship Id="rId176" Type="http://schemas.openxmlformats.org/officeDocument/2006/relationships/customXml" Target="../ink/ink762.xml"/><Relationship Id="rId197" Type="http://schemas.openxmlformats.org/officeDocument/2006/relationships/image" Target="../media/image781.png"/><Relationship Id="rId201" Type="http://schemas.openxmlformats.org/officeDocument/2006/relationships/image" Target="../media/image783.png"/><Relationship Id="rId222" Type="http://schemas.openxmlformats.org/officeDocument/2006/relationships/customXml" Target="../ink/ink785.xml"/><Relationship Id="rId243" Type="http://schemas.openxmlformats.org/officeDocument/2006/relationships/image" Target="../media/image804.png"/><Relationship Id="rId264" Type="http://schemas.openxmlformats.org/officeDocument/2006/relationships/customXml" Target="../ink/ink806.xml"/><Relationship Id="rId285" Type="http://schemas.openxmlformats.org/officeDocument/2006/relationships/image" Target="../media/image825.png"/><Relationship Id="rId17" Type="http://schemas.openxmlformats.org/officeDocument/2006/relationships/image" Target="../media/image692.png"/><Relationship Id="rId38" Type="http://schemas.openxmlformats.org/officeDocument/2006/relationships/customXml" Target="../ink/ink693.xml"/><Relationship Id="rId59" Type="http://schemas.openxmlformats.org/officeDocument/2006/relationships/image" Target="../media/image713.png"/><Relationship Id="rId103" Type="http://schemas.openxmlformats.org/officeDocument/2006/relationships/image" Target="../media/image734.png"/><Relationship Id="rId124" Type="http://schemas.openxmlformats.org/officeDocument/2006/relationships/customXml" Target="../ink/ink736.xml"/><Relationship Id="rId70" Type="http://schemas.openxmlformats.org/officeDocument/2006/relationships/customXml" Target="../ink/ink709.xml"/><Relationship Id="rId91" Type="http://schemas.openxmlformats.org/officeDocument/2006/relationships/image" Target="../media/image729.png"/><Relationship Id="rId145" Type="http://schemas.openxmlformats.org/officeDocument/2006/relationships/image" Target="../media/image755.png"/><Relationship Id="rId166" Type="http://schemas.openxmlformats.org/officeDocument/2006/relationships/customXml" Target="../ink/ink757.xml"/><Relationship Id="rId187" Type="http://schemas.openxmlformats.org/officeDocument/2006/relationships/image" Target="../media/image7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0.xml"/><Relationship Id="rId233" Type="http://schemas.openxmlformats.org/officeDocument/2006/relationships/image" Target="../media/image799.png"/><Relationship Id="rId254" Type="http://schemas.openxmlformats.org/officeDocument/2006/relationships/customXml" Target="../ink/ink801.xml"/><Relationship Id="rId28" Type="http://schemas.openxmlformats.org/officeDocument/2006/relationships/customXml" Target="../ink/ink688.xml"/><Relationship Id="rId49" Type="http://schemas.openxmlformats.org/officeDocument/2006/relationships/image" Target="../media/image708.png"/><Relationship Id="rId114" Type="http://schemas.openxmlformats.org/officeDocument/2006/relationships/customXml" Target="../ink/ink731.xml"/><Relationship Id="rId275" Type="http://schemas.openxmlformats.org/officeDocument/2006/relationships/image" Target="../media/image820.png"/><Relationship Id="rId60" Type="http://schemas.openxmlformats.org/officeDocument/2006/relationships/customXml" Target="../ink/ink704.xml"/><Relationship Id="rId81" Type="http://schemas.openxmlformats.org/officeDocument/2006/relationships/image" Target="../media/image724.png"/><Relationship Id="rId135" Type="http://schemas.openxmlformats.org/officeDocument/2006/relationships/image" Target="../media/image750.png"/><Relationship Id="rId156" Type="http://schemas.openxmlformats.org/officeDocument/2006/relationships/customXml" Target="../ink/ink752.xml"/><Relationship Id="rId177" Type="http://schemas.openxmlformats.org/officeDocument/2006/relationships/image" Target="../media/image771.png"/><Relationship Id="rId198" Type="http://schemas.openxmlformats.org/officeDocument/2006/relationships/customXml" Target="../ink/ink773.xml"/><Relationship Id="rId202" Type="http://schemas.openxmlformats.org/officeDocument/2006/relationships/customXml" Target="../ink/ink775.xml"/><Relationship Id="rId223" Type="http://schemas.openxmlformats.org/officeDocument/2006/relationships/image" Target="../media/image794.png"/><Relationship Id="rId244" Type="http://schemas.openxmlformats.org/officeDocument/2006/relationships/customXml" Target="../ink/ink796.xml"/><Relationship Id="rId18" Type="http://schemas.openxmlformats.org/officeDocument/2006/relationships/customXml" Target="../ink/ink683.xml"/><Relationship Id="rId39" Type="http://schemas.openxmlformats.org/officeDocument/2006/relationships/image" Target="../media/image703.png"/><Relationship Id="rId265" Type="http://schemas.openxmlformats.org/officeDocument/2006/relationships/image" Target="../media/image815.png"/><Relationship Id="rId286" Type="http://schemas.openxmlformats.org/officeDocument/2006/relationships/customXml" Target="../ink/ink817.xml"/><Relationship Id="rId50" Type="http://schemas.openxmlformats.org/officeDocument/2006/relationships/customXml" Target="../ink/ink699.xml"/><Relationship Id="rId104" Type="http://schemas.openxmlformats.org/officeDocument/2006/relationships/customXml" Target="../ink/ink726.xml"/><Relationship Id="rId125" Type="http://schemas.openxmlformats.org/officeDocument/2006/relationships/image" Target="../media/image745.png"/><Relationship Id="rId146" Type="http://schemas.openxmlformats.org/officeDocument/2006/relationships/customXml" Target="../ink/ink747.xml"/><Relationship Id="rId167" Type="http://schemas.openxmlformats.org/officeDocument/2006/relationships/image" Target="../media/image766.png"/><Relationship Id="rId188" Type="http://schemas.openxmlformats.org/officeDocument/2006/relationships/customXml" Target="../ink/ink768.xml"/><Relationship Id="rId71" Type="http://schemas.openxmlformats.org/officeDocument/2006/relationships/image" Target="../media/image719.png"/><Relationship Id="rId92" Type="http://schemas.openxmlformats.org/officeDocument/2006/relationships/customXml" Target="../ink/ink720.xml"/><Relationship Id="rId213" Type="http://schemas.openxmlformats.org/officeDocument/2006/relationships/image" Target="../media/image789.png"/><Relationship Id="rId234" Type="http://schemas.openxmlformats.org/officeDocument/2006/relationships/customXml" Target="../ink/ink791.xml"/><Relationship Id="rId2" Type="http://schemas.openxmlformats.org/officeDocument/2006/relationships/customXml" Target="../ink/ink675.xml"/><Relationship Id="rId29" Type="http://schemas.openxmlformats.org/officeDocument/2006/relationships/image" Target="../media/image698.png"/><Relationship Id="rId255" Type="http://schemas.openxmlformats.org/officeDocument/2006/relationships/image" Target="../media/image810.png"/><Relationship Id="rId276" Type="http://schemas.openxmlformats.org/officeDocument/2006/relationships/customXml" Target="../ink/ink812.xml"/><Relationship Id="rId40" Type="http://schemas.openxmlformats.org/officeDocument/2006/relationships/customXml" Target="../ink/ink694.xml"/><Relationship Id="rId115" Type="http://schemas.openxmlformats.org/officeDocument/2006/relationships/image" Target="../media/image740.png"/><Relationship Id="rId136" Type="http://schemas.openxmlformats.org/officeDocument/2006/relationships/customXml" Target="../ink/ink742.xml"/><Relationship Id="rId157" Type="http://schemas.openxmlformats.org/officeDocument/2006/relationships/image" Target="../media/image761.png"/><Relationship Id="rId178" Type="http://schemas.openxmlformats.org/officeDocument/2006/relationships/customXml" Target="../ink/ink763.xml"/><Relationship Id="rId61" Type="http://schemas.openxmlformats.org/officeDocument/2006/relationships/image" Target="../media/image714.png"/><Relationship Id="rId82" Type="http://schemas.openxmlformats.org/officeDocument/2006/relationships/customXml" Target="../ink/ink715.xml"/><Relationship Id="rId199" Type="http://schemas.openxmlformats.org/officeDocument/2006/relationships/image" Target="../media/image782.png"/><Relationship Id="rId203" Type="http://schemas.openxmlformats.org/officeDocument/2006/relationships/image" Target="../media/image784.png"/><Relationship Id="rId19" Type="http://schemas.openxmlformats.org/officeDocument/2006/relationships/image" Target="../media/image693.png"/><Relationship Id="rId224" Type="http://schemas.openxmlformats.org/officeDocument/2006/relationships/customXml" Target="../ink/ink786.xml"/><Relationship Id="rId245" Type="http://schemas.openxmlformats.org/officeDocument/2006/relationships/image" Target="../media/image805.png"/><Relationship Id="rId266" Type="http://schemas.openxmlformats.org/officeDocument/2006/relationships/customXml" Target="../ink/ink807.xml"/><Relationship Id="rId287" Type="http://schemas.openxmlformats.org/officeDocument/2006/relationships/image" Target="../media/image826.png"/><Relationship Id="rId30" Type="http://schemas.openxmlformats.org/officeDocument/2006/relationships/customXml" Target="../ink/ink689.xml"/><Relationship Id="rId105" Type="http://schemas.openxmlformats.org/officeDocument/2006/relationships/image" Target="../media/image735.png"/><Relationship Id="rId126" Type="http://schemas.openxmlformats.org/officeDocument/2006/relationships/customXml" Target="../ink/ink737.xml"/><Relationship Id="rId147" Type="http://schemas.openxmlformats.org/officeDocument/2006/relationships/image" Target="../media/image756.png"/><Relationship Id="rId168" Type="http://schemas.openxmlformats.org/officeDocument/2006/relationships/customXml" Target="../ink/ink758.xml"/><Relationship Id="rId51" Type="http://schemas.openxmlformats.org/officeDocument/2006/relationships/image" Target="../media/image709.png"/><Relationship Id="rId72" Type="http://schemas.openxmlformats.org/officeDocument/2006/relationships/customXml" Target="../ink/ink710.xml"/><Relationship Id="rId93" Type="http://schemas.openxmlformats.org/officeDocument/2006/relationships/image" Target="../media/image730.png"/><Relationship Id="rId189" Type="http://schemas.openxmlformats.org/officeDocument/2006/relationships/image" Target="../media/image777.png"/><Relationship Id="rId3" Type="http://schemas.openxmlformats.org/officeDocument/2006/relationships/image" Target="../media/image685.png"/><Relationship Id="rId214" Type="http://schemas.openxmlformats.org/officeDocument/2006/relationships/customXml" Target="../ink/ink781.xml"/><Relationship Id="rId235" Type="http://schemas.openxmlformats.org/officeDocument/2006/relationships/image" Target="../media/image800.png"/><Relationship Id="rId256" Type="http://schemas.openxmlformats.org/officeDocument/2006/relationships/customXml" Target="../ink/ink802.xml"/><Relationship Id="rId277" Type="http://schemas.openxmlformats.org/officeDocument/2006/relationships/image" Target="../media/image821.png"/><Relationship Id="rId116" Type="http://schemas.openxmlformats.org/officeDocument/2006/relationships/customXml" Target="../ink/ink732.xml"/><Relationship Id="rId137" Type="http://schemas.openxmlformats.org/officeDocument/2006/relationships/image" Target="../media/image751.png"/><Relationship Id="rId158" Type="http://schemas.openxmlformats.org/officeDocument/2006/relationships/customXml" Target="../ink/ink753.xml"/><Relationship Id="rId20" Type="http://schemas.openxmlformats.org/officeDocument/2006/relationships/customXml" Target="../ink/ink684.xml"/><Relationship Id="rId41" Type="http://schemas.openxmlformats.org/officeDocument/2006/relationships/image" Target="../media/image704.png"/><Relationship Id="rId62" Type="http://schemas.openxmlformats.org/officeDocument/2006/relationships/customXml" Target="../ink/ink705.xml"/><Relationship Id="rId83" Type="http://schemas.openxmlformats.org/officeDocument/2006/relationships/image" Target="../media/image725.png"/><Relationship Id="rId179" Type="http://schemas.openxmlformats.org/officeDocument/2006/relationships/image" Target="../media/image772.png"/><Relationship Id="rId190" Type="http://schemas.openxmlformats.org/officeDocument/2006/relationships/customXml" Target="../ink/ink769.xml"/><Relationship Id="rId204" Type="http://schemas.openxmlformats.org/officeDocument/2006/relationships/customXml" Target="../ink/ink776.xml"/><Relationship Id="rId225" Type="http://schemas.openxmlformats.org/officeDocument/2006/relationships/image" Target="../media/image795.png"/><Relationship Id="rId246" Type="http://schemas.openxmlformats.org/officeDocument/2006/relationships/customXml" Target="../ink/ink797.xml"/><Relationship Id="rId267" Type="http://schemas.openxmlformats.org/officeDocument/2006/relationships/image" Target="../media/image816.png"/><Relationship Id="rId288" Type="http://schemas.openxmlformats.org/officeDocument/2006/relationships/customXml" Target="../ink/ink818.xml"/><Relationship Id="rId106" Type="http://schemas.openxmlformats.org/officeDocument/2006/relationships/customXml" Target="../ink/ink727.xml"/><Relationship Id="rId127" Type="http://schemas.openxmlformats.org/officeDocument/2006/relationships/image" Target="../media/image746.png"/><Relationship Id="rId10" Type="http://schemas.openxmlformats.org/officeDocument/2006/relationships/customXml" Target="../ink/ink679.xml"/><Relationship Id="rId31" Type="http://schemas.openxmlformats.org/officeDocument/2006/relationships/image" Target="../media/image699.png"/><Relationship Id="rId52" Type="http://schemas.openxmlformats.org/officeDocument/2006/relationships/customXml" Target="../ink/ink700.xml"/><Relationship Id="rId73" Type="http://schemas.openxmlformats.org/officeDocument/2006/relationships/image" Target="../media/image720.png"/><Relationship Id="rId94" Type="http://schemas.openxmlformats.org/officeDocument/2006/relationships/customXml" Target="../ink/ink721.xml"/><Relationship Id="rId148" Type="http://schemas.openxmlformats.org/officeDocument/2006/relationships/customXml" Target="../ink/ink748.xml"/><Relationship Id="rId169" Type="http://schemas.openxmlformats.org/officeDocument/2006/relationships/image" Target="../media/image767.png"/><Relationship Id="rId4" Type="http://schemas.openxmlformats.org/officeDocument/2006/relationships/customXml" Target="../ink/ink676.xml"/><Relationship Id="rId180" Type="http://schemas.openxmlformats.org/officeDocument/2006/relationships/customXml" Target="../ink/ink764.xml"/><Relationship Id="rId215" Type="http://schemas.openxmlformats.org/officeDocument/2006/relationships/image" Target="../media/image790.png"/><Relationship Id="rId236" Type="http://schemas.openxmlformats.org/officeDocument/2006/relationships/customXml" Target="../ink/ink792.xml"/><Relationship Id="rId257" Type="http://schemas.openxmlformats.org/officeDocument/2006/relationships/image" Target="../media/image811.png"/><Relationship Id="rId278" Type="http://schemas.openxmlformats.org/officeDocument/2006/relationships/customXml" Target="../ink/ink813.xml"/><Relationship Id="rId42" Type="http://schemas.openxmlformats.org/officeDocument/2006/relationships/customXml" Target="../ink/ink695.xml"/><Relationship Id="rId84" Type="http://schemas.openxmlformats.org/officeDocument/2006/relationships/customXml" Target="../ink/ink716.xml"/><Relationship Id="rId138" Type="http://schemas.openxmlformats.org/officeDocument/2006/relationships/customXml" Target="../ink/ink743.xml"/><Relationship Id="rId191" Type="http://schemas.openxmlformats.org/officeDocument/2006/relationships/image" Target="../media/image778.png"/><Relationship Id="rId205" Type="http://schemas.openxmlformats.org/officeDocument/2006/relationships/image" Target="../media/image785.png"/><Relationship Id="rId247" Type="http://schemas.openxmlformats.org/officeDocument/2006/relationships/image" Target="../media/image806.png"/><Relationship Id="rId107" Type="http://schemas.openxmlformats.org/officeDocument/2006/relationships/image" Target="../media/image736.png"/><Relationship Id="rId289" Type="http://schemas.openxmlformats.org/officeDocument/2006/relationships/customXml" Target="../ink/ink819.xml"/><Relationship Id="rId11" Type="http://schemas.openxmlformats.org/officeDocument/2006/relationships/image" Target="../media/image689.png"/><Relationship Id="rId53" Type="http://schemas.openxmlformats.org/officeDocument/2006/relationships/image" Target="../media/image710.png"/><Relationship Id="rId149" Type="http://schemas.openxmlformats.org/officeDocument/2006/relationships/image" Target="../media/image757.png"/><Relationship Id="rId95" Type="http://schemas.openxmlformats.org/officeDocument/2006/relationships/image" Target="../media/image731.png"/><Relationship Id="rId160" Type="http://schemas.openxmlformats.org/officeDocument/2006/relationships/customXml" Target="../ink/ink754.xml"/><Relationship Id="rId216" Type="http://schemas.openxmlformats.org/officeDocument/2006/relationships/customXml" Target="../ink/ink782.xml"/><Relationship Id="rId258" Type="http://schemas.openxmlformats.org/officeDocument/2006/relationships/customXml" Target="../ink/ink803.xml"/><Relationship Id="rId22" Type="http://schemas.openxmlformats.org/officeDocument/2006/relationships/customXml" Target="../ink/ink685.xml"/><Relationship Id="rId64" Type="http://schemas.openxmlformats.org/officeDocument/2006/relationships/customXml" Target="../ink/ink706.xml"/><Relationship Id="rId118" Type="http://schemas.openxmlformats.org/officeDocument/2006/relationships/customXml" Target="../ink/ink733.xml"/><Relationship Id="rId171" Type="http://schemas.openxmlformats.org/officeDocument/2006/relationships/image" Target="../media/image768.png"/><Relationship Id="rId227" Type="http://schemas.openxmlformats.org/officeDocument/2006/relationships/image" Target="../media/image796.png"/><Relationship Id="rId269" Type="http://schemas.openxmlformats.org/officeDocument/2006/relationships/image" Target="../media/image817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7.png"/><Relationship Id="rId21" Type="http://schemas.openxmlformats.org/officeDocument/2006/relationships/image" Target="../media/image839.png"/><Relationship Id="rId42" Type="http://schemas.openxmlformats.org/officeDocument/2006/relationships/customXml" Target="../ink/ink842.xml"/><Relationship Id="rId63" Type="http://schemas.openxmlformats.org/officeDocument/2006/relationships/image" Target="../media/image860.png"/><Relationship Id="rId84" Type="http://schemas.openxmlformats.org/officeDocument/2006/relationships/customXml" Target="../ink/ink863.xml"/><Relationship Id="rId138" Type="http://schemas.openxmlformats.org/officeDocument/2006/relationships/customXml" Target="../ink/ink890.xml"/><Relationship Id="rId159" Type="http://schemas.openxmlformats.org/officeDocument/2006/relationships/customXml" Target="../ink/ink901.xml"/><Relationship Id="rId170" Type="http://schemas.openxmlformats.org/officeDocument/2006/relationships/image" Target="../media/image913.png"/><Relationship Id="rId191" Type="http://schemas.openxmlformats.org/officeDocument/2006/relationships/customXml" Target="../ink/ink917.xml"/><Relationship Id="rId205" Type="http://schemas.openxmlformats.org/officeDocument/2006/relationships/customXml" Target="../ink/ink924.xml"/><Relationship Id="rId107" Type="http://schemas.openxmlformats.org/officeDocument/2006/relationships/image" Target="../media/image882.png"/><Relationship Id="rId11" Type="http://schemas.openxmlformats.org/officeDocument/2006/relationships/image" Target="../media/image834.png"/><Relationship Id="rId32" Type="http://schemas.openxmlformats.org/officeDocument/2006/relationships/customXml" Target="../ink/ink837.xml"/><Relationship Id="rId53" Type="http://schemas.openxmlformats.org/officeDocument/2006/relationships/image" Target="../media/image855.png"/><Relationship Id="rId74" Type="http://schemas.openxmlformats.org/officeDocument/2006/relationships/customXml" Target="../ink/ink858.xml"/><Relationship Id="rId128" Type="http://schemas.openxmlformats.org/officeDocument/2006/relationships/customXml" Target="../ink/ink885.xml"/><Relationship Id="rId149" Type="http://schemas.openxmlformats.org/officeDocument/2006/relationships/customXml" Target="../ink/ink896.xml"/><Relationship Id="rId5" Type="http://schemas.openxmlformats.org/officeDocument/2006/relationships/image" Target="../media/image831.png"/><Relationship Id="rId95" Type="http://schemas.openxmlformats.org/officeDocument/2006/relationships/image" Target="../media/image876.png"/><Relationship Id="rId160" Type="http://schemas.openxmlformats.org/officeDocument/2006/relationships/image" Target="../media/image908.png"/><Relationship Id="rId181" Type="http://schemas.openxmlformats.org/officeDocument/2006/relationships/customXml" Target="../ink/ink912.xml"/><Relationship Id="rId216" Type="http://schemas.openxmlformats.org/officeDocument/2006/relationships/image" Target="../media/image936.png"/><Relationship Id="rId22" Type="http://schemas.openxmlformats.org/officeDocument/2006/relationships/customXml" Target="../ink/ink832.xml"/><Relationship Id="rId43" Type="http://schemas.openxmlformats.org/officeDocument/2006/relationships/image" Target="../media/image850.png"/><Relationship Id="rId64" Type="http://schemas.openxmlformats.org/officeDocument/2006/relationships/customXml" Target="../ink/ink853.xml"/><Relationship Id="rId118" Type="http://schemas.openxmlformats.org/officeDocument/2006/relationships/customXml" Target="../ink/ink880.xml"/><Relationship Id="rId139" Type="http://schemas.openxmlformats.org/officeDocument/2006/relationships/image" Target="../media/image898.png"/><Relationship Id="rId85" Type="http://schemas.openxmlformats.org/officeDocument/2006/relationships/image" Target="../media/image871.png"/><Relationship Id="rId150" Type="http://schemas.openxmlformats.org/officeDocument/2006/relationships/image" Target="../media/image903.png"/><Relationship Id="rId171" Type="http://schemas.openxmlformats.org/officeDocument/2006/relationships/customXml" Target="../ink/ink907.xml"/><Relationship Id="rId192" Type="http://schemas.openxmlformats.org/officeDocument/2006/relationships/image" Target="../media/image924.png"/><Relationship Id="rId206" Type="http://schemas.openxmlformats.org/officeDocument/2006/relationships/image" Target="../media/image931.png"/><Relationship Id="rId12" Type="http://schemas.openxmlformats.org/officeDocument/2006/relationships/customXml" Target="../ink/ink827.xml"/><Relationship Id="rId33" Type="http://schemas.openxmlformats.org/officeDocument/2006/relationships/image" Target="../media/image845.png"/><Relationship Id="rId108" Type="http://schemas.openxmlformats.org/officeDocument/2006/relationships/customXml" Target="../ink/ink875.xml"/><Relationship Id="rId129" Type="http://schemas.openxmlformats.org/officeDocument/2006/relationships/image" Target="../media/image893.png"/><Relationship Id="rId54" Type="http://schemas.openxmlformats.org/officeDocument/2006/relationships/customXml" Target="../ink/ink848.xml"/><Relationship Id="rId75" Type="http://schemas.openxmlformats.org/officeDocument/2006/relationships/image" Target="../media/image866.png"/><Relationship Id="rId96" Type="http://schemas.openxmlformats.org/officeDocument/2006/relationships/customXml" Target="../ink/ink869.xml"/><Relationship Id="rId140" Type="http://schemas.openxmlformats.org/officeDocument/2006/relationships/customXml" Target="../ink/ink891.xml"/><Relationship Id="rId161" Type="http://schemas.openxmlformats.org/officeDocument/2006/relationships/customXml" Target="../ink/ink902.xml"/><Relationship Id="rId182" Type="http://schemas.openxmlformats.org/officeDocument/2006/relationships/image" Target="../media/image919.png"/><Relationship Id="rId217" Type="http://schemas.openxmlformats.org/officeDocument/2006/relationships/customXml" Target="../ink/ink930.xml"/><Relationship Id="rId6" Type="http://schemas.openxmlformats.org/officeDocument/2006/relationships/customXml" Target="../ink/ink824.xml"/><Relationship Id="rId23" Type="http://schemas.openxmlformats.org/officeDocument/2006/relationships/image" Target="../media/image840.png"/><Relationship Id="rId119" Type="http://schemas.openxmlformats.org/officeDocument/2006/relationships/image" Target="../media/image888.png"/><Relationship Id="rId44" Type="http://schemas.openxmlformats.org/officeDocument/2006/relationships/customXml" Target="../ink/ink843.xml"/><Relationship Id="rId65" Type="http://schemas.openxmlformats.org/officeDocument/2006/relationships/image" Target="../media/image861.png"/><Relationship Id="rId86" Type="http://schemas.openxmlformats.org/officeDocument/2006/relationships/customXml" Target="../ink/ink864.xml"/><Relationship Id="rId130" Type="http://schemas.openxmlformats.org/officeDocument/2006/relationships/customXml" Target="../ink/ink886.xml"/><Relationship Id="rId151" Type="http://schemas.openxmlformats.org/officeDocument/2006/relationships/customXml" Target="../ink/ink897.xml"/><Relationship Id="rId172" Type="http://schemas.openxmlformats.org/officeDocument/2006/relationships/image" Target="../media/image914.png"/><Relationship Id="rId193" Type="http://schemas.openxmlformats.org/officeDocument/2006/relationships/customXml" Target="../ink/ink918.xml"/><Relationship Id="rId207" Type="http://schemas.openxmlformats.org/officeDocument/2006/relationships/customXml" Target="../ink/ink925.xml"/><Relationship Id="rId13" Type="http://schemas.openxmlformats.org/officeDocument/2006/relationships/image" Target="../media/image835.png"/><Relationship Id="rId109" Type="http://schemas.openxmlformats.org/officeDocument/2006/relationships/image" Target="../media/image883.png"/><Relationship Id="rId34" Type="http://schemas.openxmlformats.org/officeDocument/2006/relationships/customXml" Target="../ink/ink838.xml"/><Relationship Id="rId55" Type="http://schemas.openxmlformats.org/officeDocument/2006/relationships/image" Target="../media/image856.png"/><Relationship Id="rId76" Type="http://schemas.openxmlformats.org/officeDocument/2006/relationships/customXml" Target="../ink/ink859.xml"/><Relationship Id="rId97" Type="http://schemas.openxmlformats.org/officeDocument/2006/relationships/image" Target="../media/image877.png"/><Relationship Id="rId120" Type="http://schemas.openxmlformats.org/officeDocument/2006/relationships/customXml" Target="../ink/ink881.xml"/><Relationship Id="rId141" Type="http://schemas.openxmlformats.org/officeDocument/2006/relationships/image" Target="../media/image899.png"/><Relationship Id="rId7" Type="http://schemas.openxmlformats.org/officeDocument/2006/relationships/image" Target="../media/image832.png"/><Relationship Id="rId162" Type="http://schemas.openxmlformats.org/officeDocument/2006/relationships/image" Target="../media/image909.png"/><Relationship Id="rId183" Type="http://schemas.openxmlformats.org/officeDocument/2006/relationships/customXml" Target="../ink/ink913.xml"/><Relationship Id="rId218" Type="http://schemas.openxmlformats.org/officeDocument/2006/relationships/image" Target="../media/image937.png"/><Relationship Id="rId24" Type="http://schemas.openxmlformats.org/officeDocument/2006/relationships/customXml" Target="../ink/ink833.xml"/><Relationship Id="rId45" Type="http://schemas.openxmlformats.org/officeDocument/2006/relationships/image" Target="../media/image851.png"/><Relationship Id="rId66" Type="http://schemas.openxmlformats.org/officeDocument/2006/relationships/customXml" Target="../ink/ink854.xml"/><Relationship Id="rId87" Type="http://schemas.openxmlformats.org/officeDocument/2006/relationships/image" Target="../media/image872.png"/><Relationship Id="rId110" Type="http://schemas.openxmlformats.org/officeDocument/2006/relationships/customXml" Target="../ink/ink876.xml"/><Relationship Id="rId131" Type="http://schemas.openxmlformats.org/officeDocument/2006/relationships/image" Target="../media/image894.png"/><Relationship Id="rId152" Type="http://schemas.openxmlformats.org/officeDocument/2006/relationships/image" Target="../media/image904.png"/><Relationship Id="rId173" Type="http://schemas.openxmlformats.org/officeDocument/2006/relationships/customXml" Target="../ink/ink908.xml"/><Relationship Id="rId194" Type="http://schemas.openxmlformats.org/officeDocument/2006/relationships/image" Target="../media/image925.png"/><Relationship Id="rId208" Type="http://schemas.openxmlformats.org/officeDocument/2006/relationships/image" Target="../media/image932.png"/><Relationship Id="rId14" Type="http://schemas.openxmlformats.org/officeDocument/2006/relationships/customXml" Target="../ink/ink828.xml"/><Relationship Id="rId30" Type="http://schemas.openxmlformats.org/officeDocument/2006/relationships/customXml" Target="../ink/ink836.xml"/><Relationship Id="rId35" Type="http://schemas.openxmlformats.org/officeDocument/2006/relationships/image" Target="../media/image846.png"/><Relationship Id="rId56" Type="http://schemas.openxmlformats.org/officeDocument/2006/relationships/customXml" Target="../ink/ink849.xml"/><Relationship Id="rId77" Type="http://schemas.openxmlformats.org/officeDocument/2006/relationships/image" Target="../media/image867.png"/><Relationship Id="rId100" Type="http://schemas.openxmlformats.org/officeDocument/2006/relationships/customXml" Target="../ink/ink871.xml"/><Relationship Id="rId105" Type="http://schemas.openxmlformats.org/officeDocument/2006/relationships/image" Target="../media/image881.png"/><Relationship Id="rId126" Type="http://schemas.openxmlformats.org/officeDocument/2006/relationships/customXml" Target="../ink/ink884.xml"/><Relationship Id="rId147" Type="http://schemas.openxmlformats.org/officeDocument/2006/relationships/image" Target="../media/image902.png"/><Relationship Id="rId168" Type="http://schemas.openxmlformats.org/officeDocument/2006/relationships/image" Target="../media/image912.png"/><Relationship Id="rId8" Type="http://schemas.openxmlformats.org/officeDocument/2006/relationships/customXml" Target="../ink/ink825.xml"/><Relationship Id="rId51" Type="http://schemas.openxmlformats.org/officeDocument/2006/relationships/image" Target="../media/image854.png"/><Relationship Id="rId72" Type="http://schemas.openxmlformats.org/officeDocument/2006/relationships/customXml" Target="../ink/ink857.xml"/><Relationship Id="rId93" Type="http://schemas.openxmlformats.org/officeDocument/2006/relationships/image" Target="../media/image875.png"/><Relationship Id="rId98" Type="http://schemas.openxmlformats.org/officeDocument/2006/relationships/customXml" Target="../ink/ink870.xml"/><Relationship Id="rId121" Type="http://schemas.openxmlformats.org/officeDocument/2006/relationships/image" Target="../media/image889.png"/><Relationship Id="rId142" Type="http://schemas.openxmlformats.org/officeDocument/2006/relationships/customXml" Target="../ink/ink892.xml"/><Relationship Id="rId163" Type="http://schemas.openxmlformats.org/officeDocument/2006/relationships/customXml" Target="../ink/ink903.xml"/><Relationship Id="rId184" Type="http://schemas.openxmlformats.org/officeDocument/2006/relationships/image" Target="../media/image920.png"/><Relationship Id="rId189" Type="http://schemas.openxmlformats.org/officeDocument/2006/relationships/customXml" Target="../ink/ink916.xml"/><Relationship Id="rId3" Type="http://schemas.openxmlformats.org/officeDocument/2006/relationships/image" Target="../media/image830.png"/><Relationship Id="rId214" Type="http://schemas.openxmlformats.org/officeDocument/2006/relationships/image" Target="../media/image935.png"/><Relationship Id="rId25" Type="http://schemas.openxmlformats.org/officeDocument/2006/relationships/image" Target="../media/image841.png"/><Relationship Id="rId46" Type="http://schemas.openxmlformats.org/officeDocument/2006/relationships/customXml" Target="../ink/ink844.xml"/><Relationship Id="rId67" Type="http://schemas.openxmlformats.org/officeDocument/2006/relationships/image" Target="../media/image862.png"/><Relationship Id="rId116" Type="http://schemas.openxmlformats.org/officeDocument/2006/relationships/customXml" Target="../ink/ink879.xml"/><Relationship Id="rId137" Type="http://schemas.openxmlformats.org/officeDocument/2006/relationships/image" Target="../media/image897.png"/><Relationship Id="rId158" Type="http://schemas.openxmlformats.org/officeDocument/2006/relationships/image" Target="../media/image907.png"/><Relationship Id="rId20" Type="http://schemas.openxmlformats.org/officeDocument/2006/relationships/customXml" Target="../ink/ink831.xml"/><Relationship Id="rId41" Type="http://schemas.openxmlformats.org/officeDocument/2006/relationships/image" Target="../media/image849.png"/><Relationship Id="rId62" Type="http://schemas.openxmlformats.org/officeDocument/2006/relationships/customXml" Target="../ink/ink852.xml"/><Relationship Id="rId83" Type="http://schemas.openxmlformats.org/officeDocument/2006/relationships/image" Target="../media/image870.png"/><Relationship Id="rId88" Type="http://schemas.openxmlformats.org/officeDocument/2006/relationships/customXml" Target="../ink/ink865.xml"/><Relationship Id="rId111" Type="http://schemas.openxmlformats.org/officeDocument/2006/relationships/image" Target="../media/image884.png"/><Relationship Id="rId132" Type="http://schemas.openxmlformats.org/officeDocument/2006/relationships/customXml" Target="../ink/ink887.xml"/><Relationship Id="rId153" Type="http://schemas.openxmlformats.org/officeDocument/2006/relationships/customXml" Target="../ink/ink898.xml"/><Relationship Id="rId174" Type="http://schemas.openxmlformats.org/officeDocument/2006/relationships/image" Target="../media/image915.png"/><Relationship Id="rId179" Type="http://schemas.openxmlformats.org/officeDocument/2006/relationships/customXml" Target="../ink/ink911.xml"/><Relationship Id="rId195" Type="http://schemas.openxmlformats.org/officeDocument/2006/relationships/customXml" Target="../ink/ink919.xml"/><Relationship Id="rId209" Type="http://schemas.openxmlformats.org/officeDocument/2006/relationships/customXml" Target="../ink/ink926.xml"/><Relationship Id="rId190" Type="http://schemas.openxmlformats.org/officeDocument/2006/relationships/image" Target="../media/image923.png"/><Relationship Id="rId204" Type="http://schemas.openxmlformats.org/officeDocument/2006/relationships/image" Target="../media/image930.png"/><Relationship Id="rId15" Type="http://schemas.openxmlformats.org/officeDocument/2006/relationships/image" Target="../media/image836.png"/><Relationship Id="rId36" Type="http://schemas.openxmlformats.org/officeDocument/2006/relationships/customXml" Target="../ink/ink839.xml"/><Relationship Id="rId57" Type="http://schemas.openxmlformats.org/officeDocument/2006/relationships/image" Target="../media/image857.png"/><Relationship Id="rId106" Type="http://schemas.openxmlformats.org/officeDocument/2006/relationships/customXml" Target="../ink/ink874.xml"/><Relationship Id="rId127" Type="http://schemas.openxmlformats.org/officeDocument/2006/relationships/image" Target="../media/image892.png"/><Relationship Id="rId10" Type="http://schemas.openxmlformats.org/officeDocument/2006/relationships/customXml" Target="../ink/ink826.xml"/><Relationship Id="rId31" Type="http://schemas.openxmlformats.org/officeDocument/2006/relationships/image" Target="../media/image844.png"/><Relationship Id="rId52" Type="http://schemas.openxmlformats.org/officeDocument/2006/relationships/customXml" Target="../ink/ink847.xml"/><Relationship Id="rId73" Type="http://schemas.openxmlformats.org/officeDocument/2006/relationships/image" Target="../media/image865.png"/><Relationship Id="rId78" Type="http://schemas.openxmlformats.org/officeDocument/2006/relationships/customXml" Target="../ink/ink860.xml"/><Relationship Id="rId94" Type="http://schemas.openxmlformats.org/officeDocument/2006/relationships/customXml" Target="../ink/ink868.xml"/><Relationship Id="rId99" Type="http://schemas.openxmlformats.org/officeDocument/2006/relationships/image" Target="../media/image878.png"/><Relationship Id="rId101" Type="http://schemas.openxmlformats.org/officeDocument/2006/relationships/image" Target="../media/image879.png"/><Relationship Id="rId122" Type="http://schemas.openxmlformats.org/officeDocument/2006/relationships/customXml" Target="../ink/ink882.xml"/><Relationship Id="rId143" Type="http://schemas.openxmlformats.org/officeDocument/2006/relationships/image" Target="../media/image900.png"/><Relationship Id="rId148" Type="http://schemas.openxmlformats.org/officeDocument/2006/relationships/customXml" Target="../ink/ink895.xml"/><Relationship Id="rId164" Type="http://schemas.openxmlformats.org/officeDocument/2006/relationships/image" Target="../media/image910.png"/><Relationship Id="rId169" Type="http://schemas.openxmlformats.org/officeDocument/2006/relationships/customXml" Target="../ink/ink906.xml"/><Relationship Id="rId185" Type="http://schemas.openxmlformats.org/officeDocument/2006/relationships/customXml" Target="../ink/ink914.xml"/><Relationship Id="rId4" Type="http://schemas.openxmlformats.org/officeDocument/2006/relationships/customXml" Target="../ink/ink823.xml"/><Relationship Id="rId9" Type="http://schemas.openxmlformats.org/officeDocument/2006/relationships/image" Target="../media/image833.png"/><Relationship Id="rId180" Type="http://schemas.openxmlformats.org/officeDocument/2006/relationships/image" Target="../media/image918.png"/><Relationship Id="rId210" Type="http://schemas.openxmlformats.org/officeDocument/2006/relationships/image" Target="../media/image933.png"/><Relationship Id="rId215" Type="http://schemas.openxmlformats.org/officeDocument/2006/relationships/customXml" Target="../ink/ink929.xml"/><Relationship Id="rId26" Type="http://schemas.openxmlformats.org/officeDocument/2006/relationships/customXml" Target="../ink/ink834.xml"/><Relationship Id="rId47" Type="http://schemas.openxmlformats.org/officeDocument/2006/relationships/image" Target="../media/image852.png"/><Relationship Id="rId68" Type="http://schemas.openxmlformats.org/officeDocument/2006/relationships/customXml" Target="../ink/ink855.xml"/><Relationship Id="rId89" Type="http://schemas.openxmlformats.org/officeDocument/2006/relationships/image" Target="../media/image873.png"/><Relationship Id="rId112" Type="http://schemas.openxmlformats.org/officeDocument/2006/relationships/customXml" Target="../ink/ink877.xml"/><Relationship Id="rId133" Type="http://schemas.openxmlformats.org/officeDocument/2006/relationships/image" Target="../media/image895.png"/><Relationship Id="rId154" Type="http://schemas.openxmlformats.org/officeDocument/2006/relationships/image" Target="../media/image905.png"/><Relationship Id="rId175" Type="http://schemas.openxmlformats.org/officeDocument/2006/relationships/customXml" Target="../ink/ink909.xml"/><Relationship Id="rId196" Type="http://schemas.openxmlformats.org/officeDocument/2006/relationships/image" Target="../media/image926.png"/><Relationship Id="rId200" Type="http://schemas.openxmlformats.org/officeDocument/2006/relationships/image" Target="../media/image928.png"/><Relationship Id="rId16" Type="http://schemas.openxmlformats.org/officeDocument/2006/relationships/customXml" Target="../ink/ink829.xml"/><Relationship Id="rId37" Type="http://schemas.openxmlformats.org/officeDocument/2006/relationships/image" Target="../media/image847.png"/><Relationship Id="rId58" Type="http://schemas.openxmlformats.org/officeDocument/2006/relationships/customXml" Target="../ink/ink850.xml"/><Relationship Id="rId79" Type="http://schemas.openxmlformats.org/officeDocument/2006/relationships/image" Target="../media/image868.png"/><Relationship Id="rId102" Type="http://schemas.openxmlformats.org/officeDocument/2006/relationships/customXml" Target="../ink/ink872.xml"/><Relationship Id="rId123" Type="http://schemas.openxmlformats.org/officeDocument/2006/relationships/image" Target="../media/image890.png"/><Relationship Id="rId144" Type="http://schemas.openxmlformats.org/officeDocument/2006/relationships/customXml" Target="../ink/ink893.xml"/><Relationship Id="rId90" Type="http://schemas.openxmlformats.org/officeDocument/2006/relationships/customXml" Target="../ink/ink866.xml"/><Relationship Id="rId165" Type="http://schemas.openxmlformats.org/officeDocument/2006/relationships/customXml" Target="../ink/ink904.xml"/><Relationship Id="rId186" Type="http://schemas.openxmlformats.org/officeDocument/2006/relationships/image" Target="../media/image921.png"/><Relationship Id="rId211" Type="http://schemas.openxmlformats.org/officeDocument/2006/relationships/customXml" Target="../ink/ink927.xml"/><Relationship Id="rId27" Type="http://schemas.openxmlformats.org/officeDocument/2006/relationships/image" Target="../media/image842.png"/><Relationship Id="rId48" Type="http://schemas.openxmlformats.org/officeDocument/2006/relationships/customXml" Target="../ink/ink845.xml"/><Relationship Id="rId69" Type="http://schemas.openxmlformats.org/officeDocument/2006/relationships/image" Target="../media/image863.png"/><Relationship Id="rId113" Type="http://schemas.openxmlformats.org/officeDocument/2006/relationships/image" Target="../media/image885.png"/><Relationship Id="rId134" Type="http://schemas.openxmlformats.org/officeDocument/2006/relationships/customXml" Target="../ink/ink888.xml"/><Relationship Id="rId80" Type="http://schemas.openxmlformats.org/officeDocument/2006/relationships/customXml" Target="../ink/ink861.xml"/><Relationship Id="rId155" Type="http://schemas.openxmlformats.org/officeDocument/2006/relationships/customXml" Target="../ink/ink899.xml"/><Relationship Id="rId176" Type="http://schemas.openxmlformats.org/officeDocument/2006/relationships/image" Target="../media/image916.png"/><Relationship Id="rId197" Type="http://schemas.openxmlformats.org/officeDocument/2006/relationships/customXml" Target="../ink/ink920.xml"/><Relationship Id="rId201" Type="http://schemas.openxmlformats.org/officeDocument/2006/relationships/customXml" Target="../ink/ink922.xml"/><Relationship Id="rId17" Type="http://schemas.openxmlformats.org/officeDocument/2006/relationships/image" Target="../media/image837.png"/><Relationship Id="rId38" Type="http://schemas.openxmlformats.org/officeDocument/2006/relationships/customXml" Target="../ink/ink840.xml"/><Relationship Id="rId59" Type="http://schemas.openxmlformats.org/officeDocument/2006/relationships/image" Target="../media/image858.png"/><Relationship Id="rId103" Type="http://schemas.openxmlformats.org/officeDocument/2006/relationships/image" Target="../media/image880.png"/><Relationship Id="rId124" Type="http://schemas.openxmlformats.org/officeDocument/2006/relationships/customXml" Target="../ink/ink883.xml"/><Relationship Id="rId70" Type="http://schemas.openxmlformats.org/officeDocument/2006/relationships/customXml" Target="../ink/ink856.xml"/><Relationship Id="rId91" Type="http://schemas.openxmlformats.org/officeDocument/2006/relationships/image" Target="../media/image874.png"/><Relationship Id="rId145" Type="http://schemas.openxmlformats.org/officeDocument/2006/relationships/image" Target="../media/image901.png"/><Relationship Id="rId166" Type="http://schemas.openxmlformats.org/officeDocument/2006/relationships/image" Target="../media/image911.png"/><Relationship Id="rId187" Type="http://schemas.openxmlformats.org/officeDocument/2006/relationships/customXml" Target="../ink/ink91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934.png"/><Relationship Id="rId28" Type="http://schemas.openxmlformats.org/officeDocument/2006/relationships/customXml" Target="../ink/ink835.xml"/><Relationship Id="rId49" Type="http://schemas.openxmlformats.org/officeDocument/2006/relationships/image" Target="../media/image853.png"/><Relationship Id="rId114" Type="http://schemas.openxmlformats.org/officeDocument/2006/relationships/customXml" Target="../ink/ink878.xml"/><Relationship Id="rId60" Type="http://schemas.openxmlformats.org/officeDocument/2006/relationships/customXml" Target="../ink/ink851.xml"/><Relationship Id="rId81" Type="http://schemas.openxmlformats.org/officeDocument/2006/relationships/image" Target="../media/image869.png"/><Relationship Id="rId135" Type="http://schemas.openxmlformats.org/officeDocument/2006/relationships/image" Target="../media/image896.png"/><Relationship Id="rId156" Type="http://schemas.openxmlformats.org/officeDocument/2006/relationships/image" Target="../media/image906.png"/><Relationship Id="rId177" Type="http://schemas.openxmlformats.org/officeDocument/2006/relationships/customXml" Target="../ink/ink910.xml"/><Relationship Id="rId198" Type="http://schemas.openxmlformats.org/officeDocument/2006/relationships/image" Target="../media/image927.png"/><Relationship Id="rId202" Type="http://schemas.openxmlformats.org/officeDocument/2006/relationships/image" Target="../media/image929.png"/><Relationship Id="rId18" Type="http://schemas.openxmlformats.org/officeDocument/2006/relationships/customXml" Target="../ink/ink830.xml"/><Relationship Id="rId39" Type="http://schemas.openxmlformats.org/officeDocument/2006/relationships/image" Target="../media/image848.png"/><Relationship Id="rId50" Type="http://schemas.openxmlformats.org/officeDocument/2006/relationships/customXml" Target="../ink/ink846.xml"/><Relationship Id="rId104" Type="http://schemas.openxmlformats.org/officeDocument/2006/relationships/customXml" Target="../ink/ink873.xml"/><Relationship Id="rId125" Type="http://schemas.openxmlformats.org/officeDocument/2006/relationships/image" Target="../media/image891.png"/><Relationship Id="rId146" Type="http://schemas.openxmlformats.org/officeDocument/2006/relationships/customXml" Target="../ink/ink894.xml"/><Relationship Id="rId167" Type="http://schemas.openxmlformats.org/officeDocument/2006/relationships/customXml" Target="../ink/ink905.xml"/><Relationship Id="rId188" Type="http://schemas.openxmlformats.org/officeDocument/2006/relationships/image" Target="../media/image922.png"/><Relationship Id="rId71" Type="http://schemas.openxmlformats.org/officeDocument/2006/relationships/image" Target="../media/image864.png"/><Relationship Id="rId92" Type="http://schemas.openxmlformats.org/officeDocument/2006/relationships/customXml" Target="../ink/ink867.xml"/><Relationship Id="rId213" Type="http://schemas.openxmlformats.org/officeDocument/2006/relationships/customXml" Target="../ink/ink928.xml"/><Relationship Id="rId2" Type="http://schemas.openxmlformats.org/officeDocument/2006/relationships/customXml" Target="../ink/ink822.xml"/><Relationship Id="rId29" Type="http://schemas.openxmlformats.org/officeDocument/2006/relationships/image" Target="../media/image843.png"/><Relationship Id="rId40" Type="http://schemas.openxmlformats.org/officeDocument/2006/relationships/customXml" Target="../ink/ink841.xml"/><Relationship Id="rId115" Type="http://schemas.openxmlformats.org/officeDocument/2006/relationships/image" Target="../media/image886.png"/><Relationship Id="rId136" Type="http://schemas.openxmlformats.org/officeDocument/2006/relationships/customXml" Target="../ink/ink889.xml"/><Relationship Id="rId157" Type="http://schemas.openxmlformats.org/officeDocument/2006/relationships/customXml" Target="../ink/ink900.xml"/><Relationship Id="rId178" Type="http://schemas.openxmlformats.org/officeDocument/2006/relationships/image" Target="../media/image917.png"/><Relationship Id="rId61" Type="http://schemas.openxmlformats.org/officeDocument/2006/relationships/image" Target="../media/image859.png"/><Relationship Id="rId82" Type="http://schemas.openxmlformats.org/officeDocument/2006/relationships/customXml" Target="../ink/ink862.xml"/><Relationship Id="rId199" Type="http://schemas.openxmlformats.org/officeDocument/2006/relationships/customXml" Target="../ink/ink921.xml"/><Relationship Id="rId203" Type="http://schemas.openxmlformats.org/officeDocument/2006/relationships/customXml" Target="../ink/ink923.xml"/><Relationship Id="rId19" Type="http://schemas.openxmlformats.org/officeDocument/2006/relationships/image" Target="../media/image838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4.png"/><Relationship Id="rId21" Type="http://schemas.openxmlformats.org/officeDocument/2006/relationships/image" Target="../media/image947.png"/><Relationship Id="rId42" Type="http://schemas.openxmlformats.org/officeDocument/2006/relationships/customXml" Target="../ink/ink951.xml"/><Relationship Id="rId63" Type="http://schemas.openxmlformats.org/officeDocument/2006/relationships/image" Target="../media/image968.png"/><Relationship Id="rId84" Type="http://schemas.openxmlformats.org/officeDocument/2006/relationships/customXml" Target="../ink/ink972.xml"/><Relationship Id="rId138" Type="http://schemas.openxmlformats.org/officeDocument/2006/relationships/customXml" Target="../ink/ink999.xml"/><Relationship Id="rId107" Type="http://schemas.openxmlformats.org/officeDocument/2006/relationships/image" Target="../media/image990.png"/><Relationship Id="rId11" Type="http://schemas.openxmlformats.org/officeDocument/2006/relationships/image" Target="../media/image942.png"/><Relationship Id="rId32" Type="http://schemas.openxmlformats.org/officeDocument/2006/relationships/customXml" Target="../ink/ink946.xml"/><Relationship Id="rId53" Type="http://schemas.openxmlformats.org/officeDocument/2006/relationships/image" Target="../media/image963.png"/><Relationship Id="rId74" Type="http://schemas.openxmlformats.org/officeDocument/2006/relationships/customXml" Target="../ink/ink967.xml"/><Relationship Id="rId128" Type="http://schemas.openxmlformats.org/officeDocument/2006/relationships/customXml" Target="../ink/ink994.xml"/><Relationship Id="rId149" Type="http://schemas.openxmlformats.org/officeDocument/2006/relationships/image" Target="../media/image1010.png"/><Relationship Id="rId5" Type="http://schemas.openxmlformats.org/officeDocument/2006/relationships/image" Target="../media/image939.png"/><Relationship Id="rId95" Type="http://schemas.openxmlformats.org/officeDocument/2006/relationships/image" Target="../media/image984.png"/><Relationship Id="rId22" Type="http://schemas.openxmlformats.org/officeDocument/2006/relationships/customXml" Target="../ink/ink941.xml"/><Relationship Id="rId27" Type="http://schemas.openxmlformats.org/officeDocument/2006/relationships/image" Target="../media/image950.png"/><Relationship Id="rId43" Type="http://schemas.openxmlformats.org/officeDocument/2006/relationships/image" Target="../media/image958.png"/><Relationship Id="rId48" Type="http://schemas.openxmlformats.org/officeDocument/2006/relationships/customXml" Target="../ink/ink954.xml"/><Relationship Id="rId64" Type="http://schemas.openxmlformats.org/officeDocument/2006/relationships/customXml" Target="../ink/ink962.xml"/><Relationship Id="rId69" Type="http://schemas.openxmlformats.org/officeDocument/2006/relationships/image" Target="../media/image971.png"/><Relationship Id="rId113" Type="http://schemas.openxmlformats.org/officeDocument/2006/relationships/image" Target="../media/image993.png"/><Relationship Id="rId118" Type="http://schemas.openxmlformats.org/officeDocument/2006/relationships/customXml" Target="../ink/ink989.xml"/><Relationship Id="rId134" Type="http://schemas.openxmlformats.org/officeDocument/2006/relationships/customXml" Target="../ink/ink997.xml"/><Relationship Id="rId139" Type="http://schemas.openxmlformats.org/officeDocument/2006/relationships/image" Target="../media/image1005.png"/><Relationship Id="rId80" Type="http://schemas.openxmlformats.org/officeDocument/2006/relationships/customXml" Target="../ink/ink970.xml"/><Relationship Id="rId85" Type="http://schemas.openxmlformats.org/officeDocument/2006/relationships/image" Target="../media/image979.png"/><Relationship Id="rId150" Type="http://schemas.openxmlformats.org/officeDocument/2006/relationships/customXml" Target="../ink/ink1005.xml"/><Relationship Id="rId12" Type="http://schemas.openxmlformats.org/officeDocument/2006/relationships/customXml" Target="../ink/ink936.xml"/><Relationship Id="rId17" Type="http://schemas.openxmlformats.org/officeDocument/2006/relationships/image" Target="../media/image945.png"/><Relationship Id="rId33" Type="http://schemas.openxmlformats.org/officeDocument/2006/relationships/image" Target="../media/image953.png"/><Relationship Id="rId38" Type="http://schemas.openxmlformats.org/officeDocument/2006/relationships/customXml" Target="../ink/ink949.xml"/><Relationship Id="rId59" Type="http://schemas.openxmlformats.org/officeDocument/2006/relationships/image" Target="../media/image966.png"/><Relationship Id="rId103" Type="http://schemas.openxmlformats.org/officeDocument/2006/relationships/image" Target="../media/image988.png"/><Relationship Id="rId108" Type="http://schemas.openxmlformats.org/officeDocument/2006/relationships/customXml" Target="../ink/ink984.xml"/><Relationship Id="rId124" Type="http://schemas.openxmlformats.org/officeDocument/2006/relationships/customXml" Target="../ink/ink992.xml"/><Relationship Id="rId129" Type="http://schemas.openxmlformats.org/officeDocument/2006/relationships/image" Target="../media/image1000.png"/><Relationship Id="rId54" Type="http://schemas.openxmlformats.org/officeDocument/2006/relationships/customXml" Target="../ink/ink957.xml"/><Relationship Id="rId70" Type="http://schemas.openxmlformats.org/officeDocument/2006/relationships/customXml" Target="../ink/ink965.xml"/><Relationship Id="rId75" Type="http://schemas.openxmlformats.org/officeDocument/2006/relationships/image" Target="../media/image974.png"/><Relationship Id="rId91" Type="http://schemas.openxmlformats.org/officeDocument/2006/relationships/image" Target="../media/image982.png"/><Relationship Id="rId96" Type="http://schemas.openxmlformats.org/officeDocument/2006/relationships/customXml" Target="../ink/ink978.xml"/><Relationship Id="rId140" Type="http://schemas.openxmlformats.org/officeDocument/2006/relationships/customXml" Target="../ink/ink1000.xml"/><Relationship Id="rId145" Type="http://schemas.openxmlformats.org/officeDocument/2006/relationships/image" Target="../media/image10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3.xml"/><Relationship Id="rId23" Type="http://schemas.openxmlformats.org/officeDocument/2006/relationships/image" Target="../media/image948.png"/><Relationship Id="rId28" Type="http://schemas.openxmlformats.org/officeDocument/2006/relationships/customXml" Target="../ink/ink944.xml"/><Relationship Id="rId49" Type="http://schemas.openxmlformats.org/officeDocument/2006/relationships/image" Target="../media/image961.png"/><Relationship Id="rId114" Type="http://schemas.openxmlformats.org/officeDocument/2006/relationships/customXml" Target="../ink/ink987.xml"/><Relationship Id="rId119" Type="http://schemas.openxmlformats.org/officeDocument/2006/relationships/image" Target="../media/image995.png"/><Relationship Id="rId44" Type="http://schemas.openxmlformats.org/officeDocument/2006/relationships/customXml" Target="../ink/ink952.xml"/><Relationship Id="rId60" Type="http://schemas.openxmlformats.org/officeDocument/2006/relationships/customXml" Target="../ink/ink960.xml"/><Relationship Id="rId65" Type="http://schemas.openxmlformats.org/officeDocument/2006/relationships/image" Target="../media/image969.png"/><Relationship Id="rId81" Type="http://schemas.openxmlformats.org/officeDocument/2006/relationships/image" Target="../media/image977.png"/><Relationship Id="rId86" Type="http://schemas.openxmlformats.org/officeDocument/2006/relationships/customXml" Target="../ink/ink973.xml"/><Relationship Id="rId130" Type="http://schemas.openxmlformats.org/officeDocument/2006/relationships/customXml" Target="../ink/ink995.xml"/><Relationship Id="rId135" Type="http://schemas.openxmlformats.org/officeDocument/2006/relationships/image" Target="../media/image1003.png"/><Relationship Id="rId151" Type="http://schemas.openxmlformats.org/officeDocument/2006/relationships/image" Target="../media/image1011.png"/><Relationship Id="rId13" Type="http://schemas.openxmlformats.org/officeDocument/2006/relationships/image" Target="../media/image943.png"/><Relationship Id="rId18" Type="http://schemas.openxmlformats.org/officeDocument/2006/relationships/customXml" Target="../ink/ink939.xml"/><Relationship Id="rId39" Type="http://schemas.openxmlformats.org/officeDocument/2006/relationships/image" Target="../media/image956.png"/><Relationship Id="rId109" Type="http://schemas.openxmlformats.org/officeDocument/2006/relationships/image" Target="../media/image991.png"/><Relationship Id="rId34" Type="http://schemas.openxmlformats.org/officeDocument/2006/relationships/customXml" Target="../ink/ink947.xml"/><Relationship Id="rId50" Type="http://schemas.openxmlformats.org/officeDocument/2006/relationships/customXml" Target="../ink/ink955.xml"/><Relationship Id="rId55" Type="http://schemas.openxmlformats.org/officeDocument/2006/relationships/image" Target="../media/image964.png"/><Relationship Id="rId76" Type="http://schemas.openxmlformats.org/officeDocument/2006/relationships/customXml" Target="../ink/ink968.xml"/><Relationship Id="rId97" Type="http://schemas.openxmlformats.org/officeDocument/2006/relationships/image" Target="../media/image985.png"/><Relationship Id="rId104" Type="http://schemas.openxmlformats.org/officeDocument/2006/relationships/customXml" Target="../ink/ink982.xml"/><Relationship Id="rId120" Type="http://schemas.openxmlformats.org/officeDocument/2006/relationships/customXml" Target="../ink/ink990.xml"/><Relationship Id="rId125" Type="http://schemas.openxmlformats.org/officeDocument/2006/relationships/image" Target="../media/image998.png"/><Relationship Id="rId141" Type="http://schemas.openxmlformats.org/officeDocument/2006/relationships/image" Target="../media/image1006.png"/><Relationship Id="rId146" Type="http://schemas.openxmlformats.org/officeDocument/2006/relationships/customXml" Target="../ink/ink1003.xml"/><Relationship Id="rId7" Type="http://schemas.openxmlformats.org/officeDocument/2006/relationships/image" Target="../media/image940.png"/><Relationship Id="rId71" Type="http://schemas.openxmlformats.org/officeDocument/2006/relationships/image" Target="../media/image972.png"/><Relationship Id="rId92" Type="http://schemas.openxmlformats.org/officeDocument/2006/relationships/customXml" Target="../ink/ink976.xml"/><Relationship Id="rId2" Type="http://schemas.openxmlformats.org/officeDocument/2006/relationships/customXml" Target="../ink/ink931.xml"/><Relationship Id="rId29" Type="http://schemas.openxmlformats.org/officeDocument/2006/relationships/image" Target="../media/image951.png"/><Relationship Id="rId24" Type="http://schemas.openxmlformats.org/officeDocument/2006/relationships/customXml" Target="../ink/ink942.xml"/><Relationship Id="rId40" Type="http://schemas.openxmlformats.org/officeDocument/2006/relationships/customXml" Target="../ink/ink950.xml"/><Relationship Id="rId45" Type="http://schemas.openxmlformats.org/officeDocument/2006/relationships/image" Target="../media/image959.png"/><Relationship Id="rId66" Type="http://schemas.openxmlformats.org/officeDocument/2006/relationships/customXml" Target="../ink/ink963.xml"/><Relationship Id="rId87" Type="http://schemas.openxmlformats.org/officeDocument/2006/relationships/image" Target="../media/image980.png"/><Relationship Id="rId110" Type="http://schemas.openxmlformats.org/officeDocument/2006/relationships/customXml" Target="../ink/ink985.xml"/><Relationship Id="rId115" Type="http://schemas.openxmlformats.org/officeDocument/2006/relationships/image" Target="../media/image902.png"/><Relationship Id="rId131" Type="http://schemas.openxmlformats.org/officeDocument/2006/relationships/image" Target="../media/image1001.png"/><Relationship Id="rId136" Type="http://schemas.openxmlformats.org/officeDocument/2006/relationships/customXml" Target="../ink/ink998.xml"/><Relationship Id="rId61" Type="http://schemas.openxmlformats.org/officeDocument/2006/relationships/image" Target="../media/image967.png"/><Relationship Id="rId82" Type="http://schemas.openxmlformats.org/officeDocument/2006/relationships/customXml" Target="../ink/ink971.xml"/><Relationship Id="rId19" Type="http://schemas.openxmlformats.org/officeDocument/2006/relationships/image" Target="../media/image946.png"/><Relationship Id="rId14" Type="http://schemas.openxmlformats.org/officeDocument/2006/relationships/customXml" Target="../ink/ink937.xml"/><Relationship Id="rId30" Type="http://schemas.openxmlformats.org/officeDocument/2006/relationships/customXml" Target="../ink/ink945.xml"/><Relationship Id="rId35" Type="http://schemas.openxmlformats.org/officeDocument/2006/relationships/image" Target="../media/image954.png"/><Relationship Id="rId56" Type="http://schemas.openxmlformats.org/officeDocument/2006/relationships/customXml" Target="../ink/ink958.xml"/><Relationship Id="rId77" Type="http://schemas.openxmlformats.org/officeDocument/2006/relationships/image" Target="../media/image975.png"/><Relationship Id="rId100" Type="http://schemas.openxmlformats.org/officeDocument/2006/relationships/customXml" Target="../ink/ink980.xml"/><Relationship Id="rId105" Type="http://schemas.openxmlformats.org/officeDocument/2006/relationships/image" Target="../media/image989.png"/><Relationship Id="rId126" Type="http://schemas.openxmlformats.org/officeDocument/2006/relationships/customXml" Target="../ink/ink993.xml"/><Relationship Id="rId147" Type="http://schemas.openxmlformats.org/officeDocument/2006/relationships/image" Target="../media/image1009.png"/><Relationship Id="rId8" Type="http://schemas.openxmlformats.org/officeDocument/2006/relationships/customXml" Target="../ink/ink934.xml"/><Relationship Id="rId51" Type="http://schemas.openxmlformats.org/officeDocument/2006/relationships/image" Target="../media/image962.png"/><Relationship Id="rId72" Type="http://schemas.openxmlformats.org/officeDocument/2006/relationships/customXml" Target="../ink/ink966.xml"/><Relationship Id="rId93" Type="http://schemas.openxmlformats.org/officeDocument/2006/relationships/image" Target="../media/image983.png"/><Relationship Id="rId98" Type="http://schemas.openxmlformats.org/officeDocument/2006/relationships/customXml" Target="../ink/ink979.xml"/><Relationship Id="rId121" Type="http://schemas.openxmlformats.org/officeDocument/2006/relationships/image" Target="../media/image996.png"/><Relationship Id="rId142" Type="http://schemas.openxmlformats.org/officeDocument/2006/relationships/customXml" Target="../ink/ink1001.xml"/><Relationship Id="rId3" Type="http://schemas.openxmlformats.org/officeDocument/2006/relationships/image" Target="../media/image938.png"/><Relationship Id="rId25" Type="http://schemas.openxmlformats.org/officeDocument/2006/relationships/image" Target="../media/image949.png"/><Relationship Id="rId46" Type="http://schemas.openxmlformats.org/officeDocument/2006/relationships/customXml" Target="../ink/ink953.xml"/><Relationship Id="rId67" Type="http://schemas.openxmlformats.org/officeDocument/2006/relationships/image" Target="../media/image970.png"/><Relationship Id="rId116" Type="http://schemas.openxmlformats.org/officeDocument/2006/relationships/customXml" Target="../ink/ink988.xml"/><Relationship Id="rId137" Type="http://schemas.openxmlformats.org/officeDocument/2006/relationships/image" Target="../media/image1004.png"/><Relationship Id="rId20" Type="http://schemas.openxmlformats.org/officeDocument/2006/relationships/customXml" Target="../ink/ink940.xml"/><Relationship Id="rId41" Type="http://schemas.openxmlformats.org/officeDocument/2006/relationships/image" Target="../media/image957.png"/><Relationship Id="rId62" Type="http://schemas.openxmlformats.org/officeDocument/2006/relationships/customXml" Target="../ink/ink961.xml"/><Relationship Id="rId83" Type="http://schemas.openxmlformats.org/officeDocument/2006/relationships/image" Target="../media/image978.png"/><Relationship Id="rId88" Type="http://schemas.openxmlformats.org/officeDocument/2006/relationships/customXml" Target="../ink/ink974.xml"/><Relationship Id="rId111" Type="http://schemas.openxmlformats.org/officeDocument/2006/relationships/image" Target="../media/image992.png"/><Relationship Id="rId132" Type="http://schemas.openxmlformats.org/officeDocument/2006/relationships/customXml" Target="../ink/ink996.xml"/><Relationship Id="rId15" Type="http://schemas.openxmlformats.org/officeDocument/2006/relationships/image" Target="../media/image944.png"/><Relationship Id="rId36" Type="http://schemas.openxmlformats.org/officeDocument/2006/relationships/customXml" Target="../ink/ink948.xml"/><Relationship Id="rId57" Type="http://schemas.openxmlformats.org/officeDocument/2006/relationships/image" Target="../media/image965.png"/><Relationship Id="rId106" Type="http://schemas.openxmlformats.org/officeDocument/2006/relationships/customXml" Target="../ink/ink983.xml"/><Relationship Id="rId127" Type="http://schemas.openxmlformats.org/officeDocument/2006/relationships/image" Target="../media/image999.png"/><Relationship Id="rId10" Type="http://schemas.openxmlformats.org/officeDocument/2006/relationships/customXml" Target="../ink/ink935.xml"/><Relationship Id="rId31" Type="http://schemas.openxmlformats.org/officeDocument/2006/relationships/image" Target="../media/image952.png"/><Relationship Id="rId52" Type="http://schemas.openxmlformats.org/officeDocument/2006/relationships/customXml" Target="../ink/ink956.xml"/><Relationship Id="rId73" Type="http://schemas.openxmlformats.org/officeDocument/2006/relationships/image" Target="../media/image973.png"/><Relationship Id="rId78" Type="http://schemas.openxmlformats.org/officeDocument/2006/relationships/customXml" Target="../ink/ink969.xml"/><Relationship Id="rId94" Type="http://schemas.openxmlformats.org/officeDocument/2006/relationships/customXml" Target="../ink/ink977.xml"/><Relationship Id="rId99" Type="http://schemas.openxmlformats.org/officeDocument/2006/relationships/image" Target="../media/image986.png"/><Relationship Id="rId101" Type="http://schemas.openxmlformats.org/officeDocument/2006/relationships/image" Target="../media/image987.png"/><Relationship Id="rId122" Type="http://schemas.openxmlformats.org/officeDocument/2006/relationships/customXml" Target="../ink/ink991.xml"/><Relationship Id="rId143" Type="http://schemas.openxmlformats.org/officeDocument/2006/relationships/image" Target="../media/image1007.png"/><Relationship Id="rId148" Type="http://schemas.openxmlformats.org/officeDocument/2006/relationships/customXml" Target="../ink/ink1004.xml"/><Relationship Id="rId4" Type="http://schemas.openxmlformats.org/officeDocument/2006/relationships/customXml" Target="../ink/ink932.xml"/><Relationship Id="rId9" Type="http://schemas.openxmlformats.org/officeDocument/2006/relationships/image" Target="../media/image941.png"/><Relationship Id="rId26" Type="http://schemas.openxmlformats.org/officeDocument/2006/relationships/customXml" Target="../ink/ink943.xml"/><Relationship Id="rId47" Type="http://schemas.openxmlformats.org/officeDocument/2006/relationships/image" Target="../media/image960.png"/><Relationship Id="rId68" Type="http://schemas.openxmlformats.org/officeDocument/2006/relationships/customXml" Target="../ink/ink964.xml"/><Relationship Id="rId89" Type="http://schemas.openxmlformats.org/officeDocument/2006/relationships/image" Target="../media/image981.png"/><Relationship Id="rId112" Type="http://schemas.openxmlformats.org/officeDocument/2006/relationships/customXml" Target="../ink/ink986.xml"/><Relationship Id="rId133" Type="http://schemas.openxmlformats.org/officeDocument/2006/relationships/image" Target="../media/image1002.png"/><Relationship Id="rId16" Type="http://schemas.openxmlformats.org/officeDocument/2006/relationships/customXml" Target="../ink/ink938.xml"/><Relationship Id="rId37" Type="http://schemas.openxmlformats.org/officeDocument/2006/relationships/image" Target="../media/image955.png"/><Relationship Id="rId58" Type="http://schemas.openxmlformats.org/officeDocument/2006/relationships/customXml" Target="../ink/ink959.xml"/><Relationship Id="rId79" Type="http://schemas.openxmlformats.org/officeDocument/2006/relationships/image" Target="../media/image976.png"/><Relationship Id="rId102" Type="http://schemas.openxmlformats.org/officeDocument/2006/relationships/customXml" Target="../ink/ink981.xml"/><Relationship Id="rId123" Type="http://schemas.openxmlformats.org/officeDocument/2006/relationships/image" Target="../media/image997.png"/><Relationship Id="rId144" Type="http://schemas.openxmlformats.org/officeDocument/2006/relationships/customXml" Target="../ink/ink1002.xml"/><Relationship Id="rId90" Type="http://schemas.openxmlformats.org/officeDocument/2006/relationships/customXml" Target="../ink/ink97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4.xml"/><Relationship Id="rId21" Type="http://schemas.openxmlformats.org/officeDocument/2006/relationships/image" Target="../media/image1016.png"/><Relationship Id="rId42" Type="http://schemas.openxmlformats.org/officeDocument/2006/relationships/customXml" Target="../ink/ink1026.xml"/><Relationship Id="rId63" Type="http://schemas.openxmlformats.org/officeDocument/2006/relationships/image" Target="../media/image1036.png"/><Relationship Id="rId84" Type="http://schemas.openxmlformats.org/officeDocument/2006/relationships/image" Target="../media/image1046.png"/><Relationship Id="rId138" Type="http://schemas.openxmlformats.org/officeDocument/2006/relationships/image" Target="../media/image1073.png"/><Relationship Id="rId107" Type="http://schemas.openxmlformats.org/officeDocument/2006/relationships/customXml" Target="../ink/ink1059.xml"/><Relationship Id="rId11" Type="http://schemas.openxmlformats.org/officeDocument/2006/relationships/image" Target="../media/image10110.png"/><Relationship Id="rId32" Type="http://schemas.openxmlformats.org/officeDocument/2006/relationships/customXml" Target="../ink/ink1021.xml"/><Relationship Id="rId53" Type="http://schemas.openxmlformats.org/officeDocument/2006/relationships/image" Target="../media/image1031.png"/><Relationship Id="rId74" Type="http://schemas.openxmlformats.org/officeDocument/2006/relationships/image" Target="../media/image1041.png"/><Relationship Id="rId128" Type="http://schemas.openxmlformats.org/officeDocument/2006/relationships/image" Target="../media/image1068.png"/><Relationship Id="rId149" Type="http://schemas.openxmlformats.org/officeDocument/2006/relationships/customXml" Target="../ink/ink1080.xml"/><Relationship Id="rId5" Type="http://schemas.openxmlformats.org/officeDocument/2006/relationships/image" Target="../media/image10080.png"/><Relationship Id="rId95" Type="http://schemas.openxmlformats.org/officeDocument/2006/relationships/customXml" Target="../ink/ink1053.xml"/><Relationship Id="rId22" Type="http://schemas.openxmlformats.org/officeDocument/2006/relationships/customXml" Target="../ink/ink1016.xml"/><Relationship Id="rId27" Type="http://schemas.openxmlformats.org/officeDocument/2006/relationships/image" Target="../media/image1019.png"/><Relationship Id="rId43" Type="http://schemas.openxmlformats.org/officeDocument/2006/relationships/image" Target="../media/image1027.png"/><Relationship Id="rId48" Type="http://schemas.openxmlformats.org/officeDocument/2006/relationships/customXml" Target="../ink/ink1029.xml"/><Relationship Id="rId64" Type="http://schemas.openxmlformats.org/officeDocument/2006/relationships/customXml" Target="../ink/ink1037.xml"/><Relationship Id="rId69" Type="http://schemas.openxmlformats.org/officeDocument/2006/relationships/image" Target="../media/image1039.png"/><Relationship Id="rId113" Type="http://schemas.openxmlformats.org/officeDocument/2006/relationships/customXml" Target="../ink/ink1062.xml"/><Relationship Id="rId118" Type="http://schemas.openxmlformats.org/officeDocument/2006/relationships/image" Target="../media/image1063.png"/><Relationship Id="rId134" Type="http://schemas.openxmlformats.org/officeDocument/2006/relationships/image" Target="../media/image1071.png"/><Relationship Id="rId139" Type="http://schemas.openxmlformats.org/officeDocument/2006/relationships/customXml" Target="../ink/ink1075.xml"/><Relationship Id="rId80" Type="http://schemas.openxmlformats.org/officeDocument/2006/relationships/image" Target="../media/image1044.png"/><Relationship Id="rId85" Type="http://schemas.openxmlformats.org/officeDocument/2006/relationships/customXml" Target="../ink/ink1048.xml"/><Relationship Id="rId150" Type="http://schemas.openxmlformats.org/officeDocument/2006/relationships/image" Target="../media/image1079.png"/><Relationship Id="rId155" Type="http://schemas.openxmlformats.org/officeDocument/2006/relationships/customXml" Target="../ink/ink1083.xml"/><Relationship Id="rId12" Type="http://schemas.openxmlformats.org/officeDocument/2006/relationships/customXml" Target="../ink/ink1011.xml"/><Relationship Id="rId17" Type="http://schemas.openxmlformats.org/officeDocument/2006/relationships/image" Target="../media/image1014.png"/><Relationship Id="rId33" Type="http://schemas.openxmlformats.org/officeDocument/2006/relationships/image" Target="../media/image1022.png"/><Relationship Id="rId38" Type="http://schemas.openxmlformats.org/officeDocument/2006/relationships/customXml" Target="../ink/ink1024.xml"/><Relationship Id="rId59" Type="http://schemas.openxmlformats.org/officeDocument/2006/relationships/image" Target="../media/image1034.png"/><Relationship Id="rId103" Type="http://schemas.openxmlformats.org/officeDocument/2006/relationships/customXml" Target="../ink/ink1057.xml"/><Relationship Id="rId108" Type="http://schemas.openxmlformats.org/officeDocument/2006/relationships/image" Target="../media/image1058.png"/><Relationship Id="rId124" Type="http://schemas.openxmlformats.org/officeDocument/2006/relationships/image" Target="../media/image1066.png"/><Relationship Id="rId129" Type="http://schemas.openxmlformats.org/officeDocument/2006/relationships/customXml" Target="../ink/ink1070.xml"/><Relationship Id="rId54" Type="http://schemas.openxmlformats.org/officeDocument/2006/relationships/customXml" Target="../ink/ink1032.xml"/><Relationship Id="rId70" Type="http://schemas.openxmlformats.org/officeDocument/2006/relationships/customXml" Target="../ink/ink1040.xml"/><Relationship Id="rId75" Type="http://schemas.openxmlformats.org/officeDocument/2006/relationships/customXml" Target="../ink/ink1043.xml"/><Relationship Id="rId91" Type="http://schemas.openxmlformats.org/officeDocument/2006/relationships/customXml" Target="../ink/ink1051.xml"/><Relationship Id="rId96" Type="http://schemas.openxmlformats.org/officeDocument/2006/relationships/image" Target="../media/image1052.png"/><Relationship Id="rId140" Type="http://schemas.openxmlformats.org/officeDocument/2006/relationships/image" Target="../media/image1074.png"/><Relationship Id="rId145" Type="http://schemas.openxmlformats.org/officeDocument/2006/relationships/customXml" Target="../ink/ink10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8.xml"/><Relationship Id="rId23" Type="http://schemas.openxmlformats.org/officeDocument/2006/relationships/image" Target="../media/image1017.png"/><Relationship Id="rId28" Type="http://schemas.openxmlformats.org/officeDocument/2006/relationships/customXml" Target="../ink/ink1019.xml"/><Relationship Id="rId49" Type="http://schemas.openxmlformats.org/officeDocument/2006/relationships/image" Target="../media/image1029.png"/><Relationship Id="rId114" Type="http://schemas.openxmlformats.org/officeDocument/2006/relationships/image" Target="../media/image1061.png"/><Relationship Id="rId119" Type="http://schemas.openxmlformats.org/officeDocument/2006/relationships/customXml" Target="../ink/ink1065.xml"/><Relationship Id="rId44" Type="http://schemas.openxmlformats.org/officeDocument/2006/relationships/customXml" Target="../ink/ink1027.xml"/><Relationship Id="rId60" Type="http://schemas.openxmlformats.org/officeDocument/2006/relationships/customXml" Target="../ink/ink1035.xml"/><Relationship Id="rId65" Type="http://schemas.openxmlformats.org/officeDocument/2006/relationships/image" Target="../media/image1037.png"/><Relationship Id="rId81" Type="http://schemas.openxmlformats.org/officeDocument/2006/relationships/customXml" Target="../ink/ink1046.xml"/><Relationship Id="rId86" Type="http://schemas.openxmlformats.org/officeDocument/2006/relationships/image" Target="../media/image1047.png"/><Relationship Id="rId130" Type="http://schemas.openxmlformats.org/officeDocument/2006/relationships/image" Target="../media/image1069.png"/><Relationship Id="rId135" Type="http://schemas.openxmlformats.org/officeDocument/2006/relationships/customXml" Target="../ink/ink1073.xml"/><Relationship Id="rId151" Type="http://schemas.openxmlformats.org/officeDocument/2006/relationships/customXml" Target="../ink/ink1081.xml"/><Relationship Id="rId156" Type="http://schemas.openxmlformats.org/officeDocument/2006/relationships/image" Target="../media/image1082.png"/><Relationship Id="rId13" Type="http://schemas.openxmlformats.org/officeDocument/2006/relationships/image" Target="../media/image1012.png"/><Relationship Id="rId18" Type="http://schemas.openxmlformats.org/officeDocument/2006/relationships/customXml" Target="../ink/ink1014.xml"/><Relationship Id="rId39" Type="http://schemas.openxmlformats.org/officeDocument/2006/relationships/image" Target="../media/image1025.png"/><Relationship Id="rId109" Type="http://schemas.openxmlformats.org/officeDocument/2006/relationships/customXml" Target="../ink/ink1060.xml"/><Relationship Id="rId34" Type="http://schemas.openxmlformats.org/officeDocument/2006/relationships/customXml" Target="../ink/ink1022.xml"/><Relationship Id="rId50" Type="http://schemas.openxmlformats.org/officeDocument/2006/relationships/customXml" Target="../ink/ink1030.xml"/><Relationship Id="rId55" Type="http://schemas.openxmlformats.org/officeDocument/2006/relationships/image" Target="../media/image1032.png"/><Relationship Id="rId76" Type="http://schemas.openxmlformats.org/officeDocument/2006/relationships/image" Target="../media/image1042.png"/><Relationship Id="rId97" Type="http://schemas.openxmlformats.org/officeDocument/2006/relationships/customXml" Target="../ink/ink1054.xml"/><Relationship Id="rId104" Type="http://schemas.openxmlformats.org/officeDocument/2006/relationships/image" Target="../media/image1056.png"/><Relationship Id="rId120" Type="http://schemas.openxmlformats.org/officeDocument/2006/relationships/image" Target="../media/image1064.png"/><Relationship Id="rId125" Type="http://schemas.openxmlformats.org/officeDocument/2006/relationships/customXml" Target="../ink/ink1068.xml"/><Relationship Id="rId141" Type="http://schemas.openxmlformats.org/officeDocument/2006/relationships/customXml" Target="../ink/ink1076.xml"/><Relationship Id="rId146" Type="http://schemas.openxmlformats.org/officeDocument/2006/relationships/image" Target="../media/image1077.png"/><Relationship Id="rId7" Type="http://schemas.openxmlformats.org/officeDocument/2006/relationships/image" Target="../media/image10090.png"/><Relationship Id="rId71" Type="http://schemas.openxmlformats.org/officeDocument/2006/relationships/customXml" Target="../ink/ink1041.xml"/><Relationship Id="rId92" Type="http://schemas.openxmlformats.org/officeDocument/2006/relationships/image" Target="../media/image1050.png"/><Relationship Id="rId2" Type="http://schemas.openxmlformats.org/officeDocument/2006/relationships/customXml" Target="../ink/ink1006.xml"/><Relationship Id="rId29" Type="http://schemas.openxmlformats.org/officeDocument/2006/relationships/image" Target="../media/image1020.png"/><Relationship Id="rId24" Type="http://schemas.openxmlformats.org/officeDocument/2006/relationships/customXml" Target="../ink/ink1017.xml"/><Relationship Id="rId40" Type="http://schemas.openxmlformats.org/officeDocument/2006/relationships/customXml" Target="../ink/ink1025.xml"/><Relationship Id="rId45" Type="http://schemas.openxmlformats.org/officeDocument/2006/relationships/image" Target="../media/image1028.png"/><Relationship Id="rId66" Type="http://schemas.openxmlformats.org/officeDocument/2006/relationships/customXml" Target="../ink/ink1038.xml"/><Relationship Id="rId87" Type="http://schemas.openxmlformats.org/officeDocument/2006/relationships/customXml" Target="../ink/ink1049.xml"/><Relationship Id="rId110" Type="http://schemas.openxmlformats.org/officeDocument/2006/relationships/image" Target="../media/image1059.png"/><Relationship Id="rId115" Type="http://schemas.openxmlformats.org/officeDocument/2006/relationships/customXml" Target="../ink/ink1063.xml"/><Relationship Id="rId131" Type="http://schemas.openxmlformats.org/officeDocument/2006/relationships/customXml" Target="../ink/ink1071.xml"/><Relationship Id="rId136" Type="http://schemas.openxmlformats.org/officeDocument/2006/relationships/image" Target="../media/image1072.png"/><Relationship Id="rId61" Type="http://schemas.openxmlformats.org/officeDocument/2006/relationships/image" Target="../media/image1035.png"/><Relationship Id="rId82" Type="http://schemas.openxmlformats.org/officeDocument/2006/relationships/image" Target="../media/image1045.png"/><Relationship Id="rId152" Type="http://schemas.openxmlformats.org/officeDocument/2006/relationships/image" Target="../media/image1080.png"/><Relationship Id="rId19" Type="http://schemas.openxmlformats.org/officeDocument/2006/relationships/image" Target="../media/image1015.png"/><Relationship Id="rId14" Type="http://schemas.openxmlformats.org/officeDocument/2006/relationships/customXml" Target="../ink/ink1012.xml"/><Relationship Id="rId30" Type="http://schemas.openxmlformats.org/officeDocument/2006/relationships/customXml" Target="../ink/ink1020.xml"/><Relationship Id="rId35" Type="http://schemas.openxmlformats.org/officeDocument/2006/relationships/image" Target="../media/image1023.png"/><Relationship Id="rId56" Type="http://schemas.openxmlformats.org/officeDocument/2006/relationships/customXml" Target="../ink/ink1033.xml"/><Relationship Id="rId77" Type="http://schemas.openxmlformats.org/officeDocument/2006/relationships/customXml" Target="../ink/ink1044.xml"/><Relationship Id="rId100" Type="http://schemas.openxmlformats.org/officeDocument/2006/relationships/image" Target="../media/image1054.png"/><Relationship Id="rId105" Type="http://schemas.openxmlformats.org/officeDocument/2006/relationships/customXml" Target="../ink/ink1058.xml"/><Relationship Id="rId126" Type="http://schemas.openxmlformats.org/officeDocument/2006/relationships/image" Target="../media/image1067.png"/><Relationship Id="rId147" Type="http://schemas.openxmlformats.org/officeDocument/2006/relationships/customXml" Target="../ink/ink1079.xml"/><Relationship Id="rId8" Type="http://schemas.openxmlformats.org/officeDocument/2006/relationships/customXml" Target="../ink/ink1009.xml"/><Relationship Id="rId51" Type="http://schemas.openxmlformats.org/officeDocument/2006/relationships/image" Target="../media/image1030.png"/><Relationship Id="rId72" Type="http://schemas.openxmlformats.org/officeDocument/2006/relationships/image" Target="../media/image1040.png"/><Relationship Id="rId93" Type="http://schemas.openxmlformats.org/officeDocument/2006/relationships/customXml" Target="../ink/ink1052.xml"/><Relationship Id="rId98" Type="http://schemas.openxmlformats.org/officeDocument/2006/relationships/image" Target="../media/image1053.png"/><Relationship Id="rId121" Type="http://schemas.openxmlformats.org/officeDocument/2006/relationships/customXml" Target="../ink/ink1066.xml"/><Relationship Id="rId142" Type="http://schemas.openxmlformats.org/officeDocument/2006/relationships/image" Target="../media/image1075.png"/><Relationship Id="rId3" Type="http://schemas.openxmlformats.org/officeDocument/2006/relationships/image" Target="../media/image10070.png"/><Relationship Id="rId25" Type="http://schemas.openxmlformats.org/officeDocument/2006/relationships/image" Target="../media/image1018.png"/><Relationship Id="rId46" Type="http://schemas.openxmlformats.org/officeDocument/2006/relationships/customXml" Target="../ink/ink1028.xml"/><Relationship Id="rId67" Type="http://schemas.openxmlformats.org/officeDocument/2006/relationships/image" Target="../media/image1038.png"/><Relationship Id="rId116" Type="http://schemas.openxmlformats.org/officeDocument/2006/relationships/image" Target="../media/image1062.png"/><Relationship Id="rId137" Type="http://schemas.openxmlformats.org/officeDocument/2006/relationships/customXml" Target="../ink/ink1074.xml"/><Relationship Id="rId20" Type="http://schemas.openxmlformats.org/officeDocument/2006/relationships/customXml" Target="../ink/ink1015.xml"/><Relationship Id="rId41" Type="http://schemas.openxmlformats.org/officeDocument/2006/relationships/image" Target="../media/image1026.png"/><Relationship Id="rId62" Type="http://schemas.openxmlformats.org/officeDocument/2006/relationships/customXml" Target="../ink/ink1036.xml"/><Relationship Id="rId83" Type="http://schemas.openxmlformats.org/officeDocument/2006/relationships/customXml" Target="../ink/ink1047.xml"/><Relationship Id="rId88" Type="http://schemas.openxmlformats.org/officeDocument/2006/relationships/image" Target="../media/image1048.png"/><Relationship Id="rId111" Type="http://schemas.openxmlformats.org/officeDocument/2006/relationships/customXml" Target="../ink/ink1061.xml"/><Relationship Id="rId132" Type="http://schemas.openxmlformats.org/officeDocument/2006/relationships/image" Target="../media/image1070.png"/><Relationship Id="rId153" Type="http://schemas.openxmlformats.org/officeDocument/2006/relationships/customXml" Target="../ink/ink1082.xml"/><Relationship Id="rId15" Type="http://schemas.openxmlformats.org/officeDocument/2006/relationships/image" Target="../media/image1013.png"/><Relationship Id="rId36" Type="http://schemas.openxmlformats.org/officeDocument/2006/relationships/customXml" Target="../ink/ink1023.xml"/><Relationship Id="rId57" Type="http://schemas.openxmlformats.org/officeDocument/2006/relationships/image" Target="../media/image1033.png"/><Relationship Id="rId106" Type="http://schemas.openxmlformats.org/officeDocument/2006/relationships/image" Target="../media/image1057.png"/><Relationship Id="rId127" Type="http://schemas.openxmlformats.org/officeDocument/2006/relationships/customXml" Target="../ink/ink1069.xml"/><Relationship Id="rId10" Type="http://schemas.openxmlformats.org/officeDocument/2006/relationships/customXml" Target="../ink/ink1010.xml"/><Relationship Id="rId31" Type="http://schemas.openxmlformats.org/officeDocument/2006/relationships/image" Target="../media/image1021.png"/><Relationship Id="rId52" Type="http://schemas.openxmlformats.org/officeDocument/2006/relationships/customXml" Target="../ink/ink1031.xml"/><Relationship Id="rId73" Type="http://schemas.openxmlformats.org/officeDocument/2006/relationships/customXml" Target="../ink/ink1042.xml"/><Relationship Id="rId78" Type="http://schemas.openxmlformats.org/officeDocument/2006/relationships/image" Target="../media/image1043.png"/><Relationship Id="rId94" Type="http://schemas.openxmlformats.org/officeDocument/2006/relationships/image" Target="../media/image1051.png"/><Relationship Id="rId99" Type="http://schemas.openxmlformats.org/officeDocument/2006/relationships/customXml" Target="../ink/ink1055.xml"/><Relationship Id="rId101" Type="http://schemas.openxmlformats.org/officeDocument/2006/relationships/customXml" Target="../ink/ink1056.xml"/><Relationship Id="rId122" Type="http://schemas.openxmlformats.org/officeDocument/2006/relationships/image" Target="../media/image1065.png"/><Relationship Id="rId143" Type="http://schemas.openxmlformats.org/officeDocument/2006/relationships/customXml" Target="../ink/ink1077.xml"/><Relationship Id="rId148" Type="http://schemas.openxmlformats.org/officeDocument/2006/relationships/image" Target="../media/image1078.png"/><Relationship Id="rId4" Type="http://schemas.openxmlformats.org/officeDocument/2006/relationships/customXml" Target="../ink/ink1007.xml"/><Relationship Id="rId9" Type="http://schemas.openxmlformats.org/officeDocument/2006/relationships/image" Target="../media/image10100.png"/><Relationship Id="rId26" Type="http://schemas.openxmlformats.org/officeDocument/2006/relationships/customXml" Target="../ink/ink1018.xml"/><Relationship Id="rId47" Type="http://schemas.openxmlformats.org/officeDocument/2006/relationships/image" Target="../media/image246.png"/><Relationship Id="rId68" Type="http://schemas.openxmlformats.org/officeDocument/2006/relationships/customXml" Target="../ink/ink1039.xml"/><Relationship Id="rId89" Type="http://schemas.openxmlformats.org/officeDocument/2006/relationships/customXml" Target="../ink/ink1050.xml"/><Relationship Id="rId112" Type="http://schemas.openxmlformats.org/officeDocument/2006/relationships/image" Target="../media/image1060.png"/><Relationship Id="rId133" Type="http://schemas.openxmlformats.org/officeDocument/2006/relationships/customXml" Target="../ink/ink1072.xml"/><Relationship Id="rId154" Type="http://schemas.openxmlformats.org/officeDocument/2006/relationships/image" Target="../media/image1081.png"/><Relationship Id="rId16" Type="http://schemas.openxmlformats.org/officeDocument/2006/relationships/customXml" Target="../ink/ink1013.xml"/><Relationship Id="rId37" Type="http://schemas.openxmlformats.org/officeDocument/2006/relationships/image" Target="../media/image1024.png"/><Relationship Id="rId58" Type="http://schemas.openxmlformats.org/officeDocument/2006/relationships/customXml" Target="../ink/ink1034.xml"/><Relationship Id="rId79" Type="http://schemas.openxmlformats.org/officeDocument/2006/relationships/customXml" Target="../ink/ink1045.xml"/><Relationship Id="rId102" Type="http://schemas.openxmlformats.org/officeDocument/2006/relationships/image" Target="../media/image1055.png"/><Relationship Id="rId123" Type="http://schemas.openxmlformats.org/officeDocument/2006/relationships/customXml" Target="../ink/ink1067.xml"/><Relationship Id="rId144" Type="http://schemas.openxmlformats.org/officeDocument/2006/relationships/image" Target="../media/image1076.png"/><Relationship Id="rId90" Type="http://schemas.openxmlformats.org/officeDocument/2006/relationships/image" Target="../media/image104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0.png"/><Relationship Id="rId21" Type="http://schemas.openxmlformats.org/officeDocument/2006/relationships/image" Target="../media/image1092.png"/><Relationship Id="rId63" Type="http://schemas.openxmlformats.org/officeDocument/2006/relationships/image" Target="../media/image1113.png"/><Relationship Id="rId159" Type="http://schemas.openxmlformats.org/officeDocument/2006/relationships/customXml" Target="../ink/ink1163.xml"/><Relationship Id="rId170" Type="http://schemas.openxmlformats.org/officeDocument/2006/relationships/image" Target="../media/image1166.png"/><Relationship Id="rId226" Type="http://schemas.openxmlformats.org/officeDocument/2006/relationships/image" Target="../media/image1194.png"/><Relationship Id="rId268" Type="http://schemas.openxmlformats.org/officeDocument/2006/relationships/image" Target="../media/image1215.png"/><Relationship Id="rId11" Type="http://schemas.openxmlformats.org/officeDocument/2006/relationships/image" Target="../media/image1087.png"/><Relationship Id="rId32" Type="http://schemas.openxmlformats.org/officeDocument/2006/relationships/customXml" Target="../ink/ink1099.xml"/><Relationship Id="rId53" Type="http://schemas.openxmlformats.org/officeDocument/2006/relationships/image" Target="../media/image1108.png"/><Relationship Id="rId74" Type="http://schemas.openxmlformats.org/officeDocument/2006/relationships/customXml" Target="../ink/ink1120.xml"/><Relationship Id="rId128" Type="http://schemas.openxmlformats.org/officeDocument/2006/relationships/customXml" Target="../ink/ink1147.xml"/><Relationship Id="rId149" Type="http://schemas.openxmlformats.org/officeDocument/2006/relationships/customXml" Target="../ink/ink1158.xml"/><Relationship Id="rId5" Type="http://schemas.openxmlformats.org/officeDocument/2006/relationships/image" Target="../media/image1084.png"/><Relationship Id="rId95" Type="http://schemas.openxmlformats.org/officeDocument/2006/relationships/image" Target="../media/image1129.png"/><Relationship Id="rId160" Type="http://schemas.openxmlformats.org/officeDocument/2006/relationships/image" Target="../media/image1161.png"/><Relationship Id="rId181" Type="http://schemas.openxmlformats.org/officeDocument/2006/relationships/customXml" Target="../ink/ink1174.xml"/><Relationship Id="rId216" Type="http://schemas.openxmlformats.org/officeDocument/2006/relationships/image" Target="../media/image1189.png"/><Relationship Id="rId237" Type="http://schemas.openxmlformats.org/officeDocument/2006/relationships/customXml" Target="../ink/ink1202.xml"/><Relationship Id="rId258" Type="http://schemas.openxmlformats.org/officeDocument/2006/relationships/image" Target="../media/image1210.png"/><Relationship Id="rId22" Type="http://schemas.openxmlformats.org/officeDocument/2006/relationships/customXml" Target="../ink/ink1094.xml"/><Relationship Id="rId43" Type="http://schemas.openxmlformats.org/officeDocument/2006/relationships/image" Target="../media/image1103.png"/><Relationship Id="rId64" Type="http://schemas.openxmlformats.org/officeDocument/2006/relationships/customXml" Target="../ink/ink1115.xml"/><Relationship Id="rId118" Type="http://schemas.openxmlformats.org/officeDocument/2006/relationships/customXml" Target="../ink/ink1142.xml"/><Relationship Id="rId139" Type="http://schemas.openxmlformats.org/officeDocument/2006/relationships/image" Target="../media/image1151.png"/><Relationship Id="rId85" Type="http://schemas.openxmlformats.org/officeDocument/2006/relationships/image" Target="../media/image1124.png"/><Relationship Id="rId150" Type="http://schemas.openxmlformats.org/officeDocument/2006/relationships/image" Target="../media/image1156.png"/><Relationship Id="rId171" Type="http://schemas.openxmlformats.org/officeDocument/2006/relationships/customXml" Target="../ink/ink1169.xml"/><Relationship Id="rId192" Type="http://schemas.openxmlformats.org/officeDocument/2006/relationships/image" Target="../media/image1177.png"/><Relationship Id="rId206" Type="http://schemas.openxmlformats.org/officeDocument/2006/relationships/image" Target="../media/image1184.png"/><Relationship Id="rId227" Type="http://schemas.openxmlformats.org/officeDocument/2006/relationships/customXml" Target="../ink/ink1197.xml"/><Relationship Id="rId248" Type="http://schemas.openxmlformats.org/officeDocument/2006/relationships/image" Target="../media/image1205.png"/><Relationship Id="rId269" Type="http://schemas.openxmlformats.org/officeDocument/2006/relationships/customXml" Target="../ink/ink1218.xml"/><Relationship Id="rId12" Type="http://schemas.openxmlformats.org/officeDocument/2006/relationships/customXml" Target="../ink/ink1089.xml"/><Relationship Id="rId33" Type="http://schemas.openxmlformats.org/officeDocument/2006/relationships/image" Target="../media/image1098.png"/><Relationship Id="rId108" Type="http://schemas.openxmlformats.org/officeDocument/2006/relationships/customXml" Target="../ink/ink1137.xml"/><Relationship Id="rId129" Type="http://schemas.openxmlformats.org/officeDocument/2006/relationships/image" Target="../media/image1146.png"/><Relationship Id="rId54" Type="http://schemas.openxmlformats.org/officeDocument/2006/relationships/customXml" Target="../ink/ink1110.xml"/><Relationship Id="rId75" Type="http://schemas.openxmlformats.org/officeDocument/2006/relationships/image" Target="../media/image1119.png"/><Relationship Id="rId96" Type="http://schemas.openxmlformats.org/officeDocument/2006/relationships/customXml" Target="../ink/ink1131.xml"/><Relationship Id="rId140" Type="http://schemas.openxmlformats.org/officeDocument/2006/relationships/customXml" Target="../ink/ink1153.xml"/><Relationship Id="rId161" Type="http://schemas.openxmlformats.org/officeDocument/2006/relationships/customXml" Target="../ink/ink1164.xml"/><Relationship Id="rId182" Type="http://schemas.openxmlformats.org/officeDocument/2006/relationships/image" Target="../media/image1172.png"/><Relationship Id="rId217" Type="http://schemas.openxmlformats.org/officeDocument/2006/relationships/customXml" Target="../ink/ink1192.xml"/><Relationship Id="rId6" Type="http://schemas.openxmlformats.org/officeDocument/2006/relationships/customXml" Target="../ink/ink1086.xml"/><Relationship Id="rId238" Type="http://schemas.openxmlformats.org/officeDocument/2006/relationships/image" Target="../media/image1200.png"/><Relationship Id="rId259" Type="http://schemas.openxmlformats.org/officeDocument/2006/relationships/customXml" Target="../ink/ink1213.xml"/><Relationship Id="rId23" Type="http://schemas.openxmlformats.org/officeDocument/2006/relationships/image" Target="../media/image1093.png"/><Relationship Id="rId119" Type="http://schemas.openxmlformats.org/officeDocument/2006/relationships/image" Target="../media/image1141.png"/><Relationship Id="rId270" Type="http://schemas.openxmlformats.org/officeDocument/2006/relationships/image" Target="../media/image1216.png"/><Relationship Id="rId44" Type="http://schemas.openxmlformats.org/officeDocument/2006/relationships/customXml" Target="../ink/ink1105.xml"/><Relationship Id="rId65" Type="http://schemas.openxmlformats.org/officeDocument/2006/relationships/image" Target="../media/image1114.png"/><Relationship Id="rId86" Type="http://schemas.openxmlformats.org/officeDocument/2006/relationships/customXml" Target="../ink/ink1126.xml"/><Relationship Id="rId130" Type="http://schemas.openxmlformats.org/officeDocument/2006/relationships/customXml" Target="../ink/ink1148.xml"/><Relationship Id="rId151" Type="http://schemas.openxmlformats.org/officeDocument/2006/relationships/customXml" Target="../ink/ink1159.xml"/><Relationship Id="rId172" Type="http://schemas.openxmlformats.org/officeDocument/2006/relationships/image" Target="../media/image1167.png"/><Relationship Id="rId193" Type="http://schemas.openxmlformats.org/officeDocument/2006/relationships/customXml" Target="../ink/ink1180.xml"/><Relationship Id="rId207" Type="http://schemas.openxmlformats.org/officeDocument/2006/relationships/customXml" Target="../ink/ink1187.xml"/><Relationship Id="rId228" Type="http://schemas.openxmlformats.org/officeDocument/2006/relationships/image" Target="../media/image1195.png"/><Relationship Id="rId249" Type="http://schemas.openxmlformats.org/officeDocument/2006/relationships/customXml" Target="../ink/ink1208.xml"/><Relationship Id="rId13" Type="http://schemas.openxmlformats.org/officeDocument/2006/relationships/image" Target="../media/image1088.png"/><Relationship Id="rId109" Type="http://schemas.openxmlformats.org/officeDocument/2006/relationships/image" Target="../media/image1136.png"/><Relationship Id="rId260" Type="http://schemas.openxmlformats.org/officeDocument/2006/relationships/image" Target="../media/image1211.png"/><Relationship Id="rId34" Type="http://schemas.openxmlformats.org/officeDocument/2006/relationships/customXml" Target="../ink/ink1100.xml"/><Relationship Id="rId55" Type="http://schemas.openxmlformats.org/officeDocument/2006/relationships/image" Target="../media/image1109.png"/><Relationship Id="rId76" Type="http://schemas.openxmlformats.org/officeDocument/2006/relationships/customXml" Target="../ink/ink1121.xml"/><Relationship Id="rId97" Type="http://schemas.openxmlformats.org/officeDocument/2006/relationships/image" Target="../media/image1130.png"/><Relationship Id="rId120" Type="http://schemas.openxmlformats.org/officeDocument/2006/relationships/customXml" Target="../ink/ink1143.xml"/><Relationship Id="rId141" Type="http://schemas.openxmlformats.org/officeDocument/2006/relationships/customXml" Target="../ink/ink1154.xml"/><Relationship Id="rId7" Type="http://schemas.openxmlformats.org/officeDocument/2006/relationships/image" Target="../media/image1085.png"/><Relationship Id="rId162" Type="http://schemas.openxmlformats.org/officeDocument/2006/relationships/image" Target="../media/image1162.png"/><Relationship Id="rId183" Type="http://schemas.openxmlformats.org/officeDocument/2006/relationships/customXml" Target="../ink/ink1175.xml"/><Relationship Id="rId218" Type="http://schemas.openxmlformats.org/officeDocument/2006/relationships/image" Target="../media/image1190.png"/><Relationship Id="rId239" Type="http://schemas.openxmlformats.org/officeDocument/2006/relationships/customXml" Target="../ink/ink1203.xml"/><Relationship Id="rId250" Type="http://schemas.openxmlformats.org/officeDocument/2006/relationships/image" Target="../media/image1206.png"/><Relationship Id="rId271" Type="http://schemas.openxmlformats.org/officeDocument/2006/relationships/customXml" Target="../ink/ink1219.xml"/><Relationship Id="rId24" Type="http://schemas.openxmlformats.org/officeDocument/2006/relationships/customXml" Target="../ink/ink1095.xml"/><Relationship Id="rId45" Type="http://schemas.openxmlformats.org/officeDocument/2006/relationships/image" Target="../media/image1104.png"/><Relationship Id="rId66" Type="http://schemas.openxmlformats.org/officeDocument/2006/relationships/customXml" Target="../ink/ink1116.xml"/><Relationship Id="rId87" Type="http://schemas.openxmlformats.org/officeDocument/2006/relationships/image" Target="../media/image1125.png"/><Relationship Id="rId110" Type="http://schemas.openxmlformats.org/officeDocument/2006/relationships/customXml" Target="../ink/ink1138.xml"/><Relationship Id="rId131" Type="http://schemas.openxmlformats.org/officeDocument/2006/relationships/image" Target="../media/image1147.png"/><Relationship Id="rId152" Type="http://schemas.openxmlformats.org/officeDocument/2006/relationships/image" Target="../media/image1157.png"/><Relationship Id="rId173" Type="http://schemas.openxmlformats.org/officeDocument/2006/relationships/customXml" Target="../ink/ink1170.xml"/><Relationship Id="rId194" Type="http://schemas.openxmlformats.org/officeDocument/2006/relationships/image" Target="../media/image1178.png"/><Relationship Id="rId208" Type="http://schemas.openxmlformats.org/officeDocument/2006/relationships/image" Target="../media/image1185.png"/><Relationship Id="rId229" Type="http://schemas.openxmlformats.org/officeDocument/2006/relationships/customXml" Target="../ink/ink1198.xml"/><Relationship Id="rId240" Type="http://schemas.openxmlformats.org/officeDocument/2006/relationships/image" Target="../media/image1201.png"/><Relationship Id="rId261" Type="http://schemas.openxmlformats.org/officeDocument/2006/relationships/customXml" Target="../ink/ink1214.xml"/><Relationship Id="rId14" Type="http://schemas.openxmlformats.org/officeDocument/2006/relationships/customXml" Target="../ink/ink1090.xml"/><Relationship Id="rId35" Type="http://schemas.openxmlformats.org/officeDocument/2006/relationships/image" Target="../media/image1099.png"/><Relationship Id="rId56" Type="http://schemas.openxmlformats.org/officeDocument/2006/relationships/customXml" Target="../ink/ink1111.xml"/><Relationship Id="rId77" Type="http://schemas.openxmlformats.org/officeDocument/2006/relationships/image" Target="../media/image1120.png"/><Relationship Id="rId100" Type="http://schemas.openxmlformats.org/officeDocument/2006/relationships/customXml" Target="../ink/ink1133.xml"/><Relationship Id="rId8" Type="http://schemas.openxmlformats.org/officeDocument/2006/relationships/customXml" Target="../ink/ink1087.xml"/><Relationship Id="rId98" Type="http://schemas.openxmlformats.org/officeDocument/2006/relationships/customXml" Target="../ink/ink1132.xml"/><Relationship Id="rId121" Type="http://schemas.openxmlformats.org/officeDocument/2006/relationships/image" Target="../media/image1142.png"/><Relationship Id="rId142" Type="http://schemas.openxmlformats.org/officeDocument/2006/relationships/image" Target="../media/image1152.png"/><Relationship Id="rId163" Type="http://schemas.openxmlformats.org/officeDocument/2006/relationships/customXml" Target="../ink/ink1165.xml"/><Relationship Id="rId184" Type="http://schemas.openxmlformats.org/officeDocument/2006/relationships/image" Target="../media/image1173.png"/><Relationship Id="rId219" Type="http://schemas.openxmlformats.org/officeDocument/2006/relationships/customXml" Target="../ink/ink1193.xml"/><Relationship Id="rId230" Type="http://schemas.openxmlformats.org/officeDocument/2006/relationships/image" Target="../media/image1196.png"/><Relationship Id="rId251" Type="http://schemas.openxmlformats.org/officeDocument/2006/relationships/customXml" Target="../ink/ink1209.xml"/><Relationship Id="rId25" Type="http://schemas.openxmlformats.org/officeDocument/2006/relationships/image" Target="../media/image1094.png"/><Relationship Id="rId46" Type="http://schemas.openxmlformats.org/officeDocument/2006/relationships/customXml" Target="../ink/ink1106.xml"/><Relationship Id="rId67" Type="http://schemas.openxmlformats.org/officeDocument/2006/relationships/image" Target="../media/image1115.png"/><Relationship Id="rId272" Type="http://schemas.openxmlformats.org/officeDocument/2006/relationships/image" Target="../media/image1217.png"/><Relationship Id="rId88" Type="http://schemas.openxmlformats.org/officeDocument/2006/relationships/customXml" Target="../ink/ink1127.xml"/><Relationship Id="rId111" Type="http://schemas.openxmlformats.org/officeDocument/2006/relationships/image" Target="../media/image1137.png"/><Relationship Id="rId132" Type="http://schemas.openxmlformats.org/officeDocument/2006/relationships/customXml" Target="../ink/ink1149.xml"/><Relationship Id="rId153" Type="http://schemas.openxmlformats.org/officeDocument/2006/relationships/customXml" Target="../ink/ink1160.xml"/><Relationship Id="rId174" Type="http://schemas.openxmlformats.org/officeDocument/2006/relationships/image" Target="../media/image1168.png"/><Relationship Id="rId195" Type="http://schemas.openxmlformats.org/officeDocument/2006/relationships/customXml" Target="../ink/ink1181.xml"/><Relationship Id="rId209" Type="http://schemas.openxmlformats.org/officeDocument/2006/relationships/customXml" Target="../ink/ink1188.xml"/><Relationship Id="rId220" Type="http://schemas.openxmlformats.org/officeDocument/2006/relationships/image" Target="../media/image1191.png"/><Relationship Id="rId241" Type="http://schemas.openxmlformats.org/officeDocument/2006/relationships/customXml" Target="../ink/ink1204.xml"/><Relationship Id="rId15" Type="http://schemas.openxmlformats.org/officeDocument/2006/relationships/image" Target="../media/image1089.png"/><Relationship Id="rId36" Type="http://schemas.openxmlformats.org/officeDocument/2006/relationships/customXml" Target="../ink/ink1101.xml"/><Relationship Id="rId57" Type="http://schemas.openxmlformats.org/officeDocument/2006/relationships/image" Target="../media/image1110.png"/><Relationship Id="rId262" Type="http://schemas.openxmlformats.org/officeDocument/2006/relationships/image" Target="../media/image1212.png"/><Relationship Id="rId78" Type="http://schemas.openxmlformats.org/officeDocument/2006/relationships/customXml" Target="../ink/ink1122.xml"/><Relationship Id="rId99" Type="http://schemas.openxmlformats.org/officeDocument/2006/relationships/image" Target="../media/image1131.png"/><Relationship Id="rId101" Type="http://schemas.openxmlformats.org/officeDocument/2006/relationships/image" Target="../media/image1132.png"/><Relationship Id="rId122" Type="http://schemas.openxmlformats.org/officeDocument/2006/relationships/customXml" Target="../ink/ink1144.xml"/><Relationship Id="rId143" Type="http://schemas.openxmlformats.org/officeDocument/2006/relationships/customXml" Target="../ink/ink1155.xml"/><Relationship Id="rId164" Type="http://schemas.openxmlformats.org/officeDocument/2006/relationships/image" Target="../media/image1163.png"/><Relationship Id="rId185" Type="http://schemas.openxmlformats.org/officeDocument/2006/relationships/customXml" Target="../ink/ink1176.xml"/><Relationship Id="rId9" Type="http://schemas.openxmlformats.org/officeDocument/2006/relationships/image" Target="../media/image1086.png"/><Relationship Id="rId210" Type="http://schemas.openxmlformats.org/officeDocument/2006/relationships/image" Target="../media/image1186.png"/><Relationship Id="rId26" Type="http://schemas.openxmlformats.org/officeDocument/2006/relationships/customXml" Target="../ink/ink1096.xml"/><Relationship Id="rId231" Type="http://schemas.openxmlformats.org/officeDocument/2006/relationships/customXml" Target="../ink/ink1199.xml"/><Relationship Id="rId252" Type="http://schemas.openxmlformats.org/officeDocument/2006/relationships/image" Target="../media/image1207.png"/><Relationship Id="rId47" Type="http://schemas.openxmlformats.org/officeDocument/2006/relationships/image" Target="../media/image1105.png"/><Relationship Id="rId68" Type="http://schemas.openxmlformats.org/officeDocument/2006/relationships/customXml" Target="../ink/ink1117.xml"/><Relationship Id="rId89" Type="http://schemas.openxmlformats.org/officeDocument/2006/relationships/image" Target="../media/image1126.png"/><Relationship Id="rId112" Type="http://schemas.openxmlformats.org/officeDocument/2006/relationships/customXml" Target="../ink/ink1139.xml"/><Relationship Id="rId133" Type="http://schemas.openxmlformats.org/officeDocument/2006/relationships/image" Target="../media/image1148.png"/><Relationship Id="rId154" Type="http://schemas.openxmlformats.org/officeDocument/2006/relationships/image" Target="../media/image1158.png"/><Relationship Id="rId175" Type="http://schemas.openxmlformats.org/officeDocument/2006/relationships/customXml" Target="../ink/ink1171.xml"/><Relationship Id="rId196" Type="http://schemas.openxmlformats.org/officeDocument/2006/relationships/image" Target="../media/image1179.png"/><Relationship Id="rId200" Type="http://schemas.openxmlformats.org/officeDocument/2006/relationships/image" Target="../media/image1181.png"/><Relationship Id="rId16" Type="http://schemas.openxmlformats.org/officeDocument/2006/relationships/customXml" Target="../ink/ink1091.xml"/><Relationship Id="rId221" Type="http://schemas.openxmlformats.org/officeDocument/2006/relationships/customXml" Target="../ink/ink1194.xml"/><Relationship Id="rId242" Type="http://schemas.openxmlformats.org/officeDocument/2006/relationships/image" Target="../media/image1202.png"/><Relationship Id="rId263" Type="http://schemas.openxmlformats.org/officeDocument/2006/relationships/customXml" Target="../ink/ink1215.xml"/><Relationship Id="rId37" Type="http://schemas.openxmlformats.org/officeDocument/2006/relationships/image" Target="../media/image1100.png"/><Relationship Id="rId58" Type="http://schemas.openxmlformats.org/officeDocument/2006/relationships/customXml" Target="../ink/ink1112.xml"/><Relationship Id="rId79" Type="http://schemas.openxmlformats.org/officeDocument/2006/relationships/image" Target="../media/image1121.png"/><Relationship Id="rId102" Type="http://schemas.openxmlformats.org/officeDocument/2006/relationships/customXml" Target="../ink/ink1134.xml"/><Relationship Id="rId123" Type="http://schemas.openxmlformats.org/officeDocument/2006/relationships/image" Target="../media/image1143.png"/><Relationship Id="rId144" Type="http://schemas.openxmlformats.org/officeDocument/2006/relationships/image" Target="../media/image1153.png"/><Relationship Id="rId90" Type="http://schemas.openxmlformats.org/officeDocument/2006/relationships/customXml" Target="../ink/ink1128.xml"/><Relationship Id="rId165" Type="http://schemas.openxmlformats.org/officeDocument/2006/relationships/customXml" Target="../ink/ink1166.xml"/><Relationship Id="rId186" Type="http://schemas.openxmlformats.org/officeDocument/2006/relationships/image" Target="../media/image1174.png"/><Relationship Id="rId211" Type="http://schemas.openxmlformats.org/officeDocument/2006/relationships/customXml" Target="../ink/ink1189.xml"/><Relationship Id="rId232" Type="http://schemas.openxmlformats.org/officeDocument/2006/relationships/image" Target="../media/image1197.png"/><Relationship Id="rId253" Type="http://schemas.openxmlformats.org/officeDocument/2006/relationships/customXml" Target="../ink/ink1210.xml"/><Relationship Id="rId27" Type="http://schemas.openxmlformats.org/officeDocument/2006/relationships/image" Target="../media/image1095.png"/><Relationship Id="rId48" Type="http://schemas.openxmlformats.org/officeDocument/2006/relationships/customXml" Target="../ink/ink1107.xml"/><Relationship Id="rId69" Type="http://schemas.openxmlformats.org/officeDocument/2006/relationships/image" Target="../media/image1116.png"/><Relationship Id="rId113" Type="http://schemas.openxmlformats.org/officeDocument/2006/relationships/image" Target="../media/image1138.png"/><Relationship Id="rId134" Type="http://schemas.openxmlformats.org/officeDocument/2006/relationships/customXml" Target="../ink/ink1150.xml"/><Relationship Id="rId80" Type="http://schemas.openxmlformats.org/officeDocument/2006/relationships/customXml" Target="../ink/ink1123.xml"/><Relationship Id="rId155" Type="http://schemas.openxmlformats.org/officeDocument/2006/relationships/customXml" Target="../ink/ink1161.xml"/><Relationship Id="rId176" Type="http://schemas.openxmlformats.org/officeDocument/2006/relationships/image" Target="../media/image1169.png"/><Relationship Id="rId197" Type="http://schemas.openxmlformats.org/officeDocument/2006/relationships/customXml" Target="../ink/ink1182.xml"/><Relationship Id="rId201" Type="http://schemas.openxmlformats.org/officeDocument/2006/relationships/customXml" Target="../ink/ink1184.xml"/><Relationship Id="rId222" Type="http://schemas.openxmlformats.org/officeDocument/2006/relationships/image" Target="../media/image1192.png"/><Relationship Id="rId243" Type="http://schemas.openxmlformats.org/officeDocument/2006/relationships/customXml" Target="../ink/ink1205.xml"/><Relationship Id="rId264" Type="http://schemas.openxmlformats.org/officeDocument/2006/relationships/image" Target="../media/image1213.png"/><Relationship Id="rId17" Type="http://schemas.openxmlformats.org/officeDocument/2006/relationships/image" Target="../media/image1090.png"/><Relationship Id="rId38" Type="http://schemas.openxmlformats.org/officeDocument/2006/relationships/customXml" Target="../ink/ink1102.xml"/><Relationship Id="rId59" Type="http://schemas.openxmlformats.org/officeDocument/2006/relationships/image" Target="../media/image1111.png"/><Relationship Id="rId103" Type="http://schemas.openxmlformats.org/officeDocument/2006/relationships/image" Target="../media/image1133.png"/><Relationship Id="rId124" Type="http://schemas.openxmlformats.org/officeDocument/2006/relationships/customXml" Target="../ink/ink1145.xml"/><Relationship Id="rId70" Type="http://schemas.openxmlformats.org/officeDocument/2006/relationships/customXml" Target="../ink/ink1118.xml"/><Relationship Id="rId91" Type="http://schemas.openxmlformats.org/officeDocument/2006/relationships/image" Target="../media/image1127.png"/><Relationship Id="rId145" Type="http://schemas.openxmlformats.org/officeDocument/2006/relationships/customXml" Target="../ink/ink1156.xml"/><Relationship Id="rId166" Type="http://schemas.openxmlformats.org/officeDocument/2006/relationships/image" Target="../media/image1164.png"/><Relationship Id="rId187" Type="http://schemas.openxmlformats.org/officeDocument/2006/relationships/customXml" Target="../ink/ink117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87.png"/><Relationship Id="rId233" Type="http://schemas.openxmlformats.org/officeDocument/2006/relationships/customXml" Target="../ink/ink1200.xml"/><Relationship Id="rId254" Type="http://schemas.openxmlformats.org/officeDocument/2006/relationships/image" Target="../media/image1208.png"/><Relationship Id="rId28" Type="http://schemas.openxmlformats.org/officeDocument/2006/relationships/customXml" Target="../ink/ink1097.xml"/><Relationship Id="rId49" Type="http://schemas.openxmlformats.org/officeDocument/2006/relationships/image" Target="../media/image1106.png"/><Relationship Id="rId114" Type="http://schemas.openxmlformats.org/officeDocument/2006/relationships/customXml" Target="../ink/ink1140.xml"/><Relationship Id="rId60" Type="http://schemas.openxmlformats.org/officeDocument/2006/relationships/customXml" Target="../ink/ink1113.xml"/><Relationship Id="rId81" Type="http://schemas.openxmlformats.org/officeDocument/2006/relationships/image" Target="../media/image1122.png"/><Relationship Id="rId135" Type="http://schemas.openxmlformats.org/officeDocument/2006/relationships/image" Target="../media/image1149.png"/><Relationship Id="rId156" Type="http://schemas.openxmlformats.org/officeDocument/2006/relationships/image" Target="../media/image1159.png"/><Relationship Id="rId177" Type="http://schemas.openxmlformats.org/officeDocument/2006/relationships/customXml" Target="../ink/ink1172.xml"/><Relationship Id="rId198" Type="http://schemas.openxmlformats.org/officeDocument/2006/relationships/image" Target="../media/image1180.png"/><Relationship Id="rId202" Type="http://schemas.openxmlformats.org/officeDocument/2006/relationships/image" Target="../media/image1182.png"/><Relationship Id="rId223" Type="http://schemas.openxmlformats.org/officeDocument/2006/relationships/customXml" Target="../ink/ink1195.xml"/><Relationship Id="rId244" Type="http://schemas.openxmlformats.org/officeDocument/2006/relationships/image" Target="../media/image1203.png"/><Relationship Id="rId18" Type="http://schemas.openxmlformats.org/officeDocument/2006/relationships/customXml" Target="../ink/ink1092.xml"/><Relationship Id="rId39" Type="http://schemas.openxmlformats.org/officeDocument/2006/relationships/image" Target="../media/image1101.png"/><Relationship Id="rId265" Type="http://schemas.openxmlformats.org/officeDocument/2006/relationships/customXml" Target="../ink/ink1216.xml"/><Relationship Id="rId50" Type="http://schemas.openxmlformats.org/officeDocument/2006/relationships/customXml" Target="../ink/ink1108.xml"/><Relationship Id="rId104" Type="http://schemas.openxmlformats.org/officeDocument/2006/relationships/customXml" Target="../ink/ink1135.xml"/><Relationship Id="rId125" Type="http://schemas.openxmlformats.org/officeDocument/2006/relationships/image" Target="../media/image1144.png"/><Relationship Id="rId146" Type="http://schemas.openxmlformats.org/officeDocument/2006/relationships/image" Target="../media/image1154.png"/><Relationship Id="rId167" Type="http://schemas.openxmlformats.org/officeDocument/2006/relationships/customXml" Target="../ink/ink1167.xml"/><Relationship Id="rId188" Type="http://schemas.openxmlformats.org/officeDocument/2006/relationships/image" Target="../media/image1175.png"/><Relationship Id="rId71" Type="http://schemas.openxmlformats.org/officeDocument/2006/relationships/image" Target="../media/image1117.png"/><Relationship Id="rId92" Type="http://schemas.openxmlformats.org/officeDocument/2006/relationships/customXml" Target="../ink/ink1129.xml"/><Relationship Id="rId213" Type="http://schemas.openxmlformats.org/officeDocument/2006/relationships/customXml" Target="../ink/ink1190.xml"/><Relationship Id="rId234" Type="http://schemas.openxmlformats.org/officeDocument/2006/relationships/image" Target="../media/image1198.png"/><Relationship Id="rId2" Type="http://schemas.openxmlformats.org/officeDocument/2006/relationships/customXml" Target="../ink/ink1084.xml"/><Relationship Id="rId29" Type="http://schemas.openxmlformats.org/officeDocument/2006/relationships/image" Target="../media/image1096.png"/><Relationship Id="rId255" Type="http://schemas.openxmlformats.org/officeDocument/2006/relationships/customXml" Target="../ink/ink1211.xml"/><Relationship Id="rId40" Type="http://schemas.openxmlformats.org/officeDocument/2006/relationships/customXml" Target="../ink/ink1103.xml"/><Relationship Id="rId115" Type="http://schemas.openxmlformats.org/officeDocument/2006/relationships/image" Target="../media/image1139.png"/><Relationship Id="rId136" Type="http://schemas.openxmlformats.org/officeDocument/2006/relationships/customXml" Target="../ink/ink1151.xml"/><Relationship Id="rId157" Type="http://schemas.openxmlformats.org/officeDocument/2006/relationships/customXml" Target="../ink/ink1162.xml"/><Relationship Id="rId178" Type="http://schemas.openxmlformats.org/officeDocument/2006/relationships/image" Target="../media/image1170.png"/><Relationship Id="rId61" Type="http://schemas.openxmlformats.org/officeDocument/2006/relationships/image" Target="../media/image1112.png"/><Relationship Id="rId82" Type="http://schemas.openxmlformats.org/officeDocument/2006/relationships/customXml" Target="../ink/ink1124.xml"/><Relationship Id="rId199" Type="http://schemas.openxmlformats.org/officeDocument/2006/relationships/customXml" Target="../ink/ink1183.xml"/><Relationship Id="rId203" Type="http://schemas.openxmlformats.org/officeDocument/2006/relationships/customXml" Target="../ink/ink1185.xml"/><Relationship Id="rId19" Type="http://schemas.openxmlformats.org/officeDocument/2006/relationships/image" Target="../media/image1091.png"/><Relationship Id="rId224" Type="http://schemas.openxmlformats.org/officeDocument/2006/relationships/image" Target="../media/image1193.png"/><Relationship Id="rId245" Type="http://schemas.openxmlformats.org/officeDocument/2006/relationships/customXml" Target="../ink/ink1206.xml"/><Relationship Id="rId266" Type="http://schemas.openxmlformats.org/officeDocument/2006/relationships/image" Target="../media/image1214.png"/><Relationship Id="rId30" Type="http://schemas.openxmlformats.org/officeDocument/2006/relationships/customXml" Target="../ink/ink1098.xml"/><Relationship Id="rId105" Type="http://schemas.openxmlformats.org/officeDocument/2006/relationships/image" Target="../media/image1134.png"/><Relationship Id="rId126" Type="http://schemas.openxmlformats.org/officeDocument/2006/relationships/customXml" Target="../ink/ink1146.xml"/><Relationship Id="rId147" Type="http://schemas.openxmlformats.org/officeDocument/2006/relationships/customXml" Target="../ink/ink1157.xml"/><Relationship Id="rId168" Type="http://schemas.openxmlformats.org/officeDocument/2006/relationships/image" Target="../media/image1165.png"/><Relationship Id="rId51" Type="http://schemas.openxmlformats.org/officeDocument/2006/relationships/image" Target="../media/image1107.png"/><Relationship Id="rId72" Type="http://schemas.openxmlformats.org/officeDocument/2006/relationships/customXml" Target="../ink/ink1119.xml"/><Relationship Id="rId93" Type="http://schemas.openxmlformats.org/officeDocument/2006/relationships/image" Target="../media/image1128.png"/><Relationship Id="rId189" Type="http://schemas.openxmlformats.org/officeDocument/2006/relationships/customXml" Target="../ink/ink1178.xml"/><Relationship Id="rId3" Type="http://schemas.openxmlformats.org/officeDocument/2006/relationships/image" Target="../media/image1083.png"/><Relationship Id="rId214" Type="http://schemas.openxmlformats.org/officeDocument/2006/relationships/image" Target="../media/image1188.png"/><Relationship Id="rId235" Type="http://schemas.openxmlformats.org/officeDocument/2006/relationships/customXml" Target="../ink/ink1201.xml"/><Relationship Id="rId256" Type="http://schemas.openxmlformats.org/officeDocument/2006/relationships/image" Target="../media/image1209.png"/><Relationship Id="rId116" Type="http://schemas.openxmlformats.org/officeDocument/2006/relationships/customXml" Target="../ink/ink1141.xml"/><Relationship Id="rId137" Type="http://schemas.openxmlformats.org/officeDocument/2006/relationships/image" Target="../media/image1150.png"/><Relationship Id="rId158" Type="http://schemas.openxmlformats.org/officeDocument/2006/relationships/image" Target="../media/image1160.png"/><Relationship Id="rId20" Type="http://schemas.openxmlformats.org/officeDocument/2006/relationships/customXml" Target="../ink/ink1093.xml"/><Relationship Id="rId41" Type="http://schemas.openxmlformats.org/officeDocument/2006/relationships/image" Target="../media/image1102.png"/><Relationship Id="rId62" Type="http://schemas.openxmlformats.org/officeDocument/2006/relationships/customXml" Target="../ink/ink1114.xml"/><Relationship Id="rId83" Type="http://schemas.openxmlformats.org/officeDocument/2006/relationships/image" Target="../media/image1123.png"/><Relationship Id="rId179" Type="http://schemas.openxmlformats.org/officeDocument/2006/relationships/customXml" Target="../ink/ink1173.xml"/><Relationship Id="rId190" Type="http://schemas.openxmlformats.org/officeDocument/2006/relationships/image" Target="../media/image1176.png"/><Relationship Id="rId204" Type="http://schemas.openxmlformats.org/officeDocument/2006/relationships/image" Target="../media/image1183.png"/><Relationship Id="rId225" Type="http://schemas.openxmlformats.org/officeDocument/2006/relationships/customXml" Target="../ink/ink1196.xml"/><Relationship Id="rId246" Type="http://schemas.openxmlformats.org/officeDocument/2006/relationships/image" Target="../media/image1204.png"/><Relationship Id="rId267" Type="http://schemas.openxmlformats.org/officeDocument/2006/relationships/customXml" Target="../ink/ink1217.xml"/><Relationship Id="rId106" Type="http://schemas.openxmlformats.org/officeDocument/2006/relationships/customXml" Target="../ink/ink1136.xml"/><Relationship Id="rId127" Type="http://schemas.openxmlformats.org/officeDocument/2006/relationships/image" Target="../media/image1145.png"/><Relationship Id="rId10" Type="http://schemas.openxmlformats.org/officeDocument/2006/relationships/customXml" Target="../ink/ink1088.xml"/><Relationship Id="rId31" Type="http://schemas.openxmlformats.org/officeDocument/2006/relationships/image" Target="../media/image1097.png"/><Relationship Id="rId52" Type="http://schemas.openxmlformats.org/officeDocument/2006/relationships/customXml" Target="../ink/ink1109.xml"/><Relationship Id="rId73" Type="http://schemas.openxmlformats.org/officeDocument/2006/relationships/image" Target="../media/image1118.png"/><Relationship Id="rId94" Type="http://schemas.openxmlformats.org/officeDocument/2006/relationships/customXml" Target="../ink/ink1130.xml"/><Relationship Id="rId148" Type="http://schemas.openxmlformats.org/officeDocument/2006/relationships/image" Target="../media/image1155.png"/><Relationship Id="rId169" Type="http://schemas.openxmlformats.org/officeDocument/2006/relationships/customXml" Target="../ink/ink1168.xml"/><Relationship Id="rId4" Type="http://schemas.openxmlformats.org/officeDocument/2006/relationships/customXml" Target="../ink/ink1085.xml"/><Relationship Id="rId180" Type="http://schemas.openxmlformats.org/officeDocument/2006/relationships/image" Target="../media/image1171.png"/><Relationship Id="rId215" Type="http://schemas.openxmlformats.org/officeDocument/2006/relationships/customXml" Target="../ink/ink1191.xml"/><Relationship Id="rId236" Type="http://schemas.openxmlformats.org/officeDocument/2006/relationships/image" Target="../media/image1199.png"/><Relationship Id="rId257" Type="http://schemas.openxmlformats.org/officeDocument/2006/relationships/customXml" Target="../ink/ink1212.xml"/><Relationship Id="rId42" Type="http://schemas.openxmlformats.org/officeDocument/2006/relationships/customXml" Target="../ink/ink1104.xml"/><Relationship Id="rId84" Type="http://schemas.openxmlformats.org/officeDocument/2006/relationships/customXml" Target="../ink/ink1125.xml"/><Relationship Id="rId138" Type="http://schemas.openxmlformats.org/officeDocument/2006/relationships/customXml" Target="../ink/ink1152.xml"/><Relationship Id="rId191" Type="http://schemas.openxmlformats.org/officeDocument/2006/relationships/customXml" Target="../ink/ink1179.xml"/><Relationship Id="rId205" Type="http://schemas.openxmlformats.org/officeDocument/2006/relationships/customXml" Target="../ink/ink1186.xml"/><Relationship Id="rId247" Type="http://schemas.openxmlformats.org/officeDocument/2006/relationships/customXml" Target="../ink/ink1207.xml"/><Relationship Id="rId107" Type="http://schemas.openxmlformats.org/officeDocument/2006/relationships/image" Target="../media/image11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5.png"/><Relationship Id="rId299" Type="http://schemas.openxmlformats.org/officeDocument/2006/relationships/image" Target="../media/image1366.png"/><Relationship Id="rId21" Type="http://schemas.openxmlformats.org/officeDocument/2006/relationships/image" Target="../media/image1227.png"/><Relationship Id="rId63" Type="http://schemas.openxmlformats.org/officeDocument/2006/relationships/image" Target="../media/image1248.png"/><Relationship Id="rId159" Type="http://schemas.openxmlformats.org/officeDocument/2006/relationships/image" Target="../media/image1296.png"/><Relationship Id="rId324" Type="http://schemas.openxmlformats.org/officeDocument/2006/relationships/customXml" Target="../ink/ink1381.xml"/><Relationship Id="rId170" Type="http://schemas.openxmlformats.org/officeDocument/2006/relationships/customXml" Target="../ink/ink1304.xml"/><Relationship Id="rId226" Type="http://schemas.openxmlformats.org/officeDocument/2006/relationships/customXml" Target="../ink/ink1332.xml"/><Relationship Id="rId268" Type="http://schemas.openxmlformats.org/officeDocument/2006/relationships/customXml" Target="../ink/ink1353.xml"/><Relationship Id="rId32" Type="http://schemas.openxmlformats.org/officeDocument/2006/relationships/customXml" Target="../ink/ink1235.xml"/><Relationship Id="rId74" Type="http://schemas.openxmlformats.org/officeDocument/2006/relationships/customXml" Target="../ink/ink1256.xml"/><Relationship Id="rId128" Type="http://schemas.openxmlformats.org/officeDocument/2006/relationships/customXml" Target="../ink/ink1283.xml"/><Relationship Id="rId5" Type="http://schemas.openxmlformats.org/officeDocument/2006/relationships/image" Target="../media/image1219.png"/><Relationship Id="rId181" Type="http://schemas.openxmlformats.org/officeDocument/2006/relationships/image" Target="../media/image1307.png"/><Relationship Id="rId237" Type="http://schemas.openxmlformats.org/officeDocument/2006/relationships/image" Target="../media/image1335.png"/><Relationship Id="rId279" Type="http://schemas.openxmlformats.org/officeDocument/2006/relationships/image" Target="../media/image1356.png"/><Relationship Id="rId43" Type="http://schemas.openxmlformats.org/officeDocument/2006/relationships/image" Target="../media/image1238.png"/><Relationship Id="rId139" Type="http://schemas.openxmlformats.org/officeDocument/2006/relationships/image" Target="../media/image1286.png"/><Relationship Id="rId290" Type="http://schemas.openxmlformats.org/officeDocument/2006/relationships/customXml" Target="../ink/ink1364.xml"/><Relationship Id="rId304" Type="http://schemas.openxmlformats.org/officeDocument/2006/relationships/customXml" Target="../ink/ink1371.xml"/><Relationship Id="rId85" Type="http://schemas.openxmlformats.org/officeDocument/2006/relationships/image" Target="../media/image1259.png"/><Relationship Id="rId150" Type="http://schemas.openxmlformats.org/officeDocument/2006/relationships/customXml" Target="../ink/ink1294.xml"/><Relationship Id="rId192" Type="http://schemas.openxmlformats.org/officeDocument/2006/relationships/customXml" Target="../ink/ink1315.xml"/><Relationship Id="rId206" Type="http://schemas.openxmlformats.org/officeDocument/2006/relationships/customXml" Target="../ink/ink1322.xml"/><Relationship Id="rId248" Type="http://schemas.openxmlformats.org/officeDocument/2006/relationships/customXml" Target="../ink/ink1343.xml"/><Relationship Id="rId12" Type="http://schemas.openxmlformats.org/officeDocument/2006/relationships/customXml" Target="../ink/ink1225.xml"/><Relationship Id="rId108" Type="http://schemas.openxmlformats.org/officeDocument/2006/relationships/customXml" Target="../ink/ink1273.xml"/><Relationship Id="rId315" Type="http://schemas.openxmlformats.org/officeDocument/2006/relationships/image" Target="../media/image1374.png"/><Relationship Id="rId54" Type="http://schemas.openxmlformats.org/officeDocument/2006/relationships/customXml" Target="../ink/ink1246.xml"/><Relationship Id="rId96" Type="http://schemas.openxmlformats.org/officeDocument/2006/relationships/customXml" Target="../ink/ink1267.xml"/><Relationship Id="rId161" Type="http://schemas.openxmlformats.org/officeDocument/2006/relationships/image" Target="../media/image1297.png"/><Relationship Id="rId217" Type="http://schemas.openxmlformats.org/officeDocument/2006/relationships/image" Target="../media/image1325.png"/><Relationship Id="rId259" Type="http://schemas.openxmlformats.org/officeDocument/2006/relationships/image" Target="../media/image1346.png"/><Relationship Id="rId23" Type="http://schemas.openxmlformats.org/officeDocument/2006/relationships/image" Target="../media/image1228.png"/><Relationship Id="rId119" Type="http://schemas.openxmlformats.org/officeDocument/2006/relationships/image" Target="../media/image1276.png"/><Relationship Id="rId270" Type="http://schemas.openxmlformats.org/officeDocument/2006/relationships/customXml" Target="../ink/ink1354.xml"/><Relationship Id="rId326" Type="http://schemas.openxmlformats.org/officeDocument/2006/relationships/customXml" Target="../ink/ink1382.xml"/><Relationship Id="rId65" Type="http://schemas.openxmlformats.org/officeDocument/2006/relationships/image" Target="../media/image1249.png"/><Relationship Id="rId130" Type="http://schemas.openxmlformats.org/officeDocument/2006/relationships/customXml" Target="../ink/ink1284.xml"/><Relationship Id="rId172" Type="http://schemas.openxmlformats.org/officeDocument/2006/relationships/customXml" Target="../ink/ink1305.xml"/><Relationship Id="rId228" Type="http://schemas.openxmlformats.org/officeDocument/2006/relationships/customXml" Target="../ink/ink1333.xml"/><Relationship Id="rId281" Type="http://schemas.openxmlformats.org/officeDocument/2006/relationships/image" Target="../media/image1357.png"/><Relationship Id="rId34" Type="http://schemas.openxmlformats.org/officeDocument/2006/relationships/customXml" Target="../ink/ink1236.xml"/><Relationship Id="rId76" Type="http://schemas.openxmlformats.org/officeDocument/2006/relationships/customXml" Target="../ink/ink1257.xml"/><Relationship Id="rId141" Type="http://schemas.openxmlformats.org/officeDocument/2006/relationships/image" Target="../media/image1287.png"/><Relationship Id="rId7" Type="http://schemas.openxmlformats.org/officeDocument/2006/relationships/image" Target="../media/image1220.png"/><Relationship Id="rId183" Type="http://schemas.openxmlformats.org/officeDocument/2006/relationships/image" Target="../media/image1308.png"/><Relationship Id="rId239" Type="http://schemas.openxmlformats.org/officeDocument/2006/relationships/image" Target="../media/image1336.png"/><Relationship Id="rId250" Type="http://schemas.openxmlformats.org/officeDocument/2006/relationships/customXml" Target="../ink/ink1344.xml"/><Relationship Id="rId292" Type="http://schemas.openxmlformats.org/officeDocument/2006/relationships/customXml" Target="../ink/ink1365.xml"/><Relationship Id="rId306" Type="http://schemas.openxmlformats.org/officeDocument/2006/relationships/customXml" Target="../ink/ink1372.xml"/><Relationship Id="rId24" Type="http://schemas.openxmlformats.org/officeDocument/2006/relationships/customXml" Target="../ink/ink1231.xml"/><Relationship Id="rId45" Type="http://schemas.openxmlformats.org/officeDocument/2006/relationships/image" Target="../media/image1239.png"/><Relationship Id="rId66" Type="http://schemas.openxmlformats.org/officeDocument/2006/relationships/customXml" Target="../ink/ink1252.xml"/><Relationship Id="rId87" Type="http://schemas.openxmlformats.org/officeDocument/2006/relationships/image" Target="../media/image1260.png"/><Relationship Id="rId110" Type="http://schemas.openxmlformats.org/officeDocument/2006/relationships/customXml" Target="../ink/ink1274.xml"/><Relationship Id="rId131" Type="http://schemas.openxmlformats.org/officeDocument/2006/relationships/image" Target="../media/image1282.png"/><Relationship Id="rId327" Type="http://schemas.openxmlformats.org/officeDocument/2006/relationships/image" Target="../media/image1380.png"/><Relationship Id="rId152" Type="http://schemas.openxmlformats.org/officeDocument/2006/relationships/customXml" Target="../ink/ink1295.xml"/><Relationship Id="rId173" Type="http://schemas.openxmlformats.org/officeDocument/2006/relationships/image" Target="../media/image1303.png"/><Relationship Id="rId194" Type="http://schemas.openxmlformats.org/officeDocument/2006/relationships/customXml" Target="../ink/ink1316.xml"/><Relationship Id="rId208" Type="http://schemas.openxmlformats.org/officeDocument/2006/relationships/customXml" Target="../ink/ink1323.xml"/><Relationship Id="rId229" Type="http://schemas.openxmlformats.org/officeDocument/2006/relationships/image" Target="../media/image1331.png"/><Relationship Id="rId240" Type="http://schemas.openxmlformats.org/officeDocument/2006/relationships/customXml" Target="../ink/ink1339.xml"/><Relationship Id="rId261" Type="http://schemas.openxmlformats.org/officeDocument/2006/relationships/image" Target="../media/image1347.png"/><Relationship Id="rId14" Type="http://schemas.openxmlformats.org/officeDocument/2006/relationships/customXml" Target="../ink/ink1226.xml"/><Relationship Id="rId35" Type="http://schemas.openxmlformats.org/officeDocument/2006/relationships/image" Target="../media/image1234.png"/><Relationship Id="rId56" Type="http://schemas.openxmlformats.org/officeDocument/2006/relationships/customXml" Target="../ink/ink1247.xml"/><Relationship Id="rId77" Type="http://schemas.openxmlformats.org/officeDocument/2006/relationships/image" Target="../media/image1255.png"/><Relationship Id="rId100" Type="http://schemas.openxmlformats.org/officeDocument/2006/relationships/customXml" Target="../ink/ink1269.xml"/><Relationship Id="rId282" Type="http://schemas.openxmlformats.org/officeDocument/2006/relationships/customXml" Target="../ink/ink1360.xml"/><Relationship Id="rId317" Type="http://schemas.openxmlformats.org/officeDocument/2006/relationships/image" Target="../media/image1375.png"/><Relationship Id="rId8" Type="http://schemas.openxmlformats.org/officeDocument/2006/relationships/customXml" Target="../ink/ink1223.xml"/><Relationship Id="rId98" Type="http://schemas.openxmlformats.org/officeDocument/2006/relationships/customXml" Target="../ink/ink1268.xml"/><Relationship Id="rId121" Type="http://schemas.openxmlformats.org/officeDocument/2006/relationships/image" Target="../media/image1277.png"/><Relationship Id="rId142" Type="http://schemas.openxmlformats.org/officeDocument/2006/relationships/customXml" Target="../ink/ink1290.xml"/><Relationship Id="rId163" Type="http://schemas.openxmlformats.org/officeDocument/2006/relationships/image" Target="../media/image1298.png"/><Relationship Id="rId184" Type="http://schemas.openxmlformats.org/officeDocument/2006/relationships/customXml" Target="../ink/ink1311.xml"/><Relationship Id="rId219" Type="http://schemas.openxmlformats.org/officeDocument/2006/relationships/image" Target="../media/image1326.png"/><Relationship Id="rId230" Type="http://schemas.openxmlformats.org/officeDocument/2006/relationships/customXml" Target="../ink/ink1334.xml"/><Relationship Id="rId251" Type="http://schemas.openxmlformats.org/officeDocument/2006/relationships/image" Target="../media/image1342.png"/><Relationship Id="rId25" Type="http://schemas.openxmlformats.org/officeDocument/2006/relationships/image" Target="../media/image1229.png"/><Relationship Id="rId46" Type="http://schemas.openxmlformats.org/officeDocument/2006/relationships/customXml" Target="../ink/ink1242.xml"/><Relationship Id="rId67" Type="http://schemas.openxmlformats.org/officeDocument/2006/relationships/image" Target="../media/image1250.png"/><Relationship Id="rId272" Type="http://schemas.openxmlformats.org/officeDocument/2006/relationships/customXml" Target="../ink/ink1355.xml"/><Relationship Id="rId293" Type="http://schemas.openxmlformats.org/officeDocument/2006/relationships/image" Target="../media/image1363.png"/><Relationship Id="rId307" Type="http://schemas.openxmlformats.org/officeDocument/2006/relationships/image" Target="../media/image1370.png"/><Relationship Id="rId328" Type="http://schemas.openxmlformats.org/officeDocument/2006/relationships/customXml" Target="../ink/ink1383.xml"/><Relationship Id="rId88" Type="http://schemas.openxmlformats.org/officeDocument/2006/relationships/customXml" Target="../ink/ink1263.xml"/><Relationship Id="rId111" Type="http://schemas.openxmlformats.org/officeDocument/2006/relationships/image" Target="../media/image1272.png"/><Relationship Id="rId132" Type="http://schemas.openxmlformats.org/officeDocument/2006/relationships/customXml" Target="../ink/ink1285.xml"/><Relationship Id="rId153" Type="http://schemas.openxmlformats.org/officeDocument/2006/relationships/image" Target="../media/image1293.png"/><Relationship Id="rId174" Type="http://schemas.openxmlformats.org/officeDocument/2006/relationships/customXml" Target="../ink/ink1306.xml"/><Relationship Id="rId195" Type="http://schemas.openxmlformats.org/officeDocument/2006/relationships/image" Target="../media/image1314.png"/><Relationship Id="rId209" Type="http://schemas.openxmlformats.org/officeDocument/2006/relationships/image" Target="../media/image1321.png"/><Relationship Id="rId220" Type="http://schemas.openxmlformats.org/officeDocument/2006/relationships/customXml" Target="../ink/ink1329.xml"/><Relationship Id="rId241" Type="http://schemas.openxmlformats.org/officeDocument/2006/relationships/image" Target="../media/image1337.png"/><Relationship Id="rId15" Type="http://schemas.openxmlformats.org/officeDocument/2006/relationships/image" Target="../media/image1224.png"/><Relationship Id="rId36" Type="http://schemas.openxmlformats.org/officeDocument/2006/relationships/customXml" Target="../ink/ink1237.xml"/><Relationship Id="rId57" Type="http://schemas.openxmlformats.org/officeDocument/2006/relationships/image" Target="../media/image1245.png"/><Relationship Id="rId262" Type="http://schemas.openxmlformats.org/officeDocument/2006/relationships/customXml" Target="../ink/ink1350.xml"/><Relationship Id="rId283" Type="http://schemas.openxmlformats.org/officeDocument/2006/relationships/image" Target="../media/image1358.png"/><Relationship Id="rId318" Type="http://schemas.openxmlformats.org/officeDocument/2006/relationships/customXml" Target="../ink/ink1378.xml"/><Relationship Id="rId78" Type="http://schemas.openxmlformats.org/officeDocument/2006/relationships/customXml" Target="../ink/ink1258.xml"/><Relationship Id="rId99" Type="http://schemas.openxmlformats.org/officeDocument/2006/relationships/image" Target="../media/image1266.png"/><Relationship Id="rId101" Type="http://schemas.openxmlformats.org/officeDocument/2006/relationships/image" Target="../media/image1267.png"/><Relationship Id="rId122" Type="http://schemas.openxmlformats.org/officeDocument/2006/relationships/customXml" Target="../ink/ink1280.xml"/><Relationship Id="rId143" Type="http://schemas.openxmlformats.org/officeDocument/2006/relationships/image" Target="../media/image1288.png"/><Relationship Id="rId164" Type="http://schemas.openxmlformats.org/officeDocument/2006/relationships/customXml" Target="../ink/ink1301.xml"/><Relationship Id="rId185" Type="http://schemas.openxmlformats.org/officeDocument/2006/relationships/image" Target="../media/image1309.png"/><Relationship Id="rId9" Type="http://schemas.openxmlformats.org/officeDocument/2006/relationships/image" Target="../media/image1221.png"/><Relationship Id="rId210" Type="http://schemas.openxmlformats.org/officeDocument/2006/relationships/customXml" Target="../ink/ink1324.xml"/><Relationship Id="rId26" Type="http://schemas.openxmlformats.org/officeDocument/2006/relationships/customXml" Target="../ink/ink1232.xml"/><Relationship Id="rId231" Type="http://schemas.openxmlformats.org/officeDocument/2006/relationships/image" Target="../media/image1332.png"/><Relationship Id="rId252" Type="http://schemas.openxmlformats.org/officeDocument/2006/relationships/customXml" Target="../ink/ink1345.xml"/><Relationship Id="rId273" Type="http://schemas.openxmlformats.org/officeDocument/2006/relationships/image" Target="../media/image1353.png"/><Relationship Id="rId294" Type="http://schemas.openxmlformats.org/officeDocument/2006/relationships/customXml" Target="../ink/ink1366.xml"/><Relationship Id="rId308" Type="http://schemas.openxmlformats.org/officeDocument/2006/relationships/customXml" Target="../ink/ink1373.xml"/><Relationship Id="rId329" Type="http://schemas.openxmlformats.org/officeDocument/2006/relationships/image" Target="../media/image1381.png"/><Relationship Id="rId47" Type="http://schemas.openxmlformats.org/officeDocument/2006/relationships/image" Target="../media/image1240.png"/><Relationship Id="rId68" Type="http://schemas.openxmlformats.org/officeDocument/2006/relationships/customXml" Target="../ink/ink1253.xml"/><Relationship Id="rId89" Type="http://schemas.openxmlformats.org/officeDocument/2006/relationships/image" Target="../media/image1261.png"/><Relationship Id="rId112" Type="http://schemas.openxmlformats.org/officeDocument/2006/relationships/customXml" Target="../ink/ink1275.xml"/><Relationship Id="rId133" Type="http://schemas.openxmlformats.org/officeDocument/2006/relationships/image" Target="../media/image1283.png"/><Relationship Id="rId154" Type="http://schemas.openxmlformats.org/officeDocument/2006/relationships/customXml" Target="../ink/ink1296.xml"/><Relationship Id="rId175" Type="http://schemas.openxmlformats.org/officeDocument/2006/relationships/image" Target="../media/image1304.png"/><Relationship Id="rId196" Type="http://schemas.openxmlformats.org/officeDocument/2006/relationships/customXml" Target="../ink/ink1317.xml"/><Relationship Id="rId200" Type="http://schemas.openxmlformats.org/officeDocument/2006/relationships/customXml" Target="../ink/ink1319.xml"/><Relationship Id="rId16" Type="http://schemas.openxmlformats.org/officeDocument/2006/relationships/customXml" Target="../ink/ink1227.xml"/><Relationship Id="rId221" Type="http://schemas.openxmlformats.org/officeDocument/2006/relationships/image" Target="../media/image1327.png"/><Relationship Id="rId242" Type="http://schemas.openxmlformats.org/officeDocument/2006/relationships/customXml" Target="../ink/ink1340.xml"/><Relationship Id="rId263" Type="http://schemas.openxmlformats.org/officeDocument/2006/relationships/image" Target="../media/image1348.png"/><Relationship Id="rId284" Type="http://schemas.openxmlformats.org/officeDocument/2006/relationships/customXml" Target="../ink/ink1361.xml"/><Relationship Id="rId319" Type="http://schemas.openxmlformats.org/officeDocument/2006/relationships/image" Target="../media/image1376.png"/><Relationship Id="rId37" Type="http://schemas.openxmlformats.org/officeDocument/2006/relationships/image" Target="../media/image1235.png"/><Relationship Id="rId58" Type="http://schemas.openxmlformats.org/officeDocument/2006/relationships/customXml" Target="../ink/ink1248.xml"/><Relationship Id="rId79" Type="http://schemas.openxmlformats.org/officeDocument/2006/relationships/image" Target="../media/image1256.png"/><Relationship Id="rId102" Type="http://schemas.openxmlformats.org/officeDocument/2006/relationships/customXml" Target="../ink/ink1270.xml"/><Relationship Id="rId123" Type="http://schemas.openxmlformats.org/officeDocument/2006/relationships/image" Target="../media/image1278.png"/><Relationship Id="rId144" Type="http://schemas.openxmlformats.org/officeDocument/2006/relationships/customXml" Target="../ink/ink1291.xml"/><Relationship Id="rId330" Type="http://schemas.openxmlformats.org/officeDocument/2006/relationships/customXml" Target="../ink/ink1384.xml"/><Relationship Id="rId90" Type="http://schemas.openxmlformats.org/officeDocument/2006/relationships/customXml" Target="../ink/ink1264.xml"/><Relationship Id="rId165" Type="http://schemas.openxmlformats.org/officeDocument/2006/relationships/image" Target="../media/image1299.png"/><Relationship Id="rId186" Type="http://schemas.openxmlformats.org/officeDocument/2006/relationships/customXml" Target="../ink/ink1312.xml"/><Relationship Id="rId211" Type="http://schemas.openxmlformats.org/officeDocument/2006/relationships/image" Target="../media/image1322.png"/><Relationship Id="rId232" Type="http://schemas.openxmlformats.org/officeDocument/2006/relationships/customXml" Target="../ink/ink1335.xml"/><Relationship Id="rId253" Type="http://schemas.openxmlformats.org/officeDocument/2006/relationships/image" Target="../media/image1343.png"/><Relationship Id="rId274" Type="http://schemas.openxmlformats.org/officeDocument/2006/relationships/customXml" Target="../ink/ink1356.xml"/><Relationship Id="rId295" Type="http://schemas.openxmlformats.org/officeDocument/2006/relationships/image" Target="../media/image1364.png"/><Relationship Id="rId309" Type="http://schemas.openxmlformats.org/officeDocument/2006/relationships/image" Target="../media/image1371.png"/><Relationship Id="rId27" Type="http://schemas.openxmlformats.org/officeDocument/2006/relationships/image" Target="../media/image1230.png"/><Relationship Id="rId48" Type="http://schemas.openxmlformats.org/officeDocument/2006/relationships/customXml" Target="../ink/ink1243.xml"/><Relationship Id="rId69" Type="http://schemas.openxmlformats.org/officeDocument/2006/relationships/image" Target="../media/image1251.png"/><Relationship Id="rId113" Type="http://schemas.openxmlformats.org/officeDocument/2006/relationships/image" Target="../media/image1273.png"/><Relationship Id="rId134" Type="http://schemas.openxmlformats.org/officeDocument/2006/relationships/customXml" Target="../ink/ink1286.xml"/><Relationship Id="rId320" Type="http://schemas.openxmlformats.org/officeDocument/2006/relationships/customXml" Target="../ink/ink1379.xml"/><Relationship Id="rId80" Type="http://schemas.openxmlformats.org/officeDocument/2006/relationships/customXml" Target="../ink/ink1259.xml"/><Relationship Id="rId155" Type="http://schemas.openxmlformats.org/officeDocument/2006/relationships/image" Target="../media/image1294.png"/><Relationship Id="rId176" Type="http://schemas.openxmlformats.org/officeDocument/2006/relationships/customXml" Target="../ink/ink1307.xml"/><Relationship Id="rId197" Type="http://schemas.openxmlformats.org/officeDocument/2006/relationships/image" Target="../media/image1315.png"/><Relationship Id="rId201" Type="http://schemas.openxmlformats.org/officeDocument/2006/relationships/image" Target="../media/image1317.png"/><Relationship Id="rId222" Type="http://schemas.openxmlformats.org/officeDocument/2006/relationships/customXml" Target="../ink/ink1330.xml"/><Relationship Id="rId243" Type="http://schemas.openxmlformats.org/officeDocument/2006/relationships/image" Target="../media/image1338.png"/><Relationship Id="rId264" Type="http://schemas.openxmlformats.org/officeDocument/2006/relationships/customXml" Target="../ink/ink1351.xml"/><Relationship Id="rId285" Type="http://schemas.openxmlformats.org/officeDocument/2006/relationships/image" Target="../media/image1359.png"/><Relationship Id="rId17" Type="http://schemas.openxmlformats.org/officeDocument/2006/relationships/image" Target="../media/image1225.png"/><Relationship Id="rId38" Type="http://schemas.openxmlformats.org/officeDocument/2006/relationships/customXml" Target="../ink/ink1238.xml"/><Relationship Id="rId59" Type="http://schemas.openxmlformats.org/officeDocument/2006/relationships/image" Target="../media/image1246.png"/><Relationship Id="rId103" Type="http://schemas.openxmlformats.org/officeDocument/2006/relationships/image" Target="../media/image1268.png"/><Relationship Id="rId124" Type="http://schemas.openxmlformats.org/officeDocument/2006/relationships/customXml" Target="../ink/ink1281.xml"/><Relationship Id="rId310" Type="http://schemas.openxmlformats.org/officeDocument/2006/relationships/customXml" Target="../ink/ink1374.xml"/><Relationship Id="rId70" Type="http://schemas.openxmlformats.org/officeDocument/2006/relationships/customXml" Target="../ink/ink1254.xml"/><Relationship Id="rId91" Type="http://schemas.openxmlformats.org/officeDocument/2006/relationships/image" Target="../media/image1262.png"/><Relationship Id="rId145" Type="http://schemas.openxmlformats.org/officeDocument/2006/relationships/image" Target="../media/image1289.png"/><Relationship Id="rId166" Type="http://schemas.openxmlformats.org/officeDocument/2006/relationships/customXml" Target="../ink/ink1302.xml"/><Relationship Id="rId187" Type="http://schemas.openxmlformats.org/officeDocument/2006/relationships/image" Target="../media/image1310.png"/><Relationship Id="rId331" Type="http://schemas.openxmlformats.org/officeDocument/2006/relationships/image" Target="../media/image138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25.xml"/><Relationship Id="rId233" Type="http://schemas.openxmlformats.org/officeDocument/2006/relationships/image" Target="../media/image1333.png"/><Relationship Id="rId254" Type="http://schemas.openxmlformats.org/officeDocument/2006/relationships/customXml" Target="../ink/ink1346.xml"/><Relationship Id="rId28" Type="http://schemas.openxmlformats.org/officeDocument/2006/relationships/customXml" Target="../ink/ink1233.xml"/><Relationship Id="rId49" Type="http://schemas.openxmlformats.org/officeDocument/2006/relationships/image" Target="../media/image1241.png"/><Relationship Id="rId114" Type="http://schemas.openxmlformats.org/officeDocument/2006/relationships/customXml" Target="../ink/ink1276.xml"/><Relationship Id="rId275" Type="http://schemas.openxmlformats.org/officeDocument/2006/relationships/image" Target="../media/image1354.png"/><Relationship Id="rId296" Type="http://schemas.openxmlformats.org/officeDocument/2006/relationships/customXml" Target="../ink/ink1367.xml"/><Relationship Id="rId300" Type="http://schemas.openxmlformats.org/officeDocument/2006/relationships/customXml" Target="../ink/ink1369.xml"/><Relationship Id="rId60" Type="http://schemas.openxmlformats.org/officeDocument/2006/relationships/customXml" Target="../ink/ink1249.xml"/><Relationship Id="rId81" Type="http://schemas.openxmlformats.org/officeDocument/2006/relationships/image" Target="../media/image1257.png"/><Relationship Id="rId135" Type="http://schemas.openxmlformats.org/officeDocument/2006/relationships/image" Target="../media/image1284.png"/><Relationship Id="rId156" Type="http://schemas.openxmlformats.org/officeDocument/2006/relationships/customXml" Target="../ink/ink1297.xml"/><Relationship Id="rId177" Type="http://schemas.openxmlformats.org/officeDocument/2006/relationships/image" Target="../media/image1305.png"/><Relationship Id="rId198" Type="http://schemas.openxmlformats.org/officeDocument/2006/relationships/customXml" Target="../ink/ink1318.xml"/><Relationship Id="rId321" Type="http://schemas.openxmlformats.org/officeDocument/2006/relationships/image" Target="../media/image1377.png"/><Relationship Id="rId202" Type="http://schemas.openxmlformats.org/officeDocument/2006/relationships/customXml" Target="../ink/ink1320.xml"/><Relationship Id="rId223" Type="http://schemas.openxmlformats.org/officeDocument/2006/relationships/image" Target="../media/image1328.png"/><Relationship Id="rId244" Type="http://schemas.openxmlformats.org/officeDocument/2006/relationships/customXml" Target="../ink/ink1341.xml"/><Relationship Id="rId18" Type="http://schemas.openxmlformats.org/officeDocument/2006/relationships/customXml" Target="../ink/ink1228.xml"/><Relationship Id="rId39" Type="http://schemas.openxmlformats.org/officeDocument/2006/relationships/image" Target="../media/image1236.png"/><Relationship Id="rId265" Type="http://schemas.openxmlformats.org/officeDocument/2006/relationships/image" Target="../media/image1349.png"/><Relationship Id="rId286" Type="http://schemas.openxmlformats.org/officeDocument/2006/relationships/customXml" Target="../ink/ink1362.xml"/><Relationship Id="rId50" Type="http://schemas.openxmlformats.org/officeDocument/2006/relationships/customXml" Target="../ink/ink1244.xml"/><Relationship Id="rId104" Type="http://schemas.openxmlformats.org/officeDocument/2006/relationships/customXml" Target="../ink/ink1271.xml"/><Relationship Id="rId125" Type="http://schemas.openxmlformats.org/officeDocument/2006/relationships/image" Target="../media/image1279.png"/><Relationship Id="rId146" Type="http://schemas.openxmlformats.org/officeDocument/2006/relationships/customXml" Target="../ink/ink1292.xml"/><Relationship Id="rId167" Type="http://schemas.openxmlformats.org/officeDocument/2006/relationships/image" Target="../media/image1300.png"/><Relationship Id="rId188" Type="http://schemas.openxmlformats.org/officeDocument/2006/relationships/customXml" Target="../ink/ink1313.xml"/><Relationship Id="rId311" Type="http://schemas.openxmlformats.org/officeDocument/2006/relationships/image" Target="../media/image1372.png"/><Relationship Id="rId332" Type="http://schemas.openxmlformats.org/officeDocument/2006/relationships/customXml" Target="../ink/ink1385.xml"/><Relationship Id="rId71" Type="http://schemas.openxmlformats.org/officeDocument/2006/relationships/image" Target="../media/image1252.png"/><Relationship Id="rId92" Type="http://schemas.openxmlformats.org/officeDocument/2006/relationships/customXml" Target="../ink/ink1265.xml"/><Relationship Id="rId213" Type="http://schemas.openxmlformats.org/officeDocument/2006/relationships/image" Target="../media/image1323.png"/><Relationship Id="rId234" Type="http://schemas.openxmlformats.org/officeDocument/2006/relationships/customXml" Target="../ink/ink1336.xml"/><Relationship Id="rId2" Type="http://schemas.openxmlformats.org/officeDocument/2006/relationships/customXml" Target="../ink/ink1220.xml"/><Relationship Id="rId29" Type="http://schemas.openxmlformats.org/officeDocument/2006/relationships/image" Target="../media/image1231.png"/><Relationship Id="rId255" Type="http://schemas.openxmlformats.org/officeDocument/2006/relationships/image" Target="../media/image1344.png"/><Relationship Id="rId276" Type="http://schemas.openxmlformats.org/officeDocument/2006/relationships/customXml" Target="../ink/ink1357.xml"/><Relationship Id="rId297" Type="http://schemas.openxmlformats.org/officeDocument/2006/relationships/image" Target="../media/image1365.png"/><Relationship Id="rId40" Type="http://schemas.openxmlformats.org/officeDocument/2006/relationships/customXml" Target="../ink/ink1239.xml"/><Relationship Id="rId115" Type="http://schemas.openxmlformats.org/officeDocument/2006/relationships/image" Target="../media/image1274.png"/><Relationship Id="rId136" Type="http://schemas.openxmlformats.org/officeDocument/2006/relationships/customXml" Target="../ink/ink1287.xml"/><Relationship Id="rId157" Type="http://schemas.openxmlformats.org/officeDocument/2006/relationships/image" Target="../media/image1295.png"/><Relationship Id="rId178" Type="http://schemas.openxmlformats.org/officeDocument/2006/relationships/customXml" Target="../ink/ink1308.xml"/><Relationship Id="rId301" Type="http://schemas.openxmlformats.org/officeDocument/2006/relationships/image" Target="../media/image1367.png"/><Relationship Id="rId322" Type="http://schemas.openxmlformats.org/officeDocument/2006/relationships/customXml" Target="../ink/ink1380.xml"/><Relationship Id="rId61" Type="http://schemas.openxmlformats.org/officeDocument/2006/relationships/image" Target="../media/image1247.png"/><Relationship Id="rId82" Type="http://schemas.openxmlformats.org/officeDocument/2006/relationships/customXml" Target="../ink/ink1260.xml"/><Relationship Id="rId199" Type="http://schemas.openxmlformats.org/officeDocument/2006/relationships/image" Target="../media/image1316.png"/><Relationship Id="rId203" Type="http://schemas.openxmlformats.org/officeDocument/2006/relationships/image" Target="../media/image1318.png"/><Relationship Id="rId19" Type="http://schemas.openxmlformats.org/officeDocument/2006/relationships/image" Target="../media/image1226.png"/><Relationship Id="rId224" Type="http://schemas.openxmlformats.org/officeDocument/2006/relationships/customXml" Target="../ink/ink1331.xml"/><Relationship Id="rId245" Type="http://schemas.openxmlformats.org/officeDocument/2006/relationships/image" Target="../media/image1339.png"/><Relationship Id="rId266" Type="http://schemas.openxmlformats.org/officeDocument/2006/relationships/customXml" Target="../ink/ink1352.xml"/><Relationship Id="rId287" Type="http://schemas.openxmlformats.org/officeDocument/2006/relationships/image" Target="../media/image1360.png"/><Relationship Id="rId30" Type="http://schemas.openxmlformats.org/officeDocument/2006/relationships/customXml" Target="../ink/ink1234.xml"/><Relationship Id="rId105" Type="http://schemas.openxmlformats.org/officeDocument/2006/relationships/image" Target="../media/image1269.png"/><Relationship Id="rId126" Type="http://schemas.openxmlformats.org/officeDocument/2006/relationships/customXml" Target="../ink/ink1282.xml"/><Relationship Id="rId147" Type="http://schemas.openxmlformats.org/officeDocument/2006/relationships/image" Target="../media/image1290.png"/><Relationship Id="rId168" Type="http://schemas.openxmlformats.org/officeDocument/2006/relationships/customXml" Target="../ink/ink1303.xml"/><Relationship Id="rId312" Type="http://schemas.openxmlformats.org/officeDocument/2006/relationships/customXml" Target="../ink/ink1375.xml"/><Relationship Id="rId333" Type="http://schemas.openxmlformats.org/officeDocument/2006/relationships/image" Target="../media/image1383.png"/><Relationship Id="rId51" Type="http://schemas.openxmlformats.org/officeDocument/2006/relationships/image" Target="../media/image1242.png"/><Relationship Id="rId72" Type="http://schemas.openxmlformats.org/officeDocument/2006/relationships/customXml" Target="../ink/ink1255.xml"/><Relationship Id="rId93" Type="http://schemas.openxmlformats.org/officeDocument/2006/relationships/image" Target="../media/image1263.png"/><Relationship Id="rId189" Type="http://schemas.openxmlformats.org/officeDocument/2006/relationships/image" Target="../media/image1311.png"/><Relationship Id="rId3" Type="http://schemas.openxmlformats.org/officeDocument/2006/relationships/image" Target="../media/image1218.png"/><Relationship Id="rId214" Type="http://schemas.openxmlformats.org/officeDocument/2006/relationships/customXml" Target="../ink/ink1326.xml"/><Relationship Id="rId235" Type="http://schemas.openxmlformats.org/officeDocument/2006/relationships/image" Target="../media/image1334.png"/><Relationship Id="rId256" Type="http://schemas.openxmlformats.org/officeDocument/2006/relationships/customXml" Target="../ink/ink1347.xml"/><Relationship Id="rId277" Type="http://schemas.openxmlformats.org/officeDocument/2006/relationships/image" Target="../media/image1355.png"/><Relationship Id="rId298" Type="http://schemas.openxmlformats.org/officeDocument/2006/relationships/customXml" Target="../ink/ink1368.xml"/><Relationship Id="rId116" Type="http://schemas.openxmlformats.org/officeDocument/2006/relationships/customXml" Target="../ink/ink1277.xml"/><Relationship Id="rId137" Type="http://schemas.openxmlformats.org/officeDocument/2006/relationships/image" Target="../media/image1285.png"/><Relationship Id="rId158" Type="http://schemas.openxmlformats.org/officeDocument/2006/relationships/customXml" Target="../ink/ink1298.xml"/><Relationship Id="rId302" Type="http://schemas.openxmlformats.org/officeDocument/2006/relationships/customXml" Target="../ink/ink1370.xml"/><Relationship Id="rId323" Type="http://schemas.openxmlformats.org/officeDocument/2006/relationships/image" Target="../media/image1378.png"/><Relationship Id="rId20" Type="http://schemas.openxmlformats.org/officeDocument/2006/relationships/customXml" Target="../ink/ink1229.xml"/><Relationship Id="rId41" Type="http://schemas.openxmlformats.org/officeDocument/2006/relationships/image" Target="../media/image1237.png"/><Relationship Id="rId62" Type="http://schemas.openxmlformats.org/officeDocument/2006/relationships/customXml" Target="../ink/ink1250.xml"/><Relationship Id="rId83" Type="http://schemas.openxmlformats.org/officeDocument/2006/relationships/image" Target="../media/image1258.png"/><Relationship Id="rId179" Type="http://schemas.openxmlformats.org/officeDocument/2006/relationships/image" Target="../media/image1306.png"/><Relationship Id="rId190" Type="http://schemas.openxmlformats.org/officeDocument/2006/relationships/customXml" Target="../ink/ink1314.xml"/><Relationship Id="rId204" Type="http://schemas.openxmlformats.org/officeDocument/2006/relationships/customXml" Target="../ink/ink1321.xml"/><Relationship Id="rId225" Type="http://schemas.openxmlformats.org/officeDocument/2006/relationships/image" Target="../media/image1329.png"/><Relationship Id="rId246" Type="http://schemas.openxmlformats.org/officeDocument/2006/relationships/customXml" Target="../ink/ink1342.xml"/><Relationship Id="rId267" Type="http://schemas.openxmlformats.org/officeDocument/2006/relationships/image" Target="../media/image1350.png"/><Relationship Id="rId288" Type="http://schemas.openxmlformats.org/officeDocument/2006/relationships/customXml" Target="../ink/ink1363.xml"/><Relationship Id="rId106" Type="http://schemas.openxmlformats.org/officeDocument/2006/relationships/customXml" Target="../ink/ink1272.xml"/><Relationship Id="rId127" Type="http://schemas.openxmlformats.org/officeDocument/2006/relationships/image" Target="../media/image1280.png"/><Relationship Id="rId313" Type="http://schemas.openxmlformats.org/officeDocument/2006/relationships/image" Target="../media/image1373.png"/><Relationship Id="rId10" Type="http://schemas.openxmlformats.org/officeDocument/2006/relationships/customXml" Target="../ink/ink1224.xml"/><Relationship Id="rId31" Type="http://schemas.openxmlformats.org/officeDocument/2006/relationships/image" Target="../media/image1232.png"/><Relationship Id="rId52" Type="http://schemas.openxmlformats.org/officeDocument/2006/relationships/customXml" Target="../ink/ink1245.xml"/><Relationship Id="rId73" Type="http://schemas.openxmlformats.org/officeDocument/2006/relationships/image" Target="../media/image1253.png"/><Relationship Id="rId94" Type="http://schemas.openxmlformats.org/officeDocument/2006/relationships/customXml" Target="../ink/ink1266.xml"/><Relationship Id="rId148" Type="http://schemas.openxmlformats.org/officeDocument/2006/relationships/customXml" Target="../ink/ink1293.xml"/><Relationship Id="rId169" Type="http://schemas.openxmlformats.org/officeDocument/2006/relationships/image" Target="../media/image1301.png"/><Relationship Id="rId4" Type="http://schemas.openxmlformats.org/officeDocument/2006/relationships/customXml" Target="../ink/ink1221.xml"/><Relationship Id="rId180" Type="http://schemas.openxmlformats.org/officeDocument/2006/relationships/customXml" Target="../ink/ink1309.xml"/><Relationship Id="rId215" Type="http://schemas.openxmlformats.org/officeDocument/2006/relationships/image" Target="../media/image1324.png"/><Relationship Id="rId236" Type="http://schemas.openxmlformats.org/officeDocument/2006/relationships/customXml" Target="../ink/ink1337.xml"/><Relationship Id="rId257" Type="http://schemas.openxmlformats.org/officeDocument/2006/relationships/image" Target="../media/image1345.png"/><Relationship Id="rId278" Type="http://schemas.openxmlformats.org/officeDocument/2006/relationships/customXml" Target="../ink/ink1358.xml"/><Relationship Id="rId303" Type="http://schemas.openxmlformats.org/officeDocument/2006/relationships/image" Target="../media/image1368.png"/><Relationship Id="rId42" Type="http://schemas.openxmlformats.org/officeDocument/2006/relationships/customXml" Target="../ink/ink1240.xml"/><Relationship Id="rId84" Type="http://schemas.openxmlformats.org/officeDocument/2006/relationships/customXml" Target="../ink/ink1261.xml"/><Relationship Id="rId138" Type="http://schemas.openxmlformats.org/officeDocument/2006/relationships/customXml" Target="../ink/ink1288.xml"/><Relationship Id="rId191" Type="http://schemas.openxmlformats.org/officeDocument/2006/relationships/image" Target="../media/image1312.png"/><Relationship Id="rId205" Type="http://schemas.openxmlformats.org/officeDocument/2006/relationships/image" Target="../media/image1319.png"/><Relationship Id="rId247" Type="http://schemas.openxmlformats.org/officeDocument/2006/relationships/image" Target="../media/image1340.png"/><Relationship Id="rId107" Type="http://schemas.openxmlformats.org/officeDocument/2006/relationships/image" Target="../media/image1270.png"/><Relationship Id="rId289" Type="http://schemas.openxmlformats.org/officeDocument/2006/relationships/image" Target="../media/image1361.png"/><Relationship Id="rId11" Type="http://schemas.openxmlformats.org/officeDocument/2006/relationships/image" Target="../media/image1222.png"/><Relationship Id="rId53" Type="http://schemas.openxmlformats.org/officeDocument/2006/relationships/image" Target="../media/image1243.png"/><Relationship Id="rId149" Type="http://schemas.openxmlformats.org/officeDocument/2006/relationships/image" Target="../media/image1291.png"/><Relationship Id="rId314" Type="http://schemas.openxmlformats.org/officeDocument/2006/relationships/customXml" Target="../ink/ink1376.xml"/><Relationship Id="rId95" Type="http://schemas.openxmlformats.org/officeDocument/2006/relationships/image" Target="../media/image1264.png"/><Relationship Id="rId160" Type="http://schemas.openxmlformats.org/officeDocument/2006/relationships/customXml" Target="../ink/ink1299.xml"/><Relationship Id="rId216" Type="http://schemas.openxmlformats.org/officeDocument/2006/relationships/customXml" Target="../ink/ink1327.xml"/><Relationship Id="rId258" Type="http://schemas.openxmlformats.org/officeDocument/2006/relationships/customXml" Target="../ink/ink1348.xml"/><Relationship Id="rId22" Type="http://schemas.openxmlformats.org/officeDocument/2006/relationships/customXml" Target="../ink/ink1230.xml"/><Relationship Id="rId64" Type="http://schemas.openxmlformats.org/officeDocument/2006/relationships/customXml" Target="../ink/ink1251.xml"/><Relationship Id="rId118" Type="http://schemas.openxmlformats.org/officeDocument/2006/relationships/customXml" Target="../ink/ink1278.xml"/><Relationship Id="rId325" Type="http://schemas.openxmlformats.org/officeDocument/2006/relationships/image" Target="../media/image1379.png"/><Relationship Id="rId171" Type="http://schemas.openxmlformats.org/officeDocument/2006/relationships/image" Target="../media/image1302.png"/><Relationship Id="rId227" Type="http://schemas.openxmlformats.org/officeDocument/2006/relationships/image" Target="../media/image1330.png"/><Relationship Id="rId269" Type="http://schemas.openxmlformats.org/officeDocument/2006/relationships/image" Target="../media/image1351.png"/><Relationship Id="rId33" Type="http://schemas.openxmlformats.org/officeDocument/2006/relationships/image" Target="../media/image1233.png"/><Relationship Id="rId129" Type="http://schemas.openxmlformats.org/officeDocument/2006/relationships/image" Target="../media/image1281.png"/><Relationship Id="rId280" Type="http://schemas.openxmlformats.org/officeDocument/2006/relationships/customXml" Target="../ink/ink1359.xml"/><Relationship Id="rId75" Type="http://schemas.openxmlformats.org/officeDocument/2006/relationships/image" Target="../media/image1254.png"/><Relationship Id="rId140" Type="http://schemas.openxmlformats.org/officeDocument/2006/relationships/customXml" Target="../ink/ink1289.xml"/><Relationship Id="rId182" Type="http://schemas.openxmlformats.org/officeDocument/2006/relationships/customXml" Target="../ink/ink1310.xml"/><Relationship Id="rId6" Type="http://schemas.openxmlformats.org/officeDocument/2006/relationships/customXml" Target="../ink/ink1222.xml"/><Relationship Id="rId238" Type="http://schemas.openxmlformats.org/officeDocument/2006/relationships/customXml" Target="../ink/ink1338.xml"/><Relationship Id="rId291" Type="http://schemas.openxmlformats.org/officeDocument/2006/relationships/image" Target="../media/image1362.png"/><Relationship Id="rId305" Type="http://schemas.openxmlformats.org/officeDocument/2006/relationships/image" Target="../media/image1369.png"/><Relationship Id="rId44" Type="http://schemas.openxmlformats.org/officeDocument/2006/relationships/customXml" Target="../ink/ink1241.xml"/><Relationship Id="rId86" Type="http://schemas.openxmlformats.org/officeDocument/2006/relationships/customXml" Target="../ink/ink1262.xml"/><Relationship Id="rId151" Type="http://schemas.openxmlformats.org/officeDocument/2006/relationships/image" Target="../media/image1292.png"/><Relationship Id="rId193" Type="http://schemas.openxmlformats.org/officeDocument/2006/relationships/image" Target="../media/image1313.png"/><Relationship Id="rId207" Type="http://schemas.openxmlformats.org/officeDocument/2006/relationships/image" Target="../media/image1320.png"/><Relationship Id="rId249" Type="http://schemas.openxmlformats.org/officeDocument/2006/relationships/image" Target="../media/image1341.png"/><Relationship Id="rId13" Type="http://schemas.openxmlformats.org/officeDocument/2006/relationships/image" Target="../media/image1223.png"/><Relationship Id="rId109" Type="http://schemas.openxmlformats.org/officeDocument/2006/relationships/image" Target="../media/image1271.png"/><Relationship Id="rId260" Type="http://schemas.openxmlformats.org/officeDocument/2006/relationships/customXml" Target="../ink/ink1349.xml"/><Relationship Id="rId316" Type="http://schemas.openxmlformats.org/officeDocument/2006/relationships/customXml" Target="../ink/ink1377.xml"/><Relationship Id="rId55" Type="http://schemas.openxmlformats.org/officeDocument/2006/relationships/image" Target="../media/image1244.png"/><Relationship Id="rId97" Type="http://schemas.openxmlformats.org/officeDocument/2006/relationships/image" Target="../media/image1265.png"/><Relationship Id="rId120" Type="http://schemas.openxmlformats.org/officeDocument/2006/relationships/customXml" Target="../ink/ink1279.xml"/><Relationship Id="rId162" Type="http://schemas.openxmlformats.org/officeDocument/2006/relationships/customXml" Target="../ink/ink1300.xml"/><Relationship Id="rId218" Type="http://schemas.openxmlformats.org/officeDocument/2006/relationships/customXml" Target="../ink/ink1328.xml"/><Relationship Id="rId271" Type="http://schemas.openxmlformats.org/officeDocument/2006/relationships/image" Target="../media/image135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1.png"/><Relationship Id="rId21" Type="http://schemas.openxmlformats.org/officeDocument/2006/relationships/image" Target="../media/image1393.png"/><Relationship Id="rId42" Type="http://schemas.openxmlformats.org/officeDocument/2006/relationships/customXml" Target="../ink/ink1406.xml"/><Relationship Id="rId63" Type="http://schemas.openxmlformats.org/officeDocument/2006/relationships/image" Target="../media/image1414.png"/><Relationship Id="rId84" Type="http://schemas.openxmlformats.org/officeDocument/2006/relationships/customXml" Target="../ink/ink1427.xml"/><Relationship Id="rId138" Type="http://schemas.openxmlformats.org/officeDocument/2006/relationships/customXml" Target="../ink/ink1454.xml"/><Relationship Id="rId159" Type="http://schemas.openxmlformats.org/officeDocument/2006/relationships/image" Target="../media/image1462.png"/><Relationship Id="rId170" Type="http://schemas.openxmlformats.org/officeDocument/2006/relationships/customXml" Target="../ink/ink1470.xml"/><Relationship Id="rId191" Type="http://schemas.openxmlformats.org/officeDocument/2006/relationships/image" Target="../media/image1478.png"/><Relationship Id="rId205" Type="http://schemas.openxmlformats.org/officeDocument/2006/relationships/image" Target="../media/image1485.png"/><Relationship Id="rId107" Type="http://schemas.openxmlformats.org/officeDocument/2006/relationships/image" Target="../media/image1436.png"/><Relationship Id="rId11" Type="http://schemas.openxmlformats.org/officeDocument/2006/relationships/image" Target="../media/image1388.png"/><Relationship Id="rId32" Type="http://schemas.openxmlformats.org/officeDocument/2006/relationships/customXml" Target="../ink/ink1401.xml"/><Relationship Id="rId53" Type="http://schemas.openxmlformats.org/officeDocument/2006/relationships/image" Target="../media/image1409.png"/><Relationship Id="rId74" Type="http://schemas.openxmlformats.org/officeDocument/2006/relationships/customXml" Target="../ink/ink1422.xml"/><Relationship Id="rId128" Type="http://schemas.openxmlformats.org/officeDocument/2006/relationships/customXml" Target="../ink/ink1449.xml"/><Relationship Id="rId149" Type="http://schemas.openxmlformats.org/officeDocument/2006/relationships/image" Target="../media/image1457.png"/><Relationship Id="rId5" Type="http://schemas.openxmlformats.org/officeDocument/2006/relationships/image" Target="../media/image1385.png"/><Relationship Id="rId95" Type="http://schemas.openxmlformats.org/officeDocument/2006/relationships/image" Target="../media/image1430.png"/><Relationship Id="rId160" Type="http://schemas.openxmlformats.org/officeDocument/2006/relationships/customXml" Target="../ink/ink1465.xml"/><Relationship Id="rId181" Type="http://schemas.openxmlformats.org/officeDocument/2006/relationships/image" Target="../media/image1473.png"/><Relationship Id="rId216" Type="http://schemas.openxmlformats.org/officeDocument/2006/relationships/customXml" Target="../ink/ink1493.xml"/><Relationship Id="rId22" Type="http://schemas.openxmlformats.org/officeDocument/2006/relationships/customXml" Target="../ink/ink1396.xml"/><Relationship Id="rId43" Type="http://schemas.openxmlformats.org/officeDocument/2006/relationships/image" Target="../media/image1404.png"/><Relationship Id="rId64" Type="http://schemas.openxmlformats.org/officeDocument/2006/relationships/customXml" Target="../ink/ink1417.xml"/><Relationship Id="rId118" Type="http://schemas.openxmlformats.org/officeDocument/2006/relationships/customXml" Target="../ink/ink1444.xml"/><Relationship Id="rId139" Type="http://schemas.openxmlformats.org/officeDocument/2006/relationships/image" Target="../media/image1452.png"/><Relationship Id="rId85" Type="http://schemas.openxmlformats.org/officeDocument/2006/relationships/image" Target="../media/image1425.png"/><Relationship Id="rId150" Type="http://schemas.openxmlformats.org/officeDocument/2006/relationships/customXml" Target="../ink/ink1460.xml"/><Relationship Id="rId171" Type="http://schemas.openxmlformats.org/officeDocument/2006/relationships/image" Target="../media/image1468.png"/><Relationship Id="rId192" Type="http://schemas.openxmlformats.org/officeDocument/2006/relationships/customXml" Target="../ink/ink1481.xml"/><Relationship Id="rId206" Type="http://schemas.openxmlformats.org/officeDocument/2006/relationships/customXml" Target="../ink/ink1488.xml"/><Relationship Id="rId12" Type="http://schemas.openxmlformats.org/officeDocument/2006/relationships/customXml" Target="../ink/ink1391.xml"/><Relationship Id="rId33" Type="http://schemas.openxmlformats.org/officeDocument/2006/relationships/image" Target="../media/image1399.png"/><Relationship Id="rId108" Type="http://schemas.openxmlformats.org/officeDocument/2006/relationships/customXml" Target="../ink/ink1439.xml"/><Relationship Id="rId129" Type="http://schemas.openxmlformats.org/officeDocument/2006/relationships/image" Target="../media/image1447.png"/><Relationship Id="rId54" Type="http://schemas.openxmlformats.org/officeDocument/2006/relationships/customXml" Target="../ink/ink1412.xml"/><Relationship Id="rId75" Type="http://schemas.openxmlformats.org/officeDocument/2006/relationships/image" Target="../media/image1420.png"/><Relationship Id="rId96" Type="http://schemas.openxmlformats.org/officeDocument/2006/relationships/customXml" Target="../ink/ink1433.xml"/><Relationship Id="rId140" Type="http://schemas.openxmlformats.org/officeDocument/2006/relationships/customXml" Target="../ink/ink1455.xml"/><Relationship Id="rId161" Type="http://schemas.openxmlformats.org/officeDocument/2006/relationships/image" Target="../media/image1463.png"/><Relationship Id="rId182" Type="http://schemas.openxmlformats.org/officeDocument/2006/relationships/customXml" Target="../ink/ink1476.xml"/><Relationship Id="rId217" Type="http://schemas.openxmlformats.org/officeDocument/2006/relationships/image" Target="../media/image1491.png"/><Relationship Id="rId6" Type="http://schemas.openxmlformats.org/officeDocument/2006/relationships/customXml" Target="../ink/ink1388.xml"/><Relationship Id="rId23" Type="http://schemas.openxmlformats.org/officeDocument/2006/relationships/image" Target="../media/image1394.png"/><Relationship Id="rId119" Type="http://schemas.openxmlformats.org/officeDocument/2006/relationships/image" Target="../media/image1442.png"/><Relationship Id="rId44" Type="http://schemas.openxmlformats.org/officeDocument/2006/relationships/customXml" Target="../ink/ink1407.xml"/><Relationship Id="rId65" Type="http://schemas.openxmlformats.org/officeDocument/2006/relationships/image" Target="../media/image1415.png"/><Relationship Id="rId86" Type="http://schemas.openxmlformats.org/officeDocument/2006/relationships/customXml" Target="../ink/ink1428.xml"/><Relationship Id="rId130" Type="http://schemas.openxmlformats.org/officeDocument/2006/relationships/customXml" Target="../ink/ink1450.xml"/><Relationship Id="rId151" Type="http://schemas.openxmlformats.org/officeDocument/2006/relationships/image" Target="../media/image1458.png"/><Relationship Id="rId172" Type="http://schemas.openxmlformats.org/officeDocument/2006/relationships/customXml" Target="../ink/ink1471.xml"/><Relationship Id="rId193" Type="http://schemas.openxmlformats.org/officeDocument/2006/relationships/image" Target="../media/image1479.png"/><Relationship Id="rId207" Type="http://schemas.openxmlformats.org/officeDocument/2006/relationships/image" Target="../media/image1486.png"/><Relationship Id="rId13" Type="http://schemas.openxmlformats.org/officeDocument/2006/relationships/image" Target="../media/image1389.png"/><Relationship Id="rId109" Type="http://schemas.openxmlformats.org/officeDocument/2006/relationships/image" Target="../media/image1437.png"/><Relationship Id="rId34" Type="http://schemas.openxmlformats.org/officeDocument/2006/relationships/customXml" Target="../ink/ink1402.xml"/><Relationship Id="rId55" Type="http://schemas.openxmlformats.org/officeDocument/2006/relationships/image" Target="../media/image1410.png"/><Relationship Id="rId76" Type="http://schemas.openxmlformats.org/officeDocument/2006/relationships/customXml" Target="../ink/ink1423.xml"/><Relationship Id="rId97" Type="http://schemas.openxmlformats.org/officeDocument/2006/relationships/image" Target="../media/image1431.png"/><Relationship Id="rId120" Type="http://schemas.openxmlformats.org/officeDocument/2006/relationships/customXml" Target="../ink/ink1445.xml"/><Relationship Id="rId141" Type="http://schemas.openxmlformats.org/officeDocument/2006/relationships/image" Target="../media/image1453.png"/><Relationship Id="rId7" Type="http://schemas.openxmlformats.org/officeDocument/2006/relationships/image" Target="../media/image1386.png"/><Relationship Id="rId162" Type="http://schemas.openxmlformats.org/officeDocument/2006/relationships/customXml" Target="../ink/ink1466.xml"/><Relationship Id="rId183" Type="http://schemas.openxmlformats.org/officeDocument/2006/relationships/image" Target="../media/image1474.png"/><Relationship Id="rId218" Type="http://schemas.openxmlformats.org/officeDocument/2006/relationships/customXml" Target="../ink/ink1494.xml"/><Relationship Id="rId24" Type="http://schemas.openxmlformats.org/officeDocument/2006/relationships/customXml" Target="../ink/ink1397.xml"/><Relationship Id="rId45" Type="http://schemas.openxmlformats.org/officeDocument/2006/relationships/image" Target="../media/image1405.png"/><Relationship Id="rId66" Type="http://schemas.openxmlformats.org/officeDocument/2006/relationships/customXml" Target="../ink/ink1418.xml"/><Relationship Id="rId87" Type="http://schemas.openxmlformats.org/officeDocument/2006/relationships/image" Target="../media/image1426.png"/><Relationship Id="rId110" Type="http://schemas.openxmlformats.org/officeDocument/2006/relationships/customXml" Target="../ink/ink1440.xml"/><Relationship Id="rId131" Type="http://schemas.openxmlformats.org/officeDocument/2006/relationships/image" Target="../media/image1448.png"/><Relationship Id="rId152" Type="http://schemas.openxmlformats.org/officeDocument/2006/relationships/customXml" Target="../ink/ink1461.xml"/><Relationship Id="rId173" Type="http://schemas.openxmlformats.org/officeDocument/2006/relationships/image" Target="../media/image1469.png"/><Relationship Id="rId194" Type="http://schemas.openxmlformats.org/officeDocument/2006/relationships/customXml" Target="../ink/ink1482.xml"/><Relationship Id="rId208" Type="http://schemas.openxmlformats.org/officeDocument/2006/relationships/customXml" Target="../ink/ink1489.xml"/><Relationship Id="rId14" Type="http://schemas.openxmlformats.org/officeDocument/2006/relationships/customXml" Target="../ink/ink1392.xml"/><Relationship Id="rId35" Type="http://schemas.openxmlformats.org/officeDocument/2006/relationships/image" Target="../media/image1400.png"/><Relationship Id="rId56" Type="http://schemas.openxmlformats.org/officeDocument/2006/relationships/customXml" Target="../ink/ink1413.xml"/><Relationship Id="rId77" Type="http://schemas.openxmlformats.org/officeDocument/2006/relationships/image" Target="../media/image1421.png"/><Relationship Id="rId100" Type="http://schemas.openxmlformats.org/officeDocument/2006/relationships/customXml" Target="../ink/ink1435.xml"/><Relationship Id="rId8" Type="http://schemas.openxmlformats.org/officeDocument/2006/relationships/customXml" Target="../ink/ink1389.xml"/><Relationship Id="rId51" Type="http://schemas.openxmlformats.org/officeDocument/2006/relationships/image" Target="../media/image1408.png"/><Relationship Id="rId72" Type="http://schemas.openxmlformats.org/officeDocument/2006/relationships/customXml" Target="../ink/ink1421.xml"/><Relationship Id="rId93" Type="http://schemas.openxmlformats.org/officeDocument/2006/relationships/image" Target="../media/image1429.png"/><Relationship Id="rId98" Type="http://schemas.openxmlformats.org/officeDocument/2006/relationships/customXml" Target="../ink/ink1434.xml"/><Relationship Id="rId121" Type="http://schemas.openxmlformats.org/officeDocument/2006/relationships/image" Target="../media/image1443.png"/><Relationship Id="rId142" Type="http://schemas.openxmlformats.org/officeDocument/2006/relationships/customXml" Target="../ink/ink1456.xml"/><Relationship Id="rId163" Type="http://schemas.openxmlformats.org/officeDocument/2006/relationships/image" Target="../media/image1464.png"/><Relationship Id="rId184" Type="http://schemas.openxmlformats.org/officeDocument/2006/relationships/customXml" Target="../ink/ink1477.xml"/><Relationship Id="rId189" Type="http://schemas.openxmlformats.org/officeDocument/2006/relationships/image" Target="../media/image1477.png"/><Relationship Id="rId219" Type="http://schemas.openxmlformats.org/officeDocument/2006/relationships/customXml" Target="../ink/ink1495.xml"/><Relationship Id="rId3" Type="http://schemas.openxmlformats.org/officeDocument/2006/relationships/image" Target="../media/image1384.png"/><Relationship Id="rId214" Type="http://schemas.openxmlformats.org/officeDocument/2006/relationships/customXml" Target="../ink/ink1492.xml"/><Relationship Id="rId25" Type="http://schemas.openxmlformats.org/officeDocument/2006/relationships/image" Target="../media/image1395.png"/><Relationship Id="rId46" Type="http://schemas.openxmlformats.org/officeDocument/2006/relationships/customXml" Target="../ink/ink1408.xml"/><Relationship Id="rId67" Type="http://schemas.openxmlformats.org/officeDocument/2006/relationships/image" Target="../media/image1416.png"/><Relationship Id="rId116" Type="http://schemas.openxmlformats.org/officeDocument/2006/relationships/customXml" Target="../ink/ink1443.xml"/><Relationship Id="rId137" Type="http://schemas.openxmlformats.org/officeDocument/2006/relationships/image" Target="../media/image1451.png"/><Relationship Id="rId158" Type="http://schemas.openxmlformats.org/officeDocument/2006/relationships/customXml" Target="../ink/ink1464.xml"/><Relationship Id="rId20" Type="http://schemas.openxmlformats.org/officeDocument/2006/relationships/customXml" Target="../ink/ink1395.xml"/><Relationship Id="rId41" Type="http://schemas.openxmlformats.org/officeDocument/2006/relationships/image" Target="../media/image1403.png"/><Relationship Id="rId62" Type="http://schemas.openxmlformats.org/officeDocument/2006/relationships/customXml" Target="../ink/ink1416.xml"/><Relationship Id="rId83" Type="http://schemas.openxmlformats.org/officeDocument/2006/relationships/image" Target="../media/image1424.png"/><Relationship Id="rId88" Type="http://schemas.openxmlformats.org/officeDocument/2006/relationships/customXml" Target="../ink/ink1429.xml"/><Relationship Id="rId111" Type="http://schemas.openxmlformats.org/officeDocument/2006/relationships/image" Target="../media/image1438.png"/><Relationship Id="rId132" Type="http://schemas.openxmlformats.org/officeDocument/2006/relationships/customXml" Target="../ink/ink1451.xml"/><Relationship Id="rId153" Type="http://schemas.openxmlformats.org/officeDocument/2006/relationships/image" Target="../media/image1459.png"/><Relationship Id="rId174" Type="http://schemas.openxmlformats.org/officeDocument/2006/relationships/customXml" Target="../ink/ink1472.xml"/><Relationship Id="rId179" Type="http://schemas.openxmlformats.org/officeDocument/2006/relationships/image" Target="../media/image1472.png"/><Relationship Id="rId195" Type="http://schemas.openxmlformats.org/officeDocument/2006/relationships/image" Target="../media/image1480.png"/><Relationship Id="rId209" Type="http://schemas.openxmlformats.org/officeDocument/2006/relationships/image" Target="../media/image1487.png"/><Relationship Id="rId190" Type="http://schemas.openxmlformats.org/officeDocument/2006/relationships/customXml" Target="../ink/ink1480.xml"/><Relationship Id="rId204" Type="http://schemas.openxmlformats.org/officeDocument/2006/relationships/customXml" Target="../ink/ink1487.xml"/><Relationship Id="rId220" Type="http://schemas.openxmlformats.org/officeDocument/2006/relationships/image" Target="../media/image1492.png"/><Relationship Id="rId15" Type="http://schemas.openxmlformats.org/officeDocument/2006/relationships/image" Target="../media/image1390.png"/><Relationship Id="rId36" Type="http://schemas.openxmlformats.org/officeDocument/2006/relationships/customXml" Target="../ink/ink1403.xml"/><Relationship Id="rId57" Type="http://schemas.openxmlformats.org/officeDocument/2006/relationships/image" Target="../media/image1411.png"/><Relationship Id="rId106" Type="http://schemas.openxmlformats.org/officeDocument/2006/relationships/customXml" Target="../ink/ink1438.xml"/><Relationship Id="rId127" Type="http://schemas.openxmlformats.org/officeDocument/2006/relationships/image" Target="../media/image1446.png"/><Relationship Id="rId10" Type="http://schemas.openxmlformats.org/officeDocument/2006/relationships/customXml" Target="../ink/ink1390.xml"/><Relationship Id="rId31" Type="http://schemas.openxmlformats.org/officeDocument/2006/relationships/image" Target="../media/image1398.png"/><Relationship Id="rId52" Type="http://schemas.openxmlformats.org/officeDocument/2006/relationships/customXml" Target="../ink/ink1411.xml"/><Relationship Id="rId73" Type="http://schemas.openxmlformats.org/officeDocument/2006/relationships/image" Target="../media/image1419.png"/><Relationship Id="rId78" Type="http://schemas.openxmlformats.org/officeDocument/2006/relationships/customXml" Target="../ink/ink1424.xml"/><Relationship Id="rId94" Type="http://schemas.openxmlformats.org/officeDocument/2006/relationships/customXml" Target="../ink/ink1432.xml"/><Relationship Id="rId99" Type="http://schemas.openxmlformats.org/officeDocument/2006/relationships/image" Target="../media/image1432.png"/><Relationship Id="rId101" Type="http://schemas.openxmlformats.org/officeDocument/2006/relationships/image" Target="../media/image1433.png"/><Relationship Id="rId122" Type="http://schemas.openxmlformats.org/officeDocument/2006/relationships/customXml" Target="../ink/ink1446.xml"/><Relationship Id="rId143" Type="http://schemas.openxmlformats.org/officeDocument/2006/relationships/image" Target="../media/image1454.png"/><Relationship Id="rId148" Type="http://schemas.openxmlformats.org/officeDocument/2006/relationships/customXml" Target="../ink/ink1459.xml"/><Relationship Id="rId164" Type="http://schemas.openxmlformats.org/officeDocument/2006/relationships/customXml" Target="../ink/ink1467.xml"/><Relationship Id="rId169" Type="http://schemas.openxmlformats.org/officeDocument/2006/relationships/image" Target="../media/image1467.png"/><Relationship Id="rId185" Type="http://schemas.openxmlformats.org/officeDocument/2006/relationships/image" Target="../media/image1475.png"/><Relationship Id="rId4" Type="http://schemas.openxmlformats.org/officeDocument/2006/relationships/customXml" Target="../ink/ink1387.xml"/><Relationship Id="rId9" Type="http://schemas.openxmlformats.org/officeDocument/2006/relationships/image" Target="../media/image1387.png"/><Relationship Id="rId180" Type="http://schemas.openxmlformats.org/officeDocument/2006/relationships/customXml" Target="../ink/ink1475.xml"/><Relationship Id="rId210" Type="http://schemas.openxmlformats.org/officeDocument/2006/relationships/customXml" Target="../ink/ink1490.xml"/><Relationship Id="rId215" Type="http://schemas.openxmlformats.org/officeDocument/2006/relationships/image" Target="../media/image1490.png"/><Relationship Id="rId26" Type="http://schemas.openxmlformats.org/officeDocument/2006/relationships/customXml" Target="../ink/ink1398.xml"/><Relationship Id="rId47" Type="http://schemas.openxmlformats.org/officeDocument/2006/relationships/image" Target="../media/image1406.png"/><Relationship Id="rId68" Type="http://schemas.openxmlformats.org/officeDocument/2006/relationships/customXml" Target="../ink/ink1419.xml"/><Relationship Id="rId89" Type="http://schemas.openxmlformats.org/officeDocument/2006/relationships/image" Target="../media/image1427.png"/><Relationship Id="rId112" Type="http://schemas.openxmlformats.org/officeDocument/2006/relationships/customXml" Target="../ink/ink1441.xml"/><Relationship Id="rId133" Type="http://schemas.openxmlformats.org/officeDocument/2006/relationships/image" Target="../media/image1449.png"/><Relationship Id="rId154" Type="http://schemas.openxmlformats.org/officeDocument/2006/relationships/customXml" Target="../ink/ink1462.xml"/><Relationship Id="rId175" Type="http://schemas.openxmlformats.org/officeDocument/2006/relationships/image" Target="../media/image1470.png"/><Relationship Id="rId196" Type="http://schemas.openxmlformats.org/officeDocument/2006/relationships/customXml" Target="../ink/ink1483.xml"/><Relationship Id="rId200" Type="http://schemas.openxmlformats.org/officeDocument/2006/relationships/customXml" Target="../ink/ink1485.xml"/><Relationship Id="rId16" Type="http://schemas.openxmlformats.org/officeDocument/2006/relationships/customXml" Target="../ink/ink1393.xml"/><Relationship Id="rId221" Type="http://schemas.openxmlformats.org/officeDocument/2006/relationships/customXml" Target="../ink/ink1496.xml"/><Relationship Id="rId37" Type="http://schemas.openxmlformats.org/officeDocument/2006/relationships/image" Target="../media/image1401.png"/><Relationship Id="rId58" Type="http://schemas.openxmlformats.org/officeDocument/2006/relationships/customXml" Target="../ink/ink1414.xml"/><Relationship Id="rId79" Type="http://schemas.openxmlformats.org/officeDocument/2006/relationships/image" Target="../media/image1422.png"/><Relationship Id="rId102" Type="http://schemas.openxmlformats.org/officeDocument/2006/relationships/customXml" Target="../ink/ink1436.xml"/><Relationship Id="rId123" Type="http://schemas.openxmlformats.org/officeDocument/2006/relationships/image" Target="../media/image1444.png"/><Relationship Id="rId144" Type="http://schemas.openxmlformats.org/officeDocument/2006/relationships/customXml" Target="../ink/ink1457.xml"/><Relationship Id="rId90" Type="http://schemas.openxmlformats.org/officeDocument/2006/relationships/customXml" Target="../ink/ink1430.xml"/><Relationship Id="rId165" Type="http://schemas.openxmlformats.org/officeDocument/2006/relationships/image" Target="../media/image1465.png"/><Relationship Id="rId186" Type="http://schemas.openxmlformats.org/officeDocument/2006/relationships/customXml" Target="../ink/ink1478.xml"/><Relationship Id="rId211" Type="http://schemas.openxmlformats.org/officeDocument/2006/relationships/image" Target="../media/image1488.png"/><Relationship Id="rId27" Type="http://schemas.openxmlformats.org/officeDocument/2006/relationships/image" Target="../media/image1396.png"/><Relationship Id="rId48" Type="http://schemas.openxmlformats.org/officeDocument/2006/relationships/customXml" Target="../ink/ink1409.xml"/><Relationship Id="rId69" Type="http://schemas.openxmlformats.org/officeDocument/2006/relationships/image" Target="../media/image1417.png"/><Relationship Id="rId113" Type="http://schemas.openxmlformats.org/officeDocument/2006/relationships/image" Target="../media/image1439.png"/><Relationship Id="rId134" Type="http://schemas.openxmlformats.org/officeDocument/2006/relationships/customXml" Target="../ink/ink1452.xml"/><Relationship Id="rId80" Type="http://schemas.openxmlformats.org/officeDocument/2006/relationships/customXml" Target="../ink/ink1425.xml"/><Relationship Id="rId155" Type="http://schemas.openxmlformats.org/officeDocument/2006/relationships/image" Target="../media/image1460.png"/><Relationship Id="rId176" Type="http://schemas.openxmlformats.org/officeDocument/2006/relationships/customXml" Target="../ink/ink1473.xml"/><Relationship Id="rId197" Type="http://schemas.openxmlformats.org/officeDocument/2006/relationships/image" Target="../media/image1481.png"/><Relationship Id="rId201" Type="http://schemas.openxmlformats.org/officeDocument/2006/relationships/image" Target="../media/image1483.png"/><Relationship Id="rId222" Type="http://schemas.openxmlformats.org/officeDocument/2006/relationships/image" Target="../media/image1493.png"/><Relationship Id="rId17" Type="http://schemas.openxmlformats.org/officeDocument/2006/relationships/image" Target="../media/image1391.png"/><Relationship Id="rId38" Type="http://schemas.openxmlformats.org/officeDocument/2006/relationships/customXml" Target="../ink/ink1404.xml"/><Relationship Id="rId59" Type="http://schemas.openxmlformats.org/officeDocument/2006/relationships/image" Target="../media/image1412.png"/><Relationship Id="rId103" Type="http://schemas.openxmlformats.org/officeDocument/2006/relationships/image" Target="../media/image1434.png"/><Relationship Id="rId124" Type="http://schemas.openxmlformats.org/officeDocument/2006/relationships/customXml" Target="../ink/ink1447.xml"/><Relationship Id="rId70" Type="http://schemas.openxmlformats.org/officeDocument/2006/relationships/customXml" Target="../ink/ink1420.xml"/><Relationship Id="rId91" Type="http://schemas.openxmlformats.org/officeDocument/2006/relationships/image" Target="../media/image1428.png"/><Relationship Id="rId145" Type="http://schemas.openxmlformats.org/officeDocument/2006/relationships/image" Target="../media/image1455.png"/><Relationship Id="rId166" Type="http://schemas.openxmlformats.org/officeDocument/2006/relationships/customXml" Target="../ink/ink1468.xml"/><Relationship Id="rId187" Type="http://schemas.openxmlformats.org/officeDocument/2006/relationships/image" Target="../media/image14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91.xml"/><Relationship Id="rId28" Type="http://schemas.openxmlformats.org/officeDocument/2006/relationships/customXml" Target="../ink/ink1399.xml"/><Relationship Id="rId49" Type="http://schemas.openxmlformats.org/officeDocument/2006/relationships/image" Target="../media/image1407.png"/><Relationship Id="rId114" Type="http://schemas.openxmlformats.org/officeDocument/2006/relationships/customXml" Target="../ink/ink1442.xml"/><Relationship Id="rId60" Type="http://schemas.openxmlformats.org/officeDocument/2006/relationships/customXml" Target="../ink/ink1415.xml"/><Relationship Id="rId81" Type="http://schemas.openxmlformats.org/officeDocument/2006/relationships/image" Target="../media/image1423.png"/><Relationship Id="rId135" Type="http://schemas.openxmlformats.org/officeDocument/2006/relationships/image" Target="../media/image1450.png"/><Relationship Id="rId156" Type="http://schemas.openxmlformats.org/officeDocument/2006/relationships/customXml" Target="../ink/ink1463.xml"/><Relationship Id="rId177" Type="http://schemas.openxmlformats.org/officeDocument/2006/relationships/image" Target="../media/image1471.png"/><Relationship Id="rId198" Type="http://schemas.openxmlformats.org/officeDocument/2006/relationships/customXml" Target="../ink/ink1484.xml"/><Relationship Id="rId202" Type="http://schemas.openxmlformats.org/officeDocument/2006/relationships/customXml" Target="../ink/ink1486.xml"/><Relationship Id="rId223" Type="http://schemas.openxmlformats.org/officeDocument/2006/relationships/customXml" Target="../ink/ink1497.xml"/><Relationship Id="rId18" Type="http://schemas.openxmlformats.org/officeDocument/2006/relationships/customXml" Target="../ink/ink1394.xml"/><Relationship Id="rId39" Type="http://schemas.openxmlformats.org/officeDocument/2006/relationships/image" Target="../media/image1402.png"/><Relationship Id="rId50" Type="http://schemas.openxmlformats.org/officeDocument/2006/relationships/customXml" Target="../ink/ink1410.xml"/><Relationship Id="rId104" Type="http://schemas.openxmlformats.org/officeDocument/2006/relationships/customXml" Target="../ink/ink1437.xml"/><Relationship Id="rId125" Type="http://schemas.openxmlformats.org/officeDocument/2006/relationships/image" Target="../media/image1445.png"/><Relationship Id="rId146" Type="http://schemas.openxmlformats.org/officeDocument/2006/relationships/customXml" Target="../ink/ink1458.xml"/><Relationship Id="rId167" Type="http://schemas.openxmlformats.org/officeDocument/2006/relationships/image" Target="../media/image1466.png"/><Relationship Id="rId188" Type="http://schemas.openxmlformats.org/officeDocument/2006/relationships/customXml" Target="../ink/ink1479.xml"/><Relationship Id="rId71" Type="http://schemas.openxmlformats.org/officeDocument/2006/relationships/image" Target="../media/image1418.png"/><Relationship Id="rId92" Type="http://schemas.openxmlformats.org/officeDocument/2006/relationships/customXml" Target="../ink/ink1431.xml"/><Relationship Id="rId213" Type="http://schemas.openxmlformats.org/officeDocument/2006/relationships/image" Target="../media/image1489.png"/><Relationship Id="rId2" Type="http://schemas.openxmlformats.org/officeDocument/2006/relationships/customXml" Target="../ink/ink1386.xml"/><Relationship Id="rId29" Type="http://schemas.openxmlformats.org/officeDocument/2006/relationships/image" Target="../media/image1397.png"/><Relationship Id="rId40" Type="http://schemas.openxmlformats.org/officeDocument/2006/relationships/customXml" Target="../ink/ink1405.xml"/><Relationship Id="rId115" Type="http://schemas.openxmlformats.org/officeDocument/2006/relationships/image" Target="../media/image1440.png"/><Relationship Id="rId136" Type="http://schemas.openxmlformats.org/officeDocument/2006/relationships/customXml" Target="../ink/ink1453.xml"/><Relationship Id="rId157" Type="http://schemas.openxmlformats.org/officeDocument/2006/relationships/image" Target="../media/image1461.png"/><Relationship Id="rId178" Type="http://schemas.openxmlformats.org/officeDocument/2006/relationships/customXml" Target="../ink/ink1474.xml"/><Relationship Id="rId61" Type="http://schemas.openxmlformats.org/officeDocument/2006/relationships/image" Target="../media/image1413.png"/><Relationship Id="rId82" Type="http://schemas.openxmlformats.org/officeDocument/2006/relationships/customXml" Target="../ink/ink1426.xml"/><Relationship Id="rId199" Type="http://schemas.openxmlformats.org/officeDocument/2006/relationships/image" Target="../media/image1482.png"/><Relationship Id="rId203" Type="http://schemas.openxmlformats.org/officeDocument/2006/relationships/image" Target="../media/image1484.png"/><Relationship Id="rId19" Type="http://schemas.openxmlformats.org/officeDocument/2006/relationships/image" Target="../media/image1392.png"/><Relationship Id="rId224" Type="http://schemas.openxmlformats.org/officeDocument/2006/relationships/image" Target="../media/image1494.png"/><Relationship Id="rId30" Type="http://schemas.openxmlformats.org/officeDocument/2006/relationships/customXml" Target="../ink/ink1400.xml"/><Relationship Id="rId105" Type="http://schemas.openxmlformats.org/officeDocument/2006/relationships/image" Target="../media/image1435.png"/><Relationship Id="rId126" Type="http://schemas.openxmlformats.org/officeDocument/2006/relationships/customXml" Target="../ink/ink1448.xml"/><Relationship Id="rId147" Type="http://schemas.openxmlformats.org/officeDocument/2006/relationships/image" Target="../media/image1456.png"/><Relationship Id="rId168" Type="http://schemas.openxmlformats.org/officeDocument/2006/relationships/customXml" Target="../ink/ink1469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1.png"/><Relationship Id="rId21" Type="http://schemas.openxmlformats.org/officeDocument/2006/relationships/image" Target="../media/image1504.png"/><Relationship Id="rId42" Type="http://schemas.openxmlformats.org/officeDocument/2006/relationships/customXml" Target="../ink/ink1518.xml"/><Relationship Id="rId63" Type="http://schemas.openxmlformats.org/officeDocument/2006/relationships/image" Target="../media/image1524.png"/><Relationship Id="rId84" Type="http://schemas.openxmlformats.org/officeDocument/2006/relationships/customXml" Target="../ink/ink1539.xml"/><Relationship Id="rId138" Type="http://schemas.openxmlformats.org/officeDocument/2006/relationships/customXml" Target="../ink/ink1566.xml"/><Relationship Id="rId159" Type="http://schemas.openxmlformats.org/officeDocument/2006/relationships/image" Target="../media/image1572.png"/><Relationship Id="rId170" Type="http://schemas.openxmlformats.org/officeDocument/2006/relationships/customXml" Target="../ink/ink1582.xml"/><Relationship Id="rId107" Type="http://schemas.openxmlformats.org/officeDocument/2006/relationships/image" Target="../media/image1546.png"/><Relationship Id="rId11" Type="http://schemas.openxmlformats.org/officeDocument/2006/relationships/image" Target="../media/image1499.png"/><Relationship Id="rId32" Type="http://schemas.openxmlformats.org/officeDocument/2006/relationships/customXml" Target="../ink/ink1513.xml"/><Relationship Id="rId53" Type="http://schemas.openxmlformats.org/officeDocument/2006/relationships/image" Target="../media/image1519.png"/><Relationship Id="rId74" Type="http://schemas.openxmlformats.org/officeDocument/2006/relationships/customXml" Target="../ink/ink1534.xml"/><Relationship Id="rId128" Type="http://schemas.openxmlformats.org/officeDocument/2006/relationships/customXml" Target="../ink/ink1561.xml"/><Relationship Id="rId149" Type="http://schemas.openxmlformats.org/officeDocument/2006/relationships/image" Target="../media/image1567.png"/><Relationship Id="rId5" Type="http://schemas.openxmlformats.org/officeDocument/2006/relationships/image" Target="../media/image1496.png"/><Relationship Id="rId95" Type="http://schemas.openxmlformats.org/officeDocument/2006/relationships/image" Target="../media/image1540.png"/><Relationship Id="rId160" Type="http://schemas.openxmlformats.org/officeDocument/2006/relationships/customXml" Target="../ink/ink1577.xml"/><Relationship Id="rId22" Type="http://schemas.openxmlformats.org/officeDocument/2006/relationships/customXml" Target="../ink/ink1508.xml"/><Relationship Id="rId43" Type="http://schemas.openxmlformats.org/officeDocument/2006/relationships/image" Target="../media/image1515.png"/><Relationship Id="rId64" Type="http://schemas.openxmlformats.org/officeDocument/2006/relationships/customXml" Target="../ink/ink1529.xml"/><Relationship Id="rId118" Type="http://schemas.openxmlformats.org/officeDocument/2006/relationships/customXml" Target="../ink/ink1556.xml"/><Relationship Id="rId139" Type="http://schemas.openxmlformats.org/officeDocument/2006/relationships/image" Target="../media/image1562.png"/><Relationship Id="rId85" Type="http://schemas.openxmlformats.org/officeDocument/2006/relationships/image" Target="../media/image1535.png"/><Relationship Id="rId150" Type="http://schemas.openxmlformats.org/officeDocument/2006/relationships/customXml" Target="../ink/ink1572.xml"/><Relationship Id="rId171" Type="http://schemas.openxmlformats.org/officeDocument/2006/relationships/image" Target="../media/image1578.png"/><Relationship Id="rId12" Type="http://schemas.openxmlformats.org/officeDocument/2006/relationships/customXml" Target="../ink/ink1503.xml"/><Relationship Id="rId33" Type="http://schemas.openxmlformats.org/officeDocument/2006/relationships/image" Target="../media/image1510.png"/><Relationship Id="rId108" Type="http://schemas.openxmlformats.org/officeDocument/2006/relationships/customXml" Target="../ink/ink1551.xml"/><Relationship Id="rId129" Type="http://schemas.openxmlformats.org/officeDocument/2006/relationships/image" Target="../media/image1557.png"/><Relationship Id="rId54" Type="http://schemas.openxmlformats.org/officeDocument/2006/relationships/customXml" Target="../ink/ink1524.xml"/><Relationship Id="rId75" Type="http://schemas.openxmlformats.org/officeDocument/2006/relationships/image" Target="../media/image1530.png"/><Relationship Id="rId96" Type="http://schemas.openxmlformats.org/officeDocument/2006/relationships/customXml" Target="../ink/ink1545.xml"/><Relationship Id="rId140" Type="http://schemas.openxmlformats.org/officeDocument/2006/relationships/customXml" Target="../ink/ink1567.xml"/><Relationship Id="rId161" Type="http://schemas.openxmlformats.org/officeDocument/2006/relationships/image" Target="../media/image15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0.xml"/><Relationship Id="rId23" Type="http://schemas.openxmlformats.org/officeDocument/2006/relationships/image" Target="../media/image1505.png"/><Relationship Id="rId28" Type="http://schemas.openxmlformats.org/officeDocument/2006/relationships/customXml" Target="../ink/ink1511.xml"/><Relationship Id="rId49" Type="http://schemas.openxmlformats.org/officeDocument/2006/relationships/image" Target="../media/image1517.png"/><Relationship Id="rId114" Type="http://schemas.openxmlformats.org/officeDocument/2006/relationships/customXml" Target="../ink/ink1554.xml"/><Relationship Id="rId119" Type="http://schemas.openxmlformats.org/officeDocument/2006/relationships/image" Target="../media/image1552.png"/><Relationship Id="rId44" Type="http://schemas.openxmlformats.org/officeDocument/2006/relationships/customXml" Target="../ink/ink1519.xml"/><Relationship Id="rId60" Type="http://schemas.openxmlformats.org/officeDocument/2006/relationships/customXml" Target="../ink/ink1527.xml"/><Relationship Id="rId65" Type="http://schemas.openxmlformats.org/officeDocument/2006/relationships/image" Target="../media/image1525.png"/><Relationship Id="rId81" Type="http://schemas.openxmlformats.org/officeDocument/2006/relationships/image" Target="../media/image1533.png"/><Relationship Id="rId86" Type="http://schemas.openxmlformats.org/officeDocument/2006/relationships/customXml" Target="../ink/ink1540.xml"/><Relationship Id="rId130" Type="http://schemas.openxmlformats.org/officeDocument/2006/relationships/customXml" Target="../ink/ink1562.xml"/><Relationship Id="rId135" Type="http://schemas.openxmlformats.org/officeDocument/2006/relationships/image" Target="../media/image1560.png"/><Relationship Id="rId151" Type="http://schemas.openxmlformats.org/officeDocument/2006/relationships/image" Target="../media/image1568.png"/><Relationship Id="rId156" Type="http://schemas.openxmlformats.org/officeDocument/2006/relationships/customXml" Target="../ink/ink1575.xml"/><Relationship Id="rId172" Type="http://schemas.openxmlformats.org/officeDocument/2006/relationships/customXml" Target="../ink/ink1583.xml"/><Relationship Id="rId13" Type="http://schemas.openxmlformats.org/officeDocument/2006/relationships/image" Target="../media/image1500.png"/><Relationship Id="rId18" Type="http://schemas.openxmlformats.org/officeDocument/2006/relationships/customXml" Target="../ink/ink1506.xml"/><Relationship Id="rId39" Type="http://schemas.openxmlformats.org/officeDocument/2006/relationships/image" Target="../media/image1513.png"/><Relationship Id="rId109" Type="http://schemas.openxmlformats.org/officeDocument/2006/relationships/image" Target="../media/image1547.png"/><Relationship Id="rId34" Type="http://schemas.openxmlformats.org/officeDocument/2006/relationships/customXml" Target="../ink/ink1514.xml"/><Relationship Id="rId50" Type="http://schemas.openxmlformats.org/officeDocument/2006/relationships/customXml" Target="../ink/ink1522.xml"/><Relationship Id="rId55" Type="http://schemas.openxmlformats.org/officeDocument/2006/relationships/image" Target="../media/image1520.png"/><Relationship Id="rId76" Type="http://schemas.openxmlformats.org/officeDocument/2006/relationships/customXml" Target="../ink/ink1535.xml"/><Relationship Id="rId97" Type="http://schemas.openxmlformats.org/officeDocument/2006/relationships/image" Target="../media/image1541.png"/><Relationship Id="rId104" Type="http://schemas.openxmlformats.org/officeDocument/2006/relationships/customXml" Target="../ink/ink1549.xml"/><Relationship Id="rId120" Type="http://schemas.openxmlformats.org/officeDocument/2006/relationships/customXml" Target="../ink/ink1557.xml"/><Relationship Id="rId125" Type="http://schemas.openxmlformats.org/officeDocument/2006/relationships/image" Target="../media/image1555.png"/><Relationship Id="rId141" Type="http://schemas.openxmlformats.org/officeDocument/2006/relationships/image" Target="../media/image1563.png"/><Relationship Id="rId146" Type="http://schemas.openxmlformats.org/officeDocument/2006/relationships/customXml" Target="../ink/ink1570.xml"/><Relationship Id="rId167" Type="http://schemas.openxmlformats.org/officeDocument/2006/relationships/image" Target="../media/image1576.png"/><Relationship Id="rId7" Type="http://schemas.openxmlformats.org/officeDocument/2006/relationships/image" Target="../media/image1497.png"/><Relationship Id="rId71" Type="http://schemas.openxmlformats.org/officeDocument/2006/relationships/image" Target="../media/image1528.png"/><Relationship Id="rId92" Type="http://schemas.openxmlformats.org/officeDocument/2006/relationships/customXml" Target="../ink/ink1543.xml"/><Relationship Id="rId162" Type="http://schemas.openxmlformats.org/officeDocument/2006/relationships/customXml" Target="../ink/ink1578.xml"/><Relationship Id="rId2" Type="http://schemas.openxmlformats.org/officeDocument/2006/relationships/customXml" Target="../ink/ink1498.xml"/><Relationship Id="rId29" Type="http://schemas.openxmlformats.org/officeDocument/2006/relationships/image" Target="../media/image1508.png"/><Relationship Id="rId24" Type="http://schemas.openxmlformats.org/officeDocument/2006/relationships/customXml" Target="../ink/ink1509.xml"/><Relationship Id="rId40" Type="http://schemas.openxmlformats.org/officeDocument/2006/relationships/customXml" Target="../ink/ink1517.xml"/><Relationship Id="rId45" Type="http://schemas.openxmlformats.org/officeDocument/2006/relationships/image" Target="../media/image1516.png"/><Relationship Id="rId66" Type="http://schemas.openxmlformats.org/officeDocument/2006/relationships/customXml" Target="../ink/ink1530.xml"/><Relationship Id="rId87" Type="http://schemas.openxmlformats.org/officeDocument/2006/relationships/image" Target="../media/image1536.png"/><Relationship Id="rId110" Type="http://schemas.openxmlformats.org/officeDocument/2006/relationships/customXml" Target="../ink/ink1552.xml"/><Relationship Id="rId115" Type="http://schemas.openxmlformats.org/officeDocument/2006/relationships/image" Target="../media/image1550.png"/><Relationship Id="rId131" Type="http://schemas.openxmlformats.org/officeDocument/2006/relationships/image" Target="../media/image1558.png"/><Relationship Id="rId136" Type="http://schemas.openxmlformats.org/officeDocument/2006/relationships/customXml" Target="../ink/ink1565.xml"/><Relationship Id="rId157" Type="http://schemas.openxmlformats.org/officeDocument/2006/relationships/image" Target="../media/image1571.png"/><Relationship Id="rId61" Type="http://schemas.openxmlformats.org/officeDocument/2006/relationships/image" Target="../media/image1523.png"/><Relationship Id="rId82" Type="http://schemas.openxmlformats.org/officeDocument/2006/relationships/customXml" Target="../ink/ink1538.xml"/><Relationship Id="rId152" Type="http://schemas.openxmlformats.org/officeDocument/2006/relationships/customXml" Target="../ink/ink1573.xml"/><Relationship Id="rId173" Type="http://schemas.openxmlformats.org/officeDocument/2006/relationships/image" Target="../media/image1579.png"/><Relationship Id="rId19" Type="http://schemas.openxmlformats.org/officeDocument/2006/relationships/image" Target="../media/image1503.png"/><Relationship Id="rId14" Type="http://schemas.openxmlformats.org/officeDocument/2006/relationships/customXml" Target="../ink/ink1504.xml"/><Relationship Id="rId30" Type="http://schemas.openxmlformats.org/officeDocument/2006/relationships/customXml" Target="../ink/ink1512.xml"/><Relationship Id="rId35" Type="http://schemas.openxmlformats.org/officeDocument/2006/relationships/image" Target="../media/image1511.png"/><Relationship Id="rId56" Type="http://schemas.openxmlformats.org/officeDocument/2006/relationships/customXml" Target="../ink/ink1525.xml"/><Relationship Id="rId77" Type="http://schemas.openxmlformats.org/officeDocument/2006/relationships/image" Target="../media/image1531.png"/><Relationship Id="rId100" Type="http://schemas.openxmlformats.org/officeDocument/2006/relationships/customXml" Target="../ink/ink1547.xml"/><Relationship Id="rId105" Type="http://schemas.openxmlformats.org/officeDocument/2006/relationships/image" Target="../media/image1545.png"/><Relationship Id="rId126" Type="http://schemas.openxmlformats.org/officeDocument/2006/relationships/customXml" Target="../ink/ink1560.xml"/><Relationship Id="rId147" Type="http://schemas.openxmlformats.org/officeDocument/2006/relationships/image" Target="../media/image1566.png"/><Relationship Id="rId168" Type="http://schemas.openxmlformats.org/officeDocument/2006/relationships/customXml" Target="../ink/ink1581.xml"/><Relationship Id="rId8" Type="http://schemas.openxmlformats.org/officeDocument/2006/relationships/customXml" Target="../ink/ink1501.xml"/><Relationship Id="rId51" Type="http://schemas.openxmlformats.org/officeDocument/2006/relationships/image" Target="../media/image1518.png"/><Relationship Id="rId72" Type="http://schemas.openxmlformats.org/officeDocument/2006/relationships/customXml" Target="../ink/ink1533.xml"/><Relationship Id="rId93" Type="http://schemas.openxmlformats.org/officeDocument/2006/relationships/image" Target="../media/image1539.png"/><Relationship Id="rId98" Type="http://schemas.openxmlformats.org/officeDocument/2006/relationships/customXml" Target="../ink/ink1546.xml"/><Relationship Id="rId121" Type="http://schemas.openxmlformats.org/officeDocument/2006/relationships/image" Target="../media/image1553.png"/><Relationship Id="rId142" Type="http://schemas.openxmlformats.org/officeDocument/2006/relationships/customXml" Target="../ink/ink1568.xml"/><Relationship Id="rId163" Type="http://schemas.openxmlformats.org/officeDocument/2006/relationships/image" Target="../media/image1574.png"/><Relationship Id="rId3" Type="http://schemas.openxmlformats.org/officeDocument/2006/relationships/image" Target="../media/image1495.png"/><Relationship Id="rId25" Type="http://schemas.openxmlformats.org/officeDocument/2006/relationships/image" Target="../media/image1506.png"/><Relationship Id="rId46" Type="http://schemas.openxmlformats.org/officeDocument/2006/relationships/customXml" Target="../ink/ink1520.xml"/><Relationship Id="rId67" Type="http://schemas.openxmlformats.org/officeDocument/2006/relationships/image" Target="../media/image1526.png"/><Relationship Id="rId116" Type="http://schemas.openxmlformats.org/officeDocument/2006/relationships/customXml" Target="../ink/ink1555.xml"/><Relationship Id="rId137" Type="http://schemas.openxmlformats.org/officeDocument/2006/relationships/image" Target="../media/image1561.png"/><Relationship Id="rId158" Type="http://schemas.openxmlformats.org/officeDocument/2006/relationships/customXml" Target="../ink/ink1576.xml"/><Relationship Id="rId20" Type="http://schemas.openxmlformats.org/officeDocument/2006/relationships/customXml" Target="../ink/ink1507.xml"/><Relationship Id="rId41" Type="http://schemas.openxmlformats.org/officeDocument/2006/relationships/image" Target="../media/image1514.png"/><Relationship Id="rId62" Type="http://schemas.openxmlformats.org/officeDocument/2006/relationships/customXml" Target="../ink/ink1528.xml"/><Relationship Id="rId83" Type="http://schemas.openxmlformats.org/officeDocument/2006/relationships/image" Target="../media/image1534.png"/><Relationship Id="rId88" Type="http://schemas.openxmlformats.org/officeDocument/2006/relationships/customXml" Target="../ink/ink1541.xml"/><Relationship Id="rId111" Type="http://schemas.openxmlformats.org/officeDocument/2006/relationships/image" Target="../media/image1548.png"/><Relationship Id="rId132" Type="http://schemas.openxmlformats.org/officeDocument/2006/relationships/customXml" Target="../ink/ink1563.xml"/><Relationship Id="rId153" Type="http://schemas.openxmlformats.org/officeDocument/2006/relationships/image" Target="../media/image1569.png"/><Relationship Id="rId15" Type="http://schemas.openxmlformats.org/officeDocument/2006/relationships/image" Target="../media/image1501.png"/><Relationship Id="rId36" Type="http://schemas.openxmlformats.org/officeDocument/2006/relationships/customXml" Target="../ink/ink1515.xml"/><Relationship Id="rId57" Type="http://schemas.openxmlformats.org/officeDocument/2006/relationships/image" Target="../media/image1521.png"/><Relationship Id="rId106" Type="http://schemas.openxmlformats.org/officeDocument/2006/relationships/customXml" Target="../ink/ink1550.xml"/><Relationship Id="rId127" Type="http://schemas.openxmlformats.org/officeDocument/2006/relationships/image" Target="../media/image1556.png"/><Relationship Id="rId10" Type="http://schemas.openxmlformats.org/officeDocument/2006/relationships/customXml" Target="../ink/ink1502.xml"/><Relationship Id="rId31" Type="http://schemas.openxmlformats.org/officeDocument/2006/relationships/image" Target="../media/image1509.png"/><Relationship Id="rId52" Type="http://schemas.openxmlformats.org/officeDocument/2006/relationships/customXml" Target="../ink/ink1523.xml"/><Relationship Id="rId73" Type="http://schemas.openxmlformats.org/officeDocument/2006/relationships/image" Target="../media/image1529.png"/><Relationship Id="rId78" Type="http://schemas.openxmlformats.org/officeDocument/2006/relationships/customXml" Target="../ink/ink1536.xml"/><Relationship Id="rId94" Type="http://schemas.openxmlformats.org/officeDocument/2006/relationships/customXml" Target="../ink/ink1544.xml"/><Relationship Id="rId99" Type="http://schemas.openxmlformats.org/officeDocument/2006/relationships/image" Target="../media/image1542.png"/><Relationship Id="rId101" Type="http://schemas.openxmlformats.org/officeDocument/2006/relationships/image" Target="../media/image1543.png"/><Relationship Id="rId122" Type="http://schemas.openxmlformats.org/officeDocument/2006/relationships/customXml" Target="../ink/ink1558.xml"/><Relationship Id="rId143" Type="http://schemas.openxmlformats.org/officeDocument/2006/relationships/image" Target="../media/image1564.png"/><Relationship Id="rId148" Type="http://schemas.openxmlformats.org/officeDocument/2006/relationships/customXml" Target="../ink/ink1571.xml"/><Relationship Id="rId164" Type="http://schemas.openxmlformats.org/officeDocument/2006/relationships/customXml" Target="../ink/ink1579.xml"/><Relationship Id="rId169" Type="http://schemas.openxmlformats.org/officeDocument/2006/relationships/image" Target="../media/image1577.png"/><Relationship Id="rId4" Type="http://schemas.openxmlformats.org/officeDocument/2006/relationships/customXml" Target="../ink/ink1499.xml"/><Relationship Id="rId9" Type="http://schemas.openxmlformats.org/officeDocument/2006/relationships/image" Target="../media/image1498.png"/><Relationship Id="rId26" Type="http://schemas.openxmlformats.org/officeDocument/2006/relationships/customXml" Target="../ink/ink1510.xml"/><Relationship Id="rId47" Type="http://schemas.openxmlformats.org/officeDocument/2006/relationships/image" Target="../media/image1447.png"/><Relationship Id="rId68" Type="http://schemas.openxmlformats.org/officeDocument/2006/relationships/customXml" Target="../ink/ink1531.xml"/><Relationship Id="rId89" Type="http://schemas.openxmlformats.org/officeDocument/2006/relationships/image" Target="../media/image1537.png"/><Relationship Id="rId112" Type="http://schemas.openxmlformats.org/officeDocument/2006/relationships/customXml" Target="../ink/ink1553.xml"/><Relationship Id="rId133" Type="http://schemas.openxmlformats.org/officeDocument/2006/relationships/image" Target="../media/image1559.png"/><Relationship Id="rId154" Type="http://schemas.openxmlformats.org/officeDocument/2006/relationships/customXml" Target="../ink/ink1574.xml"/><Relationship Id="rId16" Type="http://schemas.openxmlformats.org/officeDocument/2006/relationships/customXml" Target="../ink/ink1505.xml"/><Relationship Id="rId37" Type="http://schemas.openxmlformats.org/officeDocument/2006/relationships/image" Target="../media/image1512.png"/><Relationship Id="rId58" Type="http://schemas.openxmlformats.org/officeDocument/2006/relationships/customXml" Target="../ink/ink1526.xml"/><Relationship Id="rId79" Type="http://schemas.openxmlformats.org/officeDocument/2006/relationships/image" Target="../media/image1532.png"/><Relationship Id="rId102" Type="http://schemas.openxmlformats.org/officeDocument/2006/relationships/customXml" Target="../ink/ink1548.xml"/><Relationship Id="rId123" Type="http://schemas.openxmlformats.org/officeDocument/2006/relationships/image" Target="../media/image1554.png"/><Relationship Id="rId144" Type="http://schemas.openxmlformats.org/officeDocument/2006/relationships/customXml" Target="../ink/ink1569.xml"/><Relationship Id="rId90" Type="http://schemas.openxmlformats.org/officeDocument/2006/relationships/customXml" Target="../ink/ink1542.xml"/><Relationship Id="rId165" Type="http://schemas.openxmlformats.org/officeDocument/2006/relationships/image" Target="../media/image1575.png"/><Relationship Id="rId27" Type="http://schemas.openxmlformats.org/officeDocument/2006/relationships/image" Target="../media/image1507.png"/><Relationship Id="rId48" Type="http://schemas.openxmlformats.org/officeDocument/2006/relationships/customXml" Target="../ink/ink1521.xml"/><Relationship Id="rId69" Type="http://schemas.openxmlformats.org/officeDocument/2006/relationships/image" Target="../media/image1527.png"/><Relationship Id="rId113" Type="http://schemas.openxmlformats.org/officeDocument/2006/relationships/image" Target="../media/image1549.png"/><Relationship Id="rId134" Type="http://schemas.openxmlformats.org/officeDocument/2006/relationships/customXml" Target="../ink/ink1564.xml"/><Relationship Id="rId80" Type="http://schemas.openxmlformats.org/officeDocument/2006/relationships/customXml" Target="../ink/ink1537.xml"/><Relationship Id="rId155" Type="http://schemas.openxmlformats.org/officeDocument/2006/relationships/image" Target="../media/image1570.png"/><Relationship Id="rId17" Type="http://schemas.openxmlformats.org/officeDocument/2006/relationships/image" Target="../media/image1502.png"/><Relationship Id="rId38" Type="http://schemas.openxmlformats.org/officeDocument/2006/relationships/customXml" Target="../ink/ink1516.xml"/><Relationship Id="rId59" Type="http://schemas.openxmlformats.org/officeDocument/2006/relationships/image" Target="../media/image1522.png"/><Relationship Id="rId103" Type="http://schemas.openxmlformats.org/officeDocument/2006/relationships/image" Target="../media/image1544.png"/><Relationship Id="rId124" Type="http://schemas.openxmlformats.org/officeDocument/2006/relationships/customXml" Target="../ink/ink1559.xml"/><Relationship Id="rId70" Type="http://schemas.openxmlformats.org/officeDocument/2006/relationships/customXml" Target="../ink/ink1532.xml"/><Relationship Id="rId91" Type="http://schemas.openxmlformats.org/officeDocument/2006/relationships/image" Target="../media/image1538.png"/><Relationship Id="rId145" Type="http://schemas.openxmlformats.org/officeDocument/2006/relationships/image" Target="../media/image1565.png"/><Relationship Id="rId166" Type="http://schemas.openxmlformats.org/officeDocument/2006/relationships/customXml" Target="../ink/ink1580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96.xml"/><Relationship Id="rId21" Type="http://schemas.openxmlformats.org/officeDocument/2006/relationships/image" Target="../media/image1588.png"/><Relationship Id="rId42" Type="http://schemas.openxmlformats.org/officeDocument/2006/relationships/customXml" Target="../ink/ink1604.xml"/><Relationship Id="rId47" Type="http://schemas.openxmlformats.org/officeDocument/2006/relationships/image" Target="../media/image1601.png"/><Relationship Id="rId63" Type="http://schemas.openxmlformats.org/officeDocument/2006/relationships/image" Target="../media/image1609.png"/><Relationship Id="rId68" Type="http://schemas.openxmlformats.org/officeDocument/2006/relationships/customXml" Target="../ink/ink1617.xml"/><Relationship Id="rId2" Type="http://schemas.openxmlformats.org/officeDocument/2006/relationships/customXml" Target="../ink/ink1584.xml"/><Relationship Id="rId16" Type="http://schemas.openxmlformats.org/officeDocument/2006/relationships/customXml" Target="../ink/ink1591.xml"/><Relationship Id="rId29" Type="http://schemas.openxmlformats.org/officeDocument/2006/relationships/image" Target="../media/image1592.png"/><Relationship Id="rId11" Type="http://schemas.openxmlformats.org/officeDocument/2006/relationships/image" Target="../media/image1583.png"/><Relationship Id="rId24" Type="http://schemas.openxmlformats.org/officeDocument/2006/relationships/customXml" Target="../ink/ink1595.xml"/><Relationship Id="rId32" Type="http://schemas.openxmlformats.org/officeDocument/2006/relationships/customXml" Target="../ink/ink1599.xml"/><Relationship Id="rId37" Type="http://schemas.openxmlformats.org/officeDocument/2006/relationships/image" Target="../media/image1596.png"/><Relationship Id="rId40" Type="http://schemas.openxmlformats.org/officeDocument/2006/relationships/customXml" Target="../ink/ink1603.xml"/><Relationship Id="rId45" Type="http://schemas.openxmlformats.org/officeDocument/2006/relationships/image" Target="../media/image1600.png"/><Relationship Id="rId53" Type="http://schemas.openxmlformats.org/officeDocument/2006/relationships/image" Target="../media/image1604.png"/><Relationship Id="rId58" Type="http://schemas.openxmlformats.org/officeDocument/2006/relationships/customXml" Target="../ink/ink1612.xml"/><Relationship Id="rId66" Type="http://schemas.openxmlformats.org/officeDocument/2006/relationships/customXml" Target="../ink/ink1616.xml"/><Relationship Id="rId74" Type="http://schemas.openxmlformats.org/officeDocument/2006/relationships/customXml" Target="../ink/ink1620.xml"/><Relationship Id="rId5" Type="http://schemas.openxmlformats.org/officeDocument/2006/relationships/image" Target="../media/image1580.png"/><Relationship Id="rId61" Type="http://schemas.openxmlformats.org/officeDocument/2006/relationships/image" Target="../media/image1608.png"/><Relationship Id="rId19" Type="http://schemas.openxmlformats.org/officeDocument/2006/relationships/image" Target="../media/image1587.png"/><Relationship Id="rId14" Type="http://schemas.openxmlformats.org/officeDocument/2006/relationships/customXml" Target="../ink/ink1590.xml"/><Relationship Id="rId22" Type="http://schemas.openxmlformats.org/officeDocument/2006/relationships/customXml" Target="../ink/ink1594.xml"/><Relationship Id="rId27" Type="http://schemas.openxmlformats.org/officeDocument/2006/relationships/image" Target="../media/image1591.png"/><Relationship Id="rId30" Type="http://schemas.openxmlformats.org/officeDocument/2006/relationships/customXml" Target="../ink/ink1598.xml"/><Relationship Id="rId35" Type="http://schemas.openxmlformats.org/officeDocument/2006/relationships/image" Target="../media/image1595.png"/><Relationship Id="rId43" Type="http://schemas.openxmlformats.org/officeDocument/2006/relationships/image" Target="../media/image1599.png"/><Relationship Id="rId48" Type="http://schemas.openxmlformats.org/officeDocument/2006/relationships/customXml" Target="../ink/ink1607.xml"/><Relationship Id="rId56" Type="http://schemas.openxmlformats.org/officeDocument/2006/relationships/customXml" Target="../ink/ink1611.xml"/><Relationship Id="rId64" Type="http://schemas.openxmlformats.org/officeDocument/2006/relationships/customXml" Target="../ink/ink1615.xml"/><Relationship Id="rId69" Type="http://schemas.openxmlformats.org/officeDocument/2006/relationships/image" Target="../media/image1612.png"/><Relationship Id="rId8" Type="http://schemas.openxmlformats.org/officeDocument/2006/relationships/customXml" Target="../ink/ink1587.xml"/><Relationship Id="rId51" Type="http://schemas.openxmlformats.org/officeDocument/2006/relationships/image" Target="../media/image1603.png"/><Relationship Id="rId72" Type="http://schemas.openxmlformats.org/officeDocument/2006/relationships/customXml" Target="../ink/ink1619.xml"/><Relationship Id="rId3" Type="http://schemas.openxmlformats.org/officeDocument/2006/relationships/image" Target="../media/image1447.png"/><Relationship Id="rId12" Type="http://schemas.openxmlformats.org/officeDocument/2006/relationships/customXml" Target="../ink/ink1589.xml"/><Relationship Id="rId17" Type="http://schemas.openxmlformats.org/officeDocument/2006/relationships/image" Target="../media/image1586.png"/><Relationship Id="rId25" Type="http://schemas.openxmlformats.org/officeDocument/2006/relationships/image" Target="../media/image1590.png"/><Relationship Id="rId33" Type="http://schemas.openxmlformats.org/officeDocument/2006/relationships/image" Target="../media/image1594.png"/><Relationship Id="rId38" Type="http://schemas.openxmlformats.org/officeDocument/2006/relationships/customXml" Target="../ink/ink1602.xml"/><Relationship Id="rId46" Type="http://schemas.openxmlformats.org/officeDocument/2006/relationships/customXml" Target="../ink/ink1606.xml"/><Relationship Id="rId59" Type="http://schemas.openxmlformats.org/officeDocument/2006/relationships/image" Target="../media/image1607.png"/><Relationship Id="rId67" Type="http://schemas.openxmlformats.org/officeDocument/2006/relationships/image" Target="../media/image1611.png"/><Relationship Id="rId20" Type="http://schemas.openxmlformats.org/officeDocument/2006/relationships/customXml" Target="../ink/ink1593.xml"/><Relationship Id="rId41" Type="http://schemas.openxmlformats.org/officeDocument/2006/relationships/image" Target="../media/image1598.png"/><Relationship Id="rId54" Type="http://schemas.openxmlformats.org/officeDocument/2006/relationships/customXml" Target="../ink/ink1610.xml"/><Relationship Id="rId62" Type="http://schemas.openxmlformats.org/officeDocument/2006/relationships/customXml" Target="../ink/ink1614.xml"/><Relationship Id="rId70" Type="http://schemas.openxmlformats.org/officeDocument/2006/relationships/customXml" Target="../ink/ink1618.xml"/><Relationship Id="rId75" Type="http://schemas.openxmlformats.org/officeDocument/2006/relationships/image" Target="../media/image16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6.xml"/><Relationship Id="rId15" Type="http://schemas.openxmlformats.org/officeDocument/2006/relationships/image" Target="../media/image1585.png"/><Relationship Id="rId23" Type="http://schemas.openxmlformats.org/officeDocument/2006/relationships/image" Target="../media/image1589.png"/><Relationship Id="rId28" Type="http://schemas.openxmlformats.org/officeDocument/2006/relationships/customXml" Target="../ink/ink1597.xml"/><Relationship Id="rId36" Type="http://schemas.openxmlformats.org/officeDocument/2006/relationships/customXml" Target="../ink/ink1601.xml"/><Relationship Id="rId49" Type="http://schemas.openxmlformats.org/officeDocument/2006/relationships/image" Target="../media/image1602.png"/><Relationship Id="rId57" Type="http://schemas.openxmlformats.org/officeDocument/2006/relationships/image" Target="../media/image1606.png"/><Relationship Id="rId10" Type="http://schemas.openxmlformats.org/officeDocument/2006/relationships/customXml" Target="../ink/ink1588.xml"/><Relationship Id="rId31" Type="http://schemas.openxmlformats.org/officeDocument/2006/relationships/image" Target="../media/image1593.png"/><Relationship Id="rId44" Type="http://schemas.openxmlformats.org/officeDocument/2006/relationships/customXml" Target="../ink/ink1605.xml"/><Relationship Id="rId52" Type="http://schemas.openxmlformats.org/officeDocument/2006/relationships/customXml" Target="../ink/ink1609.xml"/><Relationship Id="rId60" Type="http://schemas.openxmlformats.org/officeDocument/2006/relationships/customXml" Target="../ink/ink1613.xml"/><Relationship Id="rId65" Type="http://schemas.openxmlformats.org/officeDocument/2006/relationships/image" Target="../media/image1610.png"/><Relationship Id="rId73" Type="http://schemas.openxmlformats.org/officeDocument/2006/relationships/image" Target="../media/image1614.png"/><Relationship Id="rId4" Type="http://schemas.openxmlformats.org/officeDocument/2006/relationships/customXml" Target="../ink/ink1585.xml"/><Relationship Id="rId9" Type="http://schemas.openxmlformats.org/officeDocument/2006/relationships/image" Target="../media/image1582.png"/><Relationship Id="rId13" Type="http://schemas.openxmlformats.org/officeDocument/2006/relationships/image" Target="../media/image1584.png"/><Relationship Id="rId18" Type="http://schemas.openxmlformats.org/officeDocument/2006/relationships/customXml" Target="../ink/ink1592.xml"/><Relationship Id="rId39" Type="http://schemas.openxmlformats.org/officeDocument/2006/relationships/image" Target="../media/image1597.png"/><Relationship Id="rId34" Type="http://schemas.openxmlformats.org/officeDocument/2006/relationships/customXml" Target="../ink/ink1600.xml"/><Relationship Id="rId50" Type="http://schemas.openxmlformats.org/officeDocument/2006/relationships/customXml" Target="../ink/ink1608.xml"/><Relationship Id="rId55" Type="http://schemas.openxmlformats.org/officeDocument/2006/relationships/image" Target="../media/image1605.png"/><Relationship Id="rId7" Type="http://schemas.openxmlformats.org/officeDocument/2006/relationships/image" Target="../media/image1581.png"/><Relationship Id="rId71" Type="http://schemas.openxmlformats.org/officeDocument/2006/relationships/image" Target="../media/image1613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9.xml"/><Relationship Id="rId21" Type="http://schemas.openxmlformats.org/officeDocument/2006/relationships/image" Target="../media/image1625.png"/><Relationship Id="rId42" Type="http://schemas.openxmlformats.org/officeDocument/2006/relationships/customXml" Target="../ink/ink1641.xml"/><Relationship Id="rId63" Type="http://schemas.openxmlformats.org/officeDocument/2006/relationships/customXml" Target="../ink/ink1652.xml"/><Relationship Id="rId84" Type="http://schemas.openxmlformats.org/officeDocument/2006/relationships/image" Target="../media/image1655.png"/><Relationship Id="rId138" Type="http://schemas.openxmlformats.org/officeDocument/2006/relationships/image" Target="../media/image1682.png"/><Relationship Id="rId159" Type="http://schemas.openxmlformats.org/officeDocument/2006/relationships/customXml" Target="../ink/ink1700.xml"/><Relationship Id="rId170" Type="http://schemas.openxmlformats.org/officeDocument/2006/relationships/image" Target="../media/image1698.png"/><Relationship Id="rId107" Type="http://schemas.openxmlformats.org/officeDocument/2006/relationships/customXml" Target="../ink/ink1674.xml"/><Relationship Id="rId11" Type="http://schemas.openxmlformats.org/officeDocument/2006/relationships/image" Target="../media/image1620.png"/><Relationship Id="rId32" Type="http://schemas.openxmlformats.org/officeDocument/2006/relationships/customXml" Target="../ink/ink1636.xml"/><Relationship Id="rId53" Type="http://schemas.openxmlformats.org/officeDocument/2006/relationships/image" Target="../media/image1640.png"/><Relationship Id="rId74" Type="http://schemas.openxmlformats.org/officeDocument/2006/relationships/image" Target="../media/image1650.png"/><Relationship Id="rId128" Type="http://schemas.openxmlformats.org/officeDocument/2006/relationships/image" Target="../media/image1677.png"/><Relationship Id="rId149" Type="http://schemas.openxmlformats.org/officeDocument/2006/relationships/customXml" Target="../ink/ink1695.xml"/><Relationship Id="rId5" Type="http://schemas.openxmlformats.org/officeDocument/2006/relationships/image" Target="../media/image1617.png"/><Relationship Id="rId95" Type="http://schemas.openxmlformats.org/officeDocument/2006/relationships/customXml" Target="../ink/ink1668.xml"/><Relationship Id="rId160" Type="http://schemas.openxmlformats.org/officeDocument/2006/relationships/image" Target="../media/image1693.png"/><Relationship Id="rId22" Type="http://schemas.openxmlformats.org/officeDocument/2006/relationships/customXml" Target="../ink/ink1631.xml"/><Relationship Id="rId43" Type="http://schemas.openxmlformats.org/officeDocument/2006/relationships/image" Target="../media/image1636.png"/><Relationship Id="rId64" Type="http://schemas.openxmlformats.org/officeDocument/2006/relationships/image" Target="../media/image1645.png"/><Relationship Id="rId118" Type="http://schemas.openxmlformats.org/officeDocument/2006/relationships/image" Target="../media/image1672.png"/><Relationship Id="rId139" Type="http://schemas.openxmlformats.org/officeDocument/2006/relationships/customXml" Target="../ink/ink1690.xml"/><Relationship Id="rId85" Type="http://schemas.openxmlformats.org/officeDocument/2006/relationships/customXml" Target="../ink/ink1663.xml"/><Relationship Id="rId150" Type="http://schemas.openxmlformats.org/officeDocument/2006/relationships/image" Target="../media/image1688.png"/><Relationship Id="rId171" Type="http://schemas.openxmlformats.org/officeDocument/2006/relationships/customXml" Target="../ink/ink1706.xml"/><Relationship Id="rId12" Type="http://schemas.openxmlformats.org/officeDocument/2006/relationships/customXml" Target="../ink/ink1626.xml"/><Relationship Id="rId33" Type="http://schemas.openxmlformats.org/officeDocument/2006/relationships/image" Target="../media/image1631.png"/><Relationship Id="rId108" Type="http://schemas.openxmlformats.org/officeDocument/2006/relationships/image" Target="../media/image1667.png"/><Relationship Id="rId129" Type="http://schemas.openxmlformats.org/officeDocument/2006/relationships/customXml" Target="../ink/ink1685.xml"/><Relationship Id="rId54" Type="http://schemas.openxmlformats.org/officeDocument/2006/relationships/customXml" Target="../ink/ink1647.xml"/><Relationship Id="rId70" Type="http://schemas.openxmlformats.org/officeDocument/2006/relationships/image" Target="../media/image1648.png"/><Relationship Id="rId75" Type="http://schemas.openxmlformats.org/officeDocument/2006/relationships/customXml" Target="../ink/ink1658.xml"/><Relationship Id="rId91" Type="http://schemas.openxmlformats.org/officeDocument/2006/relationships/customXml" Target="../ink/ink1666.xml"/><Relationship Id="rId96" Type="http://schemas.openxmlformats.org/officeDocument/2006/relationships/image" Target="../media/image1661.png"/><Relationship Id="rId140" Type="http://schemas.openxmlformats.org/officeDocument/2006/relationships/image" Target="../media/image1683.png"/><Relationship Id="rId145" Type="http://schemas.openxmlformats.org/officeDocument/2006/relationships/customXml" Target="../ink/ink1693.xml"/><Relationship Id="rId161" Type="http://schemas.openxmlformats.org/officeDocument/2006/relationships/customXml" Target="../ink/ink1701.xml"/><Relationship Id="rId166" Type="http://schemas.openxmlformats.org/officeDocument/2006/relationships/image" Target="../media/image169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23.xml"/><Relationship Id="rId23" Type="http://schemas.openxmlformats.org/officeDocument/2006/relationships/image" Target="../media/image1626.png"/><Relationship Id="rId28" Type="http://schemas.openxmlformats.org/officeDocument/2006/relationships/customXml" Target="../ink/ink1634.xml"/><Relationship Id="rId49" Type="http://schemas.openxmlformats.org/officeDocument/2006/relationships/image" Target="../media/image1638.png"/><Relationship Id="rId114" Type="http://schemas.openxmlformats.org/officeDocument/2006/relationships/image" Target="../media/image1670.png"/><Relationship Id="rId119" Type="http://schemas.openxmlformats.org/officeDocument/2006/relationships/customXml" Target="../ink/ink1680.xml"/><Relationship Id="rId44" Type="http://schemas.openxmlformats.org/officeDocument/2006/relationships/customXml" Target="../ink/ink1642.xml"/><Relationship Id="rId60" Type="http://schemas.openxmlformats.org/officeDocument/2006/relationships/customXml" Target="../ink/ink1650.xml"/><Relationship Id="rId65" Type="http://schemas.openxmlformats.org/officeDocument/2006/relationships/customXml" Target="../ink/ink1653.xml"/><Relationship Id="rId81" Type="http://schemas.openxmlformats.org/officeDocument/2006/relationships/customXml" Target="../ink/ink1661.xml"/><Relationship Id="rId86" Type="http://schemas.openxmlformats.org/officeDocument/2006/relationships/image" Target="../media/image1656.png"/><Relationship Id="rId130" Type="http://schemas.openxmlformats.org/officeDocument/2006/relationships/image" Target="../media/image1678.png"/><Relationship Id="rId135" Type="http://schemas.openxmlformats.org/officeDocument/2006/relationships/customXml" Target="../ink/ink1688.xml"/><Relationship Id="rId151" Type="http://schemas.openxmlformats.org/officeDocument/2006/relationships/customXml" Target="../ink/ink1696.xml"/><Relationship Id="rId156" Type="http://schemas.openxmlformats.org/officeDocument/2006/relationships/image" Target="../media/image1691.png"/><Relationship Id="rId172" Type="http://schemas.openxmlformats.org/officeDocument/2006/relationships/image" Target="../media/image1699.png"/><Relationship Id="rId13" Type="http://schemas.openxmlformats.org/officeDocument/2006/relationships/image" Target="../media/image1621.png"/><Relationship Id="rId18" Type="http://schemas.openxmlformats.org/officeDocument/2006/relationships/customXml" Target="../ink/ink1629.xml"/><Relationship Id="rId39" Type="http://schemas.openxmlformats.org/officeDocument/2006/relationships/image" Target="../media/image1634.png"/><Relationship Id="rId109" Type="http://schemas.openxmlformats.org/officeDocument/2006/relationships/customXml" Target="../ink/ink1675.xml"/><Relationship Id="rId34" Type="http://schemas.openxmlformats.org/officeDocument/2006/relationships/customXml" Target="../ink/ink1637.xml"/><Relationship Id="rId50" Type="http://schemas.openxmlformats.org/officeDocument/2006/relationships/customXml" Target="../ink/ink1645.xml"/><Relationship Id="rId55" Type="http://schemas.openxmlformats.org/officeDocument/2006/relationships/image" Target="../media/image1641.png"/><Relationship Id="rId76" Type="http://schemas.openxmlformats.org/officeDocument/2006/relationships/image" Target="../media/image1651.png"/><Relationship Id="rId97" Type="http://schemas.openxmlformats.org/officeDocument/2006/relationships/customXml" Target="../ink/ink1669.xml"/><Relationship Id="rId104" Type="http://schemas.openxmlformats.org/officeDocument/2006/relationships/image" Target="../media/image1665.png"/><Relationship Id="rId120" Type="http://schemas.openxmlformats.org/officeDocument/2006/relationships/image" Target="../media/image1673.png"/><Relationship Id="rId125" Type="http://schemas.openxmlformats.org/officeDocument/2006/relationships/customXml" Target="../ink/ink1683.xml"/><Relationship Id="rId141" Type="http://schemas.openxmlformats.org/officeDocument/2006/relationships/customXml" Target="../ink/ink1691.xml"/><Relationship Id="rId146" Type="http://schemas.openxmlformats.org/officeDocument/2006/relationships/image" Target="../media/image1686.png"/><Relationship Id="rId167" Type="http://schemas.openxmlformats.org/officeDocument/2006/relationships/customXml" Target="../ink/ink1704.xml"/><Relationship Id="rId7" Type="http://schemas.openxmlformats.org/officeDocument/2006/relationships/image" Target="../media/image1618.png"/><Relationship Id="rId71" Type="http://schemas.openxmlformats.org/officeDocument/2006/relationships/customXml" Target="../ink/ink1656.xml"/><Relationship Id="rId92" Type="http://schemas.openxmlformats.org/officeDocument/2006/relationships/image" Target="../media/image1659.png"/><Relationship Id="rId162" Type="http://schemas.openxmlformats.org/officeDocument/2006/relationships/image" Target="../media/image1694.png"/><Relationship Id="rId2" Type="http://schemas.openxmlformats.org/officeDocument/2006/relationships/customXml" Target="../ink/ink1621.xml"/><Relationship Id="rId29" Type="http://schemas.openxmlformats.org/officeDocument/2006/relationships/image" Target="../media/image1629.png"/><Relationship Id="rId24" Type="http://schemas.openxmlformats.org/officeDocument/2006/relationships/customXml" Target="../ink/ink1632.xml"/><Relationship Id="rId40" Type="http://schemas.openxmlformats.org/officeDocument/2006/relationships/customXml" Target="../ink/ink1640.xml"/><Relationship Id="rId45" Type="http://schemas.openxmlformats.org/officeDocument/2006/relationships/image" Target="../media/image1447.png"/><Relationship Id="rId66" Type="http://schemas.openxmlformats.org/officeDocument/2006/relationships/image" Target="../media/image1646.png"/><Relationship Id="rId87" Type="http://schemas.openxmlformats.org/officeDocument/2006/relationships/customXml" Target="../ink/ink1664.xml"/><Relationship Id="rId110" Type="http://schemas.openxmlformats.org/officeDocument/2006/relationships/image" Target="../media/image1668.png"/><Relationship Id="rId115" Type="http://schemas.openxmlformats.org/officeDocument/2006/relationships/customXml" Target="../ink/ink1678.xml"/><Relationship Id="rId131" Type="http://schemas.openxmlformats.org/officeDocument/2006/relationships/customXml" Target="../ink/ink1686.xml"/><Relationship Id="rId136" Type="http://schemas.openxmlformats.org/officeDocument/2006/relationships/image" Target="../media/image1681.png"/><Relationship Id="rId157" Type="http://schemas.openxmlformats.org/officeDocument/2006/relationships/customXml" Target="../ink/ink1699.xml"/><Relationship Id="rId61" Type="http://schemas.openxmlformats.org/officeDocument/2006/relationships/customXml" Target="../ink/ink1651.xml"/><Relationship Id="rId82" Type="http://schemas.openxmlformats.org/officeDocument/2006/relationships/image" Target="../media/image1654.png"/><Relationship Id="rId152" Type="http://schemas.openxmlformats.org/officeDocument/2006/relationships/image" Target="../media/image1689.png"/><Relationship Id="rId19" Type="http://schemas.openxmlformats.org/officeDocument/2006/relationships/image" Target="../media/image1624.png"/><Relationship Id="rId14" Type="http://schemas.openxmlformats.org/officeDocument/2006/relationships/customXml" Target="../ink/ink1627.xml"/><Relationship Id="rId30" Type="http://schemas.openxmlformats.org/officeDocument/2006/relationships/customXml" Target="../ink/ink1635.xml"/><Relationship Id="rId35" Type="http://schemas.openxmlformats.org/officeDocument/2006/relationships/image" Target="../media/image1632.png"/><Relationship Id="rId56" Type="http://schemas.openxmlformats.org/officeDocument/2006/relationships/customXml" Target="../ink/ink1648.xml"/><Relationship Id="rId77" Type="http://schemas.openxmlformats.org/officeDocument/2006/relationships/customXml" Target="../ink/ink1659.xml"/><Relationship Id="rId100" Type="http://schemas.openxmlformats.org/officeDocument/2006/relationships/image" Target="../media/image1663.png"/><Relationship Id="rId105" Type="http://schemas.openxmlformats.org/officeDocument/2006/relationships/customXml" Target="../ink/ink1673.xml"/><Relationship Id="rId126" Type="http://schemas.openxmlformats.org/officeDocument/2006/relationships/image" Target="../media/image1676.png"/><Relationship Id="rId147" Type="http://schemas.openxmlformats.org/officeDocument/2006/relationships/customXml" Target="../ink/ink1694.xml"/><Relationship Id="rId168" Type="http://schemas.openxmlformats.org/officeDocument/2006/relationships/image" Target="../media/image1697.png"/><Relationship Id="rId8" Type="http://schemas.openxmlformats.org/officeDocument/2006/relationships/customXml" Target="../ink/ink1624.xml"/><Relationship Id="rId51" Type="http://schemas.openxmlformats.org/officeDocument/2006/relationships/image" Target="../media/image1639.png"/><Relationship Id="rId72" Type="http://schemas.openxmlformats.org/officeDocument/2006/relationships/image" Target="../media/image1649.png"/><Relationship Id="rId93" Type="http://schemas.openxmlformats.org/officeDocument/2006/relationships/customXml" Target="../ink/ink1667.xml"/><Relationship Id="rId98" Type="http://schemas.openxmlformats.org/officeDocument/2006/relationships/image" Target="../media/image1662.png"/><Relationship Id="rId121" Type="http://schemas.openxmlformats.org/officeDocument/2006/relationships/customXml" Target="../ink/ink1681.xml"/><Relationship Id="rId142" Type="http://schemas.openxmlformats.org/officeDocument/2006/relationships/image" Target="../media/image1684.png"/><Relationship Id="rId163" Type="http://schemas.openxmlformats.org/officeDocument/2006/relationships/customXml" Target="../ink/ink1702.xml"/><Relationship Id="rId3" Type="http://schemas.openxmlformats.org/officeDocument/2006/relationships/image" Target="../media/image1616.png"/><Relationship Id="rId25" Type="http://schemas.openxmlformats.org/officeDocument/2006/relationships/image" Target="../media/image1627.png"/><Relationship Id="rId46" Type="http://schemas.openxmlformats.org/officeDocument/2006/relationships/customXml" Target="../ink/ink1643.xml"/><Relationship Id="rId67" Type="http://schemas.openxmlformats.org/officeDocument/2006/relationships/customXml" Target="../ink/ink1654.xml"/><Relationship Id="rId116" Type="http://schemas.openxmlformats.org/officeDocument/2006/relationships/image" Target="../media/image1671.png"/><Relationship Id="rId137" Type="http://schemas.openxmlformats.org/officeDocument/2006/relationships/customXml" Target="../ink/ink1689.xml"/><Relationship Id="rId158" Type="http://schemas.openxmlformats.org/officeDocument/2006/relationships/image" Target="../media/image1692.png"/><Relationship Id="rId20" Type="http://schemas.openxmlformats.org/officeDocument/2006/relationships/customXml" Target="../ink/ink1630.xml"/><Relationship Id="rId41" Type="http://schemas.openxmlformats.org/officeDocument/2006/relationships/image" Target="../media/image1635.png"/><Relationship Id="rId62" Type="http://schemas.openxmlformats.org/officeDocument/2006/relationships/image" Target="../media/image1644.png"/><Relationship Id="rId83" Type="http://schemas.openxmlformats.org/officeDocument/2006/relationships/customXml" Target="../ink/ink1662.xml"/><Relationship Id="rId88" Type="http://schemas.openxmlformats.org/officeDocument/2006/relationships/image" Target="../media/image1657.png"/><Relationship Id="rId111" Type="http://schemas.openxmlformats.org/officeDocument/2006/relationships/customXml" Target="../ink/ink1676.xml"/><Relationship Id="rId132" Type="http://schemas.openxmlformats.org/officeDocument/2006/relationships/image" Target="../media/image1679.png"/><Relationship Id="rId153" Type="http://schemas.openxmlformats.org/officeDocument/2006/relationships/customXml" Target="../ink/ink1697.xml"/><Relationship Id="rId15" Type="http://schemas.openxmlformats.org/officeDocument/2006/relationships/image" Target="../media/image1622.png"/><Relationship Id="rId36" Type="http://schemas.openxmlformats.org/officeDocument/2006/relationships/customXml" Target="../ink/ink1638.xml"/><Relationship Id="rId57" Type="http://schemas.openxmlformats.org/officeDocument/2006/relationships/image" Target="../media/image1642.png"/><Relationship Id="rId106" Type="http://schemas.openxmlformats.org/officeDocument/2006/relationships/image" Target="../media/image1666.png"/><Relationship Id="rId127" Type="http://schemas.openxmlformats.org/officeDocument/2006/relationships/customXml" Target="../ink/ink1684.xml"/><Relationship Id="rId10" Type="http://schemas.openxmlformats.org/officeDocument/2006/relationships/customXml" Target="../ink/ink1625.xml"/><Relationship Id="rId31" Type="http://schemas.openxmlformats.org/officeDocument/2006/relationships/image" Target="../media/image1630.png"/><Relationship Id="rId52" Type="http://schemas.openxmlformats.org/officeDocument/2006/relationships/customXml" Target="../ink/ink1646.xml"/><Relationship Id="rId73" Type="http://schemas.openxmlformats.org/officeDocument/2006/relationships/customXml" Target="../ink/ink1657.xml"/><Relationship Id="rId78" Type="http://schemas.openxmlformats.org/officeDocument/2006/relationships/image" Target="../media/image1652.png"/><Relationship Id="rId94" Type="http://schemas.openxmlformats.org/officeDocument/2006/relationships/image" Target="../media/image1660.png"/><Relationship Id="rId99" Type="http://schemas.openxmlformats.org/officeDocument/2006/relationships/customXml" Target="../ink/ink1670.xml"/><Relationship Id="rId101" Type="http://schemas.openxmlformats.org/officeDocument/2006/relationships/customXml" Target="../ink/ink1671.xml"/><Relationship Id="rId122" Type="http://schemas.openxmlformats.org/officeDocument/2006/relationships/image" Target="../media/image1674.png"/><Relationship Id="rId143" Type="http://schemas.openxmlformats.org/officeDocument/2006/relationships/customXml" Target="../ink/ink1692.xml"/><Relationship Id="rId148" Type="http://schemas.openxmlformats.org/officeDocument/2006/relationships/image" Target="../media/image1687.png"/><Relationship Id="rId164" Type="http://schemas.openxmlformats.org/officeDocument/2006/relationships/image" Target="../media/image1695.png"/><Relationship Id="rId169" Type="http://schemas.openxmlformats.org/officeDocument/2006/relationships/customXml" Target="../ink/ink1705.xml"/><Relationship Id="rId4" Type="http://schemas.openxmlformats.org/officeDocument/2006/relationships/customXml" Target="../ink/ink1622.xml"/><Relationship Id="rId9" Type="http://schemas.openxmlformats.org/officeDocument/2006/relationships/image" Target="../media/image1619.png"/><Relationship Id="rId26" Type="http://schemas.openxmlformats.org/officeDocument/2006/relationships/customXml" Target="../ink/ink1633.xml"/><Relationship Id="rId47" Type="http://schemas.openxmlformats.org/officeDocument/2006/relationships/image" Target="../media/image1637.png"/><Relationship Id="rId68" Type="http://schemas.openxmlformats.org/officeDocument/2006/relationships/image" Target="../media/image1647.png"/><Relationship Id="rId89" Type="http://schemas.openxmlformats.org/officeDocument/2006/relationships/customXml" Target="../ink/ink1665.xml"/><Relationship Id="rId112" Type="http://schemas.openxmlformats.org/officeDocument/2006/relationships/image" Target="../media/image1669.png"/><Relationship Id="rId133" Type="http://schemas.openxmlformats.org/officeDocument/2006/relationships/customXml" Target="../ink/ink1687.xml"/><Relationship Id="rId154" Type="http://schemas.openxmlformats.org/officeDocument/2006/relationships/image" Target="../media/image1690.png"/><Relationship Id="rId16" Type="http://schemas.openxmlformats.org/officeDocument/2006/relationships/customXml" Target="../ink/ink1628.xml"/><Relationship Id="rId37" Type="http://schemas.openxmlformats.org/officeDocument/2006/relationships/image" Target="../media/image1633.png"/><Relationship Id="rId58" Type="http://schemas.openxmlformats.org/officeDocument/2006/relationships/customXml" Target="../ink/ink1649.xml"/><Relationship Id="rId79" Type="http://schemas.openxmlformats.org/officeDocument/2006/relationships/customXml" Target="../ink/ink1660.xml"/><Relationship Id="rId102" Type="http://schemas.openxmlformats.org/officeDocument/2006/relationships/image" Target="../media/image1664.png"/><Relationship Id="rId123" Type="http://schemas.openxmlformats.org/officeDocument/2006/relationships/customXml" Target="../ink/ink1682.xml"/><Relationship Id="rId144" Type="http://schemas.openxmlformats.org/officeDocument/2006/relationships/image" Target="../media/image1685.png"/><Relationship Id="rId90" Type="http://schemas.openxmlformats.org/officeDocument/2006/relationships/image" Target="../media/image1658.png"/><Relationship Id="rId165" Type="http://schemas.openxmlformats.org/officeDocument/2006/relationships/customXml" Target="../ink/ink1703.xml"/><Relationship Id="rId27" Type="http://schemas.openxmlformats.org/officeDocument/2006/relationships/image" Target="../media/image1628.png"/><Relationship Id="rId48" Type="http://schemas.openxmlformats.org/officeDocument/2006/relationships/customXml" Target="../ink/ink1644.xml"/><Relationship Id="rId69" Type="http://schemas.openxmlformats.org/officeDocument/2006/relationships/customXml" Target="../ink/ink1655.xml"/><Relationship Id="rId113" Type="http://schemas.openxmlformats.org/officeDocument/2006/relationships/customXml" Target="../ink/ink1677.xml"/><Relationship Id="rId134" Type="http://schemas.openxmlformats.org/officeDocument/2006/relationships/image" Target="../media/image1680.png"/><Relationship Id="rId80" Type="http://schemas.openxmlformats.org/officeDocument/2006/relationships/image" Target="../media/image1653.png"/><Relationship Id="rId155" Type="http://schemas.openxmlformats.org/officeDocument/2006/relationships/customXml" Target="../ink/ink1698.xml"/><Relationship Id="rId17" Type="http://schemas.openxmlformats.org/officeDocument/2006/relationships/image" Target="../media/image1623.png"/><Relationship Id="rId38" Type="http://schemas.openxmlformats.org/officeDocument/2006/relationships/customXml" Target="../ink/ink1639.xml"/><Relationship Id="rId59" Type="http://schemas.openxmlformats.org/officeDocument/2006/relationships/image" Target="../media/image1643.png"/><Relationship Id="rId103" Type="http://schemas.openxmlformats.org/officeDocument/2006/relationships/customXml" Target="../ink/ink1672.xml"/><Relationship Id="rId124" Type="http://schemas.openxmlformats.org/officeDocument/2006/relationships/image" Target="../media/image1675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7.png"/><Relationship Id="rId21" Type="http://schemas.openxmlformats.org/officeDocument/2006/relationships/image" Target="../media/image1709.png"/><Relationship Id="rId42" Type="http://schemas.openxmlformats.org/officeDocument/2006/relationships/customXml" Target="../ink/ink1727.xml"/><Relationship Id="rId63" Type="http://schemas.openxmlformats.org/officeDocument/2006/relationships/image" Target="../media/image1730.png"/><Relationship Id="rId84" Type="http://schemas.openxmlformats.org/officeDocument/2006/relationships/customXml" Target="../ink/ink1748.xml"/><Relationship Id="rId138" Type="http://schemas.openxmlformats.org/officeDocument/2006/relationships/customXml" Target="../ink/ink1775.xml"/><Relationship Id="rId159" Type="http://schemas.openxmlformats.org/officeDocument/2006/relationships/image" Target="../media/image1778.png"/><Relationship Id="rId170" Type="http://schemas.openxmlformats.org/officeDocument/2006/relationships/customXml" Target="../ink/ink1791.xml"/><Relationship Id="rId191" Type="http://schemas.openxmlformats.org/officeDocument/2006/relationships/image" Target="../media/image1794.png"/><Relationship Id="rId107" Type="http://schemas.openxmlformats.org/officeDocument/2006/relationships/image" Target="../media/image1752.png"/><Relationship Id="rId11" Type="http://schemas.openxmlformats.org/officeDocument/2006/relationships/image" Target="../media/image1704.png"/><Relationship Id="rId32" Type="http://schemas.openxmlformats.org/officeDocument/2006/relationships/customXml" Target="../ink/ink1722.xml"/><Relationship Id="rId53" Type="http://schemas.openxmlformats.org/officeDocument/2006/relationships/image" Target="../media/image1725.png"/><Relationship Id="rId74" Type="http://schemas.openxmlformats.org/officeDocument/2006/relationships/customXml" Target="../ink/ink1743.xml"/><Relationship Id="rId128" Type="http://schemas.openxmlformats.org/officeDocument/2006/relationships/customXml" Target="../ink/ink1770.xml"/><Relationship Id="rId149" Type="http://schemas.openxmlformats.org/officeDocument/2006/relationships/image" Target="../media/image1773.png"/><Relationship Id="rId5" Type="http://schemas.openxmlformats.org/officeDocument/2006/relationships/image" Target="../media/image1701.png"/><Relationship Id="rId95" Type="http://schemas.openxmlformats.org/officeDocument/2006/relationships/image" Target="../media/image1746.png"/><Relationship Id="rId160" Type="http://schemas.openxmlformats.org/officeDocument/2006/relationships/customXml" Target="../ink/ink1786.xml"/><Relationship Id="rId181" Type="http://schemas.openxmlformats.org/officeDocument/2006/relationships/image" Target="../media/image1789.png"/><Relationship Id="rId22" Type="http://schemas.openxmlformats.org/officeDocument/2006/relationships/customXml" Target="../ink/ink1717.xml"/><Relationship Id="rId43" Type="http://schemas.openxmlformats.org/officeDocument/2006/relationships/image" Target="../media/image1720.png"/><Relationship Id="rId64" Type="http://schemas.openxmlformats.org/officeDocument/2006/relationships/customXml" Target="../ink/ink1738.xml"/><Relationship Id="rId118" Type="http://schemas.openxmlformats.org/officeDocument/2006/relationships/customXml" Target="../ink/ink1765.xml"/><Relationship Id="rId139" Type="http://schemas.openxmlformats.org/officeDocument/2006/relationships/image" Target="../media/image1768.png"/><Relationship Id="rId85" Type="http://schemas.openxmlformats.org/officeDocument/2006/relationships/image" Target="../media/image1741.png"/><Relationship Id="rId150" Type="http://schemas.openxmlformats.org/officeDocument/2006/relationships/customXml" Target="../ink/ink1781.xml"/><Relationship Id="rId171" Type="http://schemas.openxmlformats.org/officeDocument/2006/relationships/image" Target="../media/image1784.png"/><Relationship Id="rId12" Type="http://schemas.openxmlformats.org/officeDocument/2006/relationships/customXml" Target="../ink/ink1712.xml"/><Relationship Id="rId33" Type="http://schemas.openxmlformats.org/officeDocument/2006/relationships/image" Target="../media/image1715.png"/><Relationship Id="rId108" Type="http://schemas.openxmlformats.org/officeDocument/2006/relationships/customXml" Target="../ink/ink1760.xml"/><Relationship Id="rId129" Type="http://schemas.openxmlformats.org/officeDocument/2006/relationships/image" Target="../media/image1763.png"/><Relationship Id="rId54" Type="http://schemas.openxmlformats.org/officeDocument/2006/relationships/customXml" Target="../ink/ink1733.xml"/><Relationship Id="rId75" Type="http://schemas.openxmlformats.org/officeDocument/2006/relationships/image" Target="../media/image1736.png"/><Relationship Id="rId96" Type="http://schemas.openxmlformats.org/officeDocument/2006/relationships/customXml" Target="../ink/ink1754.xml"/><Relationship Id="rId140" Type="http://schemas.openxmlformats.org/officeDocument/2006/relationships/customXml" Target="../ink/ink1776.xml"/><Relationship Id="rId161" Type="http://schemas.openxmlformats.org/officeDocument/2006/relationships/image" Target="../media/image1779.png"/><Relationship Id="rId182" Type="http://schemas.openxmlformats.org/officeDocument/2006/relationships/customXml" Target="../ink/ink1797.xml"/><Relationship Id="rId6" Type="http://schemas.openxmlformats.org/officeDocument/2006/relationships/customXml" Target="../ink/ink1709.xml"/><Relationship Id="rId23" Type="http://schemas.openxmlformats.org/officeDocument/2006/relationships/image" Target="../media/image1710.png"/><Relationship Id="rId119" Type="http://schemas.openxmlformats.org/officeDocument/2006/relationships/image" Target="../media/image1758.png"/><Relationship Id="rId44" Type="http://schemas.openxmlformats.org/officeDocument/2006/relationships/customXml" Target="../ink/ink1728.xml"/><Relationship Id="rId65" Type="http://schemas.openxmlformats.org/officeDocument/2006/relationships/image" Target="../media/image1731.png"/><Relationship Id="rId86" Type="http://schemas.openxmlformats.org/officeDocument/2006/relationships/customXml" Target="../ink/ink1749.xml"/><Relationship Id="rId130" Type="http://schemas.openxmlformats.org/officeDocument/2006/relationships/customXml" Target="../ink/ink1771.xml"/><Relationship Id="rId151" Type="http://schemas.openxmlformats.org/officeDocument/2006/relationships/image" Target="../media/image1774.png"/><Relationship Id="rId172" Type="http://schemas.openxmlformats.org/officeDocument/2006/relationships/customXml" Target="../ink/ink1792.xml"/><Relationship Id="rId13" Type="http://schemas.openxmlformats.org/officeDocument/2006/relationships/image" Target="../media/image1705.png"/><Relationship Id="rId18" Type="http://schemas.openxmlformats.org/officeDocument/2006/relationships/customXml" Target="../ink/ink1715.xml"/><Relationship Id="rId39" Type="http://schemas.openxmlformats.org/officeDocument/2006/relationships/image" Target="../media/image1718.png"/><Relationship Id="rId109" Type="http://schemas.openxmlformats.org/officeDocument/2006/relationships/image" Target="../media/image1753.png"/><Relationship Id="rId34" Type="http://schemas.openxmlformats.org/officeDocument/2006/relationships/customXml" Target="../ink/ink1723.xml"/><Relationship Id="rId50" Type="http://schemas.openxmlformats.org/officeDocument/2006/relationships/customXml" Target="../ink/ink1731.xml"/><Relationship Id="rId55" Type="http://schemas.openxmlformats.org/officeDocument/2006/relationships/image" Target="../media/image1726.png"/><Relationship Id="rId76" Type="http://schemas.openxmlformats.org/officeDocument/2006/relationships/customXml" Target="../ink/ink1744.xml"/><Relationship Id="rId97" Type="http://schemas.openxmlformats.org/officeDocument/2006/relationships/image" Target="../media/image1747.png"/><Relationship Id="rId104" Type="http://schemas.openxmlformats.org/officeDocument/2006/relationships/customXml" Target="../ink/ink1758.xml"/><Relationship Id="rId120" Type="http://schemas.openxmlformats.org/officeDocument/2006/relationships/customXml" Target="../ink/ink1766.xml"/><Relationship Id="rId125" Type="http://schemas.openxmlformats.org/officeDocument/2006/relationships/image" Target="../media/image1761.png"/><Relationship Id="rId141" Type="http://schemas.openxmlformats.org/officeDocument/2006/relationships/image" Target="../media/image1769.png"/><Relationship Id="rId146" Type="http://schemas.openxmlformats.org/officeDocument/2006/relationships/customXml" Target="../ink/ink1779.xml"/><Relationship Id="rId167" Type="http://schemas.openxmlformats.org/officeDocument/2006/relationships/image" Target="../media/image1782.png"/><Relationship Id="rId188" Type="http://schemas.openxmlformats.org/officeDocument/2006/relationships/customXml" Target="../ink/ink1800.xml"/><Relationship Id="rId7" Type="http://schemas.openxmlformats.org/officeDocument/2006/relationships/image" Target="../media/image1702.png"/><Relationship Id="rId71" Type="http://schemas.openxmlformats.org/officeDocument/2006/relationships/image" Target="../media/image1734.png"/><Relationship Id="rId92" Type="http://schemas.openxmlformats.org/officeDocument/2006/relationships/customXml" Target="../ink/ink1752.xml"/><Relationship Id="rId162" Type="http://schemas.openxmlformats.org/officeDocument/2006/relationships/customXml" Target="../ink/ink1787.xml"/><Relationship Id="rId183" Type="http://schemas.openxmlformats.org/officeDocument/2006/relationships/image" Target="../media/image1790.png"/><Relationship Id="rId2" Type="http://schemas.openxmlformats.org/officeDocument/2006/relationships/customXml" Target="../ink/ink1707.xml"/><Relationship Id="rId29" Type="http://schemas.openxmlformats.org/officeDocument/2006/relationships/image" Target="../media/image1713.png"/><Relationship Id="rId24" Type="http://schemas.openxmlformats.org/officeDocument/2006/relationships/customXml" Target="../ink/ink1718.xml"/><Relationship Id="rId40" Type="http://schemas.openxmlformats.org/officeDocument/2006/relationships/customXml" Target="../ink/ink1726.xml"/><Relationship Id="rId45" Type="http://schemas.openxmlformats.org/officeDocument/2006/relationships/image" Target="../media/image1721.png"/><Relationship Id="rId66" Type="http://schemas.openxmlformats.org/officeDocument/2006/relationships/customXml" Target="../ink/ink1739.xml"/><Relationship Id="rId87" Type="http://schemas.openxmlformats.org/officeDocument/2006/relationships/image" Target="../media/image1742.png"/><Relationship Id="rId110" Type="http://schemas.openxmlformats.org/officeDocument/2006/relationships/customXml" Target="../ink/ink1761.xml"/><Relationship Id="rId115" Type="http://schemas.openxmlformats.org/officeDocument/2006/relationships/image" Target="../media/image1756.png"/><Relationship Id="rId131" Type="http://schemas.openxmlformats.org/officeDocument/2006/relationships/image" Target="../media/image1764.png"/><Relationship Id="rId136" Type="http://schemas.openxmlformats.org/officeDocument/2006/relationships/customXml" Target="../ink/ink1774.xml"/><Relationship Id="rId157" Type="http://schemas.openxmlformats.org/officeDocument/2006/relationships/image" Target="../media/image1777.png"/><Relationship Id="rId178" Type="http://schemas.openxmlformats.org/officeDocument/2006/relationships/customXml" Target="../ink/ink1795.xml"/><Relationship Id="rId61" Type="http://schemas.openxmlformats.org/officeDocument/2006/relationships/image" Target="../media/image1729.png"/><Relationship Id="rId82" Type="http://schemas.openxmlformats.org/officeDocument/2006/relationships/customXml" Target="../ink/ink1747.xml"/><Relationship Id="rId152" Type="http://schemas.openxmlformats.org/officeDocument/2006/relationships/customXml" Target="../ink/ink1782.xml"/><Relationship Id="rId173" Type="http://schemas.openxmlformats.org/officeDocument/2006/relationships/image" Target="../media/image1785.png"/><Relationship Id="rId19" Type="http://schemas.openxmlformats.org/officeDocument/2006/relationships/image" Target="../media/image1708.png"/><Relationship Id="rId14" Type="http://schemas.openxmlformats.org/officeDocument/2006/relationships/customXml" Target="../ink/ink1713.xml"/><Relationship Id="rId30" Type="http://schemas.openxmlformats.org/officeDocument/2006/relationships/customXml" Target="../ink/ink1721.xml"/><Relationship Id="rId35" Type="http://schemas.openxmlformats.org/officeDocument/2006/relationships/image" Target="../media/image1716.png"/><Relationship Id="rId56" Type="http://schemas.openxmlformats.org/officeDocument/2006/relationships/customXml" Target="../ink/ink1734.xml"/><Relationship Id="rId77" Type="http://schemas.openxmlformats.org/officeDocument/2006/relationships/image" Target="../media/image1737.png"/><Relationship Id="rId100" Type="http://schemas.openxmlformats.org/officeDocument/2006/relationships/customXml" Target="../ink/ink1756.xml"/><Relationship Id="rId105" Type="http://schemas.openxmlformats.org/officeDocument/2006/relationships/image" Target="../media/image1751.png"/><Relationship Id="rId126" Type="http://schemas.openxmlformats.org/officeDocument/2006/relationships/customXml" Target="../ink/ink1769.xml"/><Relationship Id="rId147" Type="http://schemas.openxmlformats.org/officeDocument/2006/relationships/image" Target="../media/image1772.png"/><Relationship Id="rId168" Type="http://schemas.openxmlformats.org/officeDocument/2006/relationships/customXml" Target="../ink/ink1790.xml"/><Relationship Id="rId8" Type="http://schemas.openxmlformats.org/officeDocument/2006/relationships/customXml" Target="../ink/ink1710.xml"/><Relationship Id="rId51" Type="http://schemas.openxmlformats.org/officeDocument/2006/relationships/image" Target="../media/image1724.png"/><Relationship Id="rId72" Type="http://schemas.openxmlformats.org/officeDocument/2006/relationships/customXml" Target="../ink/ink1742.xml"/><Relationship Id="rId93" Type="http://schemas.openxmlformats.org/officeDocument/2006/relationships/image" Target="../media/image1745.png"/><Relationship Id="rId98" Type="http://schemas.openxmlformats.org/officeDocument/2006/relationships/customXml" Target="../ink/ink1755.xml"/><Relationship Id="rId121" Type="http://schemas.openxmlformats.org/officeDocument/2006/relationships/image" Target="../media/image1759.png"/><Relationship Id="rId142" Type="http://schemas.openxmlformats.org/officeDocument/2006/relationships/customXml" Target="../ink/ink1777.xml"/><Relationship Id="rId163" Type="http://schemas.openxmlformats.org/officeDocument/2006/relationships/image" Target="../media/image1780.png"/><Relationship Id="rId184" Type="http://schemas.openxmlformats.org/officeDocument/2006/relationships/customXml" Target="../ink/ink1798.xml"/><Relationship Id="rId189" Type="http://schemas.openxmlformats.org/officeDocument/2006/relationships/image" Target="../media/image1793.png"/><Relationship Id="rId3" Type="http://schemas.openxmlformats.org/officeDocument/2006/relationships/image" Target="../media/image1700.png"/><Relationship Id="rId25" Type="http://schemas.openxmlformats.org/officeDocument/2006/relationships/image" Target="../media/image1711.png"/><Relationship Id="rId46" Type="http://schemas.openxmlformats.org/officeDocument/2006/relationships/customXml" Target="../ink/ink1729.xml"/><Relationship Id="rId67" Type="http://schemas.openxmlformats.org/officeDocument/2006/relationships/image" Target="../media/image1732.png"/><Relationship Id="rId116" Type="http://schemas.openxmlformats.org/officeDocument/2006/relationships/customXml" Target="../ink/ink1764.xml"/><Relationship Id="rId137" Type="http://schemas.openxmlformats.org/officeDocument/2006/relationships/image" Target="../media/image1767.png"/><Relationship Id="rId158" Type="http://schemas.openxmlformats.org/officeDocument/2006/relationships/customXml" Target="../ink/ink1785.xml"/><Relationship Id="rId20" Type="http://schemas.openxmlformats.org/officeDocument/2006/relationships/customXml" Target="../ink/ink1716.xml"/><Relationship Id="rId41" Type="http://schemas.openxmlformats.org/officeDocument/2006/relationships/image" Target="../media/image1719.png"/><Relationship Id="rId62" Type="http://schemas.openxmlformats.org/officeDocument/2006/relationships/customXml" Target="../ink/ink1737.xml"/><Relationship Id="rId83" Type="http://schemas.openxmlformats.org/officeDocument/2006/relationships/image" Target="../media/image1740.png"/><Relationship Id="rId88" Type="http://schemas.openxmlformats.org/officeDocument/2006/relationships/customXml" Target="../ink/ink1750.xml"/><Relationship Id="rId111" Type="http://schemas.openxmlformats.org/officeDocument/2006/relationships/image" Target="../media/image1754.png"/><Relationship Id="rId132" Type="http://schemas.openxmlformats.org/officeDocument/2006/relationships/customXml" Target="../ink/ink1772.xml"/><Relationship Id="rId153" Type="http://schemas.openxmlformats.org/officeDocument/2006/relationships/image" Target="../media/image1775.png"/><Relationship Id="rId174" Type="http://schemas.openxmlformats.org/officeDocument/2006/relationships/customXml" Target="../ink/ink1793.xml"/><Relationship Id="rId179" Type="http://schemas.openxmlformats.org/officeDocument/2006/relationships/image" Target="../media/image1788.png"/><Relationship Id="rId190" Type="http://schemas.openxmlformats.org/officeDocument/2006/relationships/customXml" Target="../ink/ink1801.xml"/><Relationship Id="rId15" Type="http://schemas.openxmlformats.org/officeDocument/2006/relationships/image" Target="../media/image1706.png"/><Relationship Id="rId36" Type="http://schemas.openxmlformats.org/officeDocument/2006/relationships/customXml" Target="../ink/ink1724.xml"/><Relationship Id="rId57" Type="http://schemas.openxmlformats.org/officeDocument/2006/relationships/image" Target="../media/image1727.png"/><Relationship Id="rId106" Type="http://schemas.openxmlformats.org/officeDocument/2006/relationships/customXml" Target="../ink/ink1759.xml"/><Relationship Id="rId127" Type="http://schemas.openxmlformats.org/officeDocument/2006/relationships/image" Target="../media/image1762.png"/><Relationship Id="rId10" Type="http://schemas.openxmlformats.org/officeDocument/2006/relationships/customXml" Target="../ink/ink1711.xml"/><Relationship Id="rId31" Type="http://schemas.openxmlformats.org/officeDocument/2006/relationships/image" Target="../media/image1714.png"/><Relationship Id="rId52" Type="http://schemas.openxmlformats.org/officeDocument/2006/relationships/customXml" Target="../ink/ink1732.xml"/><Relationship Id="rId73" Type="http://schemas.openxmlformats.org/officeDocument/2006/relationships/image" Target="../media/image1735.png"/><Relationship Id="rId78" Type="http://schemas.openxmlformats.org/officeDocument/2006/relationships/customXml" Target="../ink/ink1745.xml"/><Relationship Id="rId94" Type="http://schemas.openxmlformats.org/officeDocument/2006/relationships/customXml" Target="../ink/ink1753.xml"/><Relationship Id="rId99" Type="http://schemas.openxmlformats.org/officeDocument/2006/relationships/image" Target="../media/image1748.png"/><Relationship Id="rId101" Type="http://schemas.openxmlformats.org/officeDocument/2006/relationships/image" Target="../media/image1749.png"/><Relationship Id="rId122" Type="http://schemas.openxmlformats.org/officeDocument/2006/relationships/customXml" Target="../ink/ink1767.xml"/><Relationship Id="rId143" Type="http://schemas.openxmlformats.org/officeDocument/2006/relationships/image" Target="../media/image1770.png"/><Relationship Id="rId148" Type="http://schemas.openxmlformats.org/officeDocument/2006/relationships/customXml" Target="../ink/ink1780.xml"/><Relationship Id="rId164" Type="http://schemas.openxmlformats.org/officeDocument/2006/relationships/customXml" Target="../ink/ink1788.xml"/><Relationship Id="rId169" Type="http://schemas.openxmlformats.org/officeDocument/2006/relationships/image" Target="../media/image1783.png"/><Relationship Id="rId185" Type="http://schemas.openxmlformats.org/officeDocument/2006/relationships/image" Target="../media/image1791.png"/><Relationship Id="rId4" Type="http://schemas.openxmlformats.org/officeDocument/2006/relationships/customXml" Target="../ink/ink1708.xml"/><Relationship Id="rId9" Type="http://schemas.openxmlformats.org/officeDocument/2006/relationships/image" Target="../media/image1703.png"/><Relationship Id="rId180" Type="http://schemas.openxmlformats.org/officeDocument/2006/relationships/customXml" Target="../ink/ink1796.xml"/><Relationship Id="rId26" Type="http://schemas.openxmlformats.org/officeDocument/2006/relationships/customXml" Target="../ink/ink1719.xml"/><Relationship Id="rId47" Type="http://schemas.openxmlformats.org/officeDocument/2006/relationships/image" Target="../media/image1722.png"/><Relationship Id="rId68" Type="http://schemas.openxmlformats.org/officeDocument/2006/relationships/customXml" Target="../ink/ink1740.xml"/><Relationship Id="rId89" Type="http://schemas.openxmlformats.org/officeDocument/2006/relationships/image" Target="../media/image1743.png"/><Relationship Id="rId112" Type="http://schemas.openxmlformats.org/officeDocument/2006/relationships/customXml" Target="../ink/ink1762.xml"/><Relationship Id="rId133" Type="http://schemas.openxmlformats.org/officeDocument/2006/relationships/image" Target="../media/image1765.png"/><Relationship Id="rId154" Type="http://schemas.openxmlformats.org/officeDocument/2006/relationships/customXml" Target="../ink/ink1783.xml"/><Relationship Id="rId175" Type="http://schemas.openxmlformats.org/officeDocument/2006/relationships/image" Target="../media/image1786.png"/><Relationship Id="rId16" Type="http://schemas.openxmlformats.org/officeDocument/2006/relationships/customXml" Target="../ink/ink1714.xml"/><Relationship Id="rId37" Type="http://schemas.openxmlformats.org/officeDocument/2006/relationships/image" Target="../media/image1717.png"/><Relationship Id="rId58" Type="http://schemas.openxmlformats.org/officeDocument/2006/relationships/customXml" Target="../ink/ink1735.xml"/><Relationship Id="rId79" Type="http://schemas.openxmlformats.org/officeDocument/2006/relationships/image" Target="../media/image1738.png"/><Relationship Id="rId102" Type="http://schemas.openxmlformats.org/officeDocument/2006/relationships/customXml" Target="../ink/ink1757.xml"/><Relationship Id="rId123" Type="http://schemas.openxmlformats.org/officeDocument/2006/relationships/image" Target="../media/image1760.png"/><Relationship Id="rId144" Type="http://schemas.openxmlformats.org/officeDocument/2006/relationships/customXml" Target="../ink/ink1778.xml"/><Relationship Id="rId90" Type="http://schemas.openxmlformats.org/officeDocument/2006/relationships/customXml" Target="../ink/ink1751.xml"/><Relationship Id="rId165" Type="http://schemas.openxmlformats.org/officeDocument/2006/relationships/image" Target="../media/image1781.png"/><Relationship Id="rId186" Type="http://schemas.openxmlformats.org/officeDocument/2006/relationships/customXml" Target="../ink/ink1799.xml"/><Relationship Id="rId27" Type="http://schemas.openxmlformats.org/officeDocument/2006/relationships/image" Target="../media/image1712.png"/><Relationship Id="rId48" Type="http://schemas.openxmlformats.org/officeDocument/2006/relationships/customXml" Target="../ink/ink1730.xml"/><Relationship Id="rId69" Type="http://schemas.openxmlformats.org/officeDocument/2006/relationships/image" Target="../media/image1733.png"/><Relationship Id="rId113" Type="http://schemas.openxmlformats.org/officeDocument/2006/relationships/image" Target="../media/image1755.png"/><Relationship Id="rId134" Type="http://schemas.openxmlformats.org/officeDocument/2006/relationships/customXml" Target="../ink/ink1773.xml"/><Relationship Id="rId80" Type="http://schemas.openxmlformats.org/officeDocument/2006/relationships/customXml" Target="../ink/ink1746.xml"/><Relationship Id="rId155" Type="http://schemas.openxmlformats.org/officeDocument/2006/relationships/image" Target="../media/image1776.png"/><Relationship Id="rId176" Type="http://schemas.openxmlformats.org/officeDocument/2006/relationships/customXml" Target="../ink/ink1794.xml"/><Relationship Id="rId17" Type="http://schemas.openxmlformats.org/officeDocument/2006/relationships/image" Target="../media/image1707.png"/><Relationship Id="rId38" Type="http://schemas.openxmlformats.org/officeDocument/2006/relationships/customXml" Target="../ink/ink1725.xml"/><Relationship Id="rId59" Type="http://schemas.openxmlformats.org/officeDocument/2006/relationships/image" Target="../media/image1728.png"/><Relationship Id="rId103" Type="http://schemas.openxmlformats.org/officeDocument/2006/relationships/image" Target="../media/image1750.png"/><Relationship Id="rId124" Type="http://schemas.openxmlformats.org/officeDocument/2006/relationships/customXml" Target="../ink/ink1768.xml"/><Relationship Id="rId70" Type="http://schemas.openxmlformats.org/officeDocument/2006/relationships/customXml" Target="../ink/ink1741.xml"/><Relationship Id="rId91" Type="http://schemas.openxmlformats.org/officeDocument/2006/relationships/image" Target="../media/image1744.png"/><Relationship Id="rId145" Type="http://schemas.openxmlformats.org/officeDocument/2006/relationships/image" Target="../media/image1771.png"/><Relationship Id="rId166" Type="http://schemas.openxmlformats.org/officeDocument/2006/relationships/customXml" Target="../ink/ink1789.xml"/><Relationship Id="rId187" Type="http://schemas.openxmlformats.org/officeDocument/2006/relationships/image" Target="../media/image179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720.xml"/><Relationship Id="rId49" Type="http://schemas.openxmlformats.org/officeDocument/2006/relationships/image" Target="../media/image1723.png"/><Relationship Id="rId114" Type="http://schemas.openxmlformats.org/officeDocument/2006/relationships/customXml" Target="../ink/ink1763.xml"/><Relationship Id="rId60" Type="http://schemas.openxmlformats.org/officeDocument/2006/relationships/customXml" Target="../ink/ink1736.xml"/><Relationship Id="rId81" Type="http://schemas.openxmlformats.org/officeDocument/2006/relationships/image" Target="../media/image1739.png"/><Relationship Id="rId135" Type="http://schemas.openxmlformats.org/officeDocument/2006/relationships/image" Target="../media/image1766.png"/><Relationship Id="rId156" Type="http://schemas.openxmlformats.org/officeDocument/2006/relationships/customXml" Target="../ink/ink1784.xml"/><Relationship Id="rId177" Type="http://schemas.openxmlformats.org/officeDocument/2006/relationships/image" Target="../media/image178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0.png"/><Relationship Id="rId18" Type="http://schemas.openxmlformats.org/officeDocument/2006/relationships/customXml" Target="../ink/ink1810.xml"/><Relationship Id="rId26" Type="http://schemas.openxmlformats.org/officeDocument/2006/relationships/customXml" Target="../ink/ink1814.xml"/><Relationship Id="rId39" Type="http://schemas.openxmlformats.org/officeDocument/2006/relationships/customXml" Target="../ink/ink1821.xml"/><Relationship Id="rId21" Type="http://schemas.openxmlformats.org/officeDocument/2006/relationships/image" Target="../media/image1803.png"/><Relationship Id="rId34" Type="http://schemas.openxmlformats.org/officeDocument/2006/relationships/image" Target="../media/image1809.png"/><Relationship Id="rId42" Type="http://schemas.openxmlformats.org/officeDocument/2006/relationships/image" Target="../media/image1813.png"/><Relationship Id="rId47" Type="http://schemas.openxmlformats.org/officeDocument/2006/relationships/customXml" Target="../ink/ink1825.xml"/><Relationship Id="rId50" Type="http://schemas.openxmlformats.org/officeDocument/2006/relationships/customXml" Target="../ink/ink1827.xml"/><Relationship Id="rId7" Type="http://schemas.openxmlformats.org/officeDocument/2006/relationships/image" Target="../media/image1797.png"/><Relationship Id="rId2" Type="http://schemas.openxmlformats.org/officeDocument/2006/relationships/customXml" Target="../ink/ink1802.xml"/><Relationship Id="rId16" Type="http://schemas.openxmlformats.org/officeDocument/2006/relationships/customXml" Target="../ink/ink1809.xml"/><Relationship Id="rId29" Type="http://schemas.openxmlformats.org/officeDocument/2006/relationships/customXml" Target="../ink/ink1816.xml"/><Relationship Id="rId11" Type="http://schemas.openxmlformats.org/officeDocument/2006/relationships/image" Target="../media/image1799.png"/><Relationship Id="rId24" Type="http://schemas.openxmlformats.org/officeDocument/2006/relationships/customXml" Target="../ink/ink1813.xml"/><Relationship Id="rId32" Type="http://schemas.openxmlformats.org/officeDocument/2006/relationships/image" Target="../media/image1808.png"/><Relationship Id="rId37" Type="http://schemas.openxmlformats.org/officeDocument/2006/relationships/customXml" Target="../ink/ink1820.xml"/><Relationship Id="rId40" Type="http://schemas.openxmlformats.org/officeDocument/2006/relationships/image" Target="../media/image1812.png"/><Relationship Id="rId45" Type="http://schemas.openxmlformats.org/officeDocument/2006/relationships/customXml" Target="../ink/ink1824.xml"/><Relationship Id="rId5" Type="http://schemas.openxmlformats.org/officeDocument/2006/relationships/image" Target="../media/image1796.png"/><Relationship Id="rId15" Type="http://schemas.openxmlformats.org/officeDocument/2006/relationships/image" Target="../media/image1801.png"/><Relationship Id="rId23" Type="http://schemas.openxmlformats.org/officeDocument/2006/relationships/image" Target="../media/image1804.png"/><Relationship Id="rId28" Type="http://schemas.openxmlformats.org/officeDocument/2006/relationships/image" Target="../media/image1806.png"/><Relationship Id="rId36" Type="http://schemas.openxmlformats.org/officeDocument/2006/relationships/image" Target="../media/image1810.png"/><Relationship Id="rId49" Type="http://schemas.openxmlformats.org/officeDocument/2006/relationships/image" Target="../media/image1816.png"/><Relationship Id="rId10" Type="http://schemas.openxmlformats.org/officeDocument/2006/relationships/customXml" Target="../ink/ink1806.xml"/><Relationship Id="rId19" Type="http://schemas.openxmlformats.org/officeDocument/2006/relationships/image" Target="../media/image1447.png"/><Relationship Id="rId31" Type="http://schemas.openxmlformats.org/officeDocument/2006/relationships/customXml" Target="../ink/ink1817.xml"/><Relationship Id="rId44" Type="http://schemas.openxmlformats.org/officeDocument/2006/relationships/image" Target="../media/image1814.png"/><Relationship Id="rId4" Type="http://schemas.openxmlformats.org/officeDocument/2006/relationships/customXml" Target="../ink/ink1803.xml"/><Relationship Id="rId9" Type="http://schemas.openxmlformats.org/officeDocument/2006/relationships/image" Target="../media/image1798.png"/><Relationship Id="rId14" Type="http://schemas.openxmlformats.org/officeDocument/2006/relationships/customXml" Target="../ink/ink1808.xml"/><Relationship Id="rId22" Type="http://schemas.openxmlformats.org/officeDocument/2006/relationships/customXml" Target="../ink/ink1812.xml"/><Relationship Id="rId27" Type="http://schemas.openxmlformats.org/officeDocument/2006/relationships/customXml" Target="../ink/ink1815.xml"/><Relationship Id="rId30" Type="http://schemas.openxmlformats.org/officeDocument/2006/relationships/image" Target="../media/image1807.png"/><Relationship Id="rId35" Type="http://schemas.openxmlformats.org/officeDocument/2006/relationships/customXml" Target="../ink/ink1819.xml"/><Relationship Id="rId43" Type="http://schemas.openxmlformats.org/officeDocument/2006/relationships/customXml" Target="../ink/ink1823.xml"/><Relationship Id="rId48" Type="http://schemas.openxmlformats.org/officeDocument/2006/relationships/customXml" Target="../ink/ink1826.xml"/><Relationship Id="rId8" Type="http://schemas.openxmlformats.org/officeDocument/2006/relationships/customXml" Target="../ink/ink1805.xml"/><Relationship Id="rId51" Type="http://schemas.openxmlformats.org/officeDocument/2006/relationships/image" Target="../media/image1817.png"/><Relationship Id="rId3" Type="http://schemas.openxmlformats.org/officeDocument/2006/relationships/image" Target="../media/image1795.png"/><Relationship Id="rId12" Type="http://schemas.openxmlformats.org/officeDocument/2006/relationships/customXml" Target="../ink/ink1807.xml"/><Relationship Id="rId17" Type="http://schemas.openxmlformats.org/officeDocument/2006/relationships/image" Target="../media/image1802.png"/><Relationship Id="rId25" Type="http://schemas.openxmlformats.org/officeDocument/2006/relationships/image" Target="../media/image1805.png"/><Relationship Id="rId33" Type="http://schemas.openxmlformats.org/officeDocument/2006/relationships/customXml" Target="../ink/ink1818.xml"/><Relationship Id="rId38" Type="http://schemas.openxmlformats.org/officeDocument/2006/relationships/image" Target="../media/image1811.png"/><Relationship Id="rId46" Type="http://schemas.openxmlformats.org/officeDocument/2006/relationships/image" Target="../media/image1815.png"/><Relationship Id="rId20" Type="http://schemas.openxmlformats.org/officeDocument/2006/relationships/customXml" Target="../ink/ink1811.xml"/><Relationship Id="rId41" Type="http://schemas.openxmlformats.org/officeDocument/2006/relationships/customXml" Target="../ink/ink18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0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customXml" Target="../ink/ink59.xml"/><Relationship Id="rId42" Type="http://schemas.openxmlformats.org/officeDocument/2006/relationships/image" Target="../media/image72.png"/><Relationship Id="rId47" Type="http://schemas.openxmlformats.org/officeDocument/2006/relationships/customXml" Target="../ink/ink72.xml"/><Relationship Id="rId63" Type="http://schemas.openxmlformats.org/officeDocument/2006/relationships/customXml" Target="../ink/ink81.xml"/><Relationship Id="rId68" Type="http://schemas.openxmlformats.org/officeDocument/2006/relationships/image" Target="../media/image84.png"/><Relationship Id="rId16" Type="http://schemas.openxmlformats.org/officeDocument/2006/relationships/image" Target="../media/image59.png"/><Relationship Id="rId11" Type="http://schemas.openxmlformats.org/officeDocument/2006/relationships/customXml" Target="../ink/ink54.xml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customXml" Target="../ink/ink67.xml"/><Relationship Id="rId40" Type="http://schemas.openxmlformats.org/officeDocument/2006/relationships/image" Target="../media/image71.png"/><Relationship Id="rId45" Type="http://schemas.openxmlformats.org/officeDocument/2006/relationships/customXml" Target="../ink/ink71.xml"/><Relationship Id="rId53" Type="http://schemas.openxmlformats.org/officeDocument/2006/relationships/image" Target="../media/image77.png"/><Relationship Id="rId58" Type="http://schemas.openxmlformats.org/officeDocument/2006/relationships/image" Target="../media/image79.png"/><Relationship Id="rId66" Type="http://schemas.openxmlformats.org/officeDocument/2006/relationships/image" Target="../media/image83.png"/><Relationship Id="rId74" Type="http://schemas.openxmlformats.org/officeDocument/2006/relationships/image" Target="../media/image87.png"/><Relationship Id="rId79" Type="http://schemas.openxmlformats.org/officeDocument/2006/relationships/customXml" Target="../ink/ink89.xml"/><Relationship Id="rId5" Type="http://schemas.openxmlformats.org/officeDocument/2006/relationships/customXml" Target="../ink/ink51.xml"/><Relationship Id="rId61" Type="http://schemas.openxmlformats.org/officeDocument/2006/relationships/customXml" Target="../ink/ink80.xml"/><Relationship Id="rId19" Type="http://schemas.openxmlformats.org/officeDocument/2006/relationships/customXml" Target="../ink/ink58.xml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customXml" Target="../ink/ink62.xml"/><Relationship Id="rId30" Type="http://schemas.openxmlformats.org/officeDocument/2006/relationships/image" Target="../media/image66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customXml" Target="../ink/ink73.xml"/><Relationship Id="rId56" Type="http://schemas.openxmlformats.org/officeDocument/2006/relationships/image" Target="../media/image78.png"/><Relationship Id="rId64" Type="http://schemas.openxmlformats.org/officeDocument/2006/relationships/image" Target="../media/image82.png"/><Relationship Id="rId69" Type="http://schemas.openxmlformats.org/officeDocument/2006/relationships/customXml" Target="../ink/ink84.xml"/><Relationship Id="rId77" Type="http://schemas.openxmlformats.org/officeDocument/2006/relationships/customXml" Target="../ink/ink88.xml"/><Relationship Id="rId8" Type="http://schemas.openxmlformats.org/officeDocument/2006/relationships/image" Target="../media/image55.png"/><Relationship Id="rId51" Type="http://schemas.openxmlformats.org/officeDocument/2006/relationships/image" Target="../media/image76.png"/><Relationship Id="rId72" Type="http://schemas.openxmlformats.org/officeDocument/2006/relationships/image" Target="../media/image86.png"/><Relationship Id="rId80" Type="http://schemas.openxmlformats.org/officeDocument/2006/relationships/image" Target="../media/image90.png"/><Relationship Id="rId3" Type="http://schemas.openxmlformats.org/officeDocument/2006/relationships/customXml" Target="../ink/ink50.xml"/><Relationship Id="rId12" Type="http://schemas.openxmlformats.org/officeDocument/2006/relationships/image" Target="../media/image57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59" Type="http://schemas.openxmlformats.org/officeDocument/2006/relationships/customXml" Target="../ink/ink79.xml"/><Relationship Id="rId67" Type="http://schemas.openxmlformats.org/officeDocument/2006/relationships/customXml" Target="../ink/ink83.xml"/><Relationship Id="rId20" Type="http://schemas.openxmlformats.org/officeDocument/2006/relationships/image" Target="../media/image61.png"/><Relationship Id="rId41" Type="http://schemas.openxmlformats.org/officeDocument/2006/relationships/customXml" Target="../ink/ink69.xml"/><Relationship Id="rId54" Type="http://schemas.openxmlformats.org/officeDocument/2006/relationships/customXml" Target="../ink/ink76.xml"/><Relationship Id="rId62" Type="http://schemas.openxmlformats.org/officeDocument/2006/relationships/image" Target="../media/image81.png"/><Relationship Id="rId70" Type="http://schemas.openxmlformats.org/officeDocument/2006/relationships/image" Target="../media/image85.png"/><Relationship Id="rId75" Type="http://schemas.openxmlformats.org/officeDocument/2006/relationships/customXml" Target="../ink/ink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image" Target="../media/image75.png"/><Relationship Id="rId57" Type="http://schemas.openxmlformats.org/officeDocument/2006/relationships/customXml" Target="../ink/ink78.xml"/><Relationship Id="rId10" Type="http://schemas.openxmlformats.org/officeDocument/2006/relationships/image" Target="../media/image56.png"/><Relationship Id="rId31" Type="http://schemas.openxmlformats.org/officeDocument/2006/relationships/customXml" Target="../ink/ink64.xml"/><Relationship Id="rId44" Type="http://schemas.openxmlformats.org/officeDocument/2006/relationships/image" Target="../media/image73.png"/><Relationship Id="rId52" Type="http://schemas.openxmlformats.org/officeDocument/2006/relationships/customXml" Target="../ink/ink75.xml"/><Relationship Id="rId60" Type="http://schemas.openxmlformats.org/officeDocument/2006/relationships/image" Target="../media/image80.png"/><Relationship Id="rId65" Type="http://schemas.openxmlformats.org/officeDocument/2006/relationships/customXml" Target="../ink/ink82.xml"/><Relationship Id="rId73" Type="http://schemas.openxmlformats.org/officeDocument/2006/relationships/customXml" Target="../ink/ink86.xml"/><Relationship Id="rId78" Type="http://schemas.openxmlformats.org/officeDocument/2006/relationships/image" Target="../media/image89.png"/><Relationship Id="rId4" Type="http://schemas.openxmlformats.org/officeDocument/2006/relationships/image" Target="../media/image53.png"/><Relationship Id="rId9" Type="http://schemas.openxmlformats.org/officeDocument/2006/relationships/customXml" Target="../ink/ink53.xml"/><Relationship Id="rId13" Type="http://schemas.openxmlformats.org/officeDocument/2006/relationships/customXml" Target="../ink/ink55.xml"/><Relationship Id="rId18" Type="http://schemas.openxmlformats.org/officeDocument/2006/relationships/image" Target="../media/image60.png"/><Relationship Id="rId39" Type="http://schemas.openxmlformats.org/officeDocument/2006/relationships/customXml" Target="../ink/ink68.xml"/><Relationship Id="rId34" Type="http://schemas.openxmlformats.org/officeDocument/2006/relationships/image" Target="../media/image68.png"/><Relationship Id="rId50" Type="http://schemas.openxmlformats.org/officeDocument/2006/relationships/customXml" Target="../ink/ink74.xml"/><Relationship Id="rId55" Type="http://schemas.openxmlformats.org/officeDocument/2006/relationships/customXml" Target="../ink/ink77.xml"/><Relationship Id="rId76" Type="http://schemas.openxmlformats.org/officeDocument/2006/relationships/image" Target="../media/image88.png"/><Relationship Id="rId7" Type="http://schemas.openxmlformats.org/officeDocument/2006/relationships/customXml" Target="../ink/ink52.xml"/><Relationship Id="rId71" Type="http://schemas.openxmlformats.org/officeDocument/2006/relationships/customXml" Target="../ink/ink85.xml"/><Relationship Id="rId2" Type="http://schemas.openxmlformats.org/officeDocument/2006/relationships/image" Target="../media/image52.png"/><Relationship Id="rId29" Type="http://schemas.openxmlformats.org/officeDocument/2006/relationships/customXml" Target="../ink/ink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92F0B8-C3F3-4A0D-8812-66B6F58B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153257-6ACF-4647-AFDD-DF81B43332F8}"/>
              </a:ext>
            </a:extLst>
          </p:cNvPr>
          <p:cNvGrpSpPr/>
          <p:nvPr/>
        </p:nvGrpSpPr>
        <p:grpSpPr>
          <a:xfrm>
            <a:off x="9916830" y="576167"/>
            <a:ext cx="734760" cy="499320"/>
            <a:chOff x="9916830" y="576167"/>
            <a:chExt cx="73476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025035-0489-4323-9629-C437EFFC56E1}"/>
                    </a:ext>
                  </a:extLst>
                </p14:cNvPr>
                <p14:cNvContentPartPr/>
                <p14:nvPr/>
              </p14:nvContentPartPr>
              <p14:xfrm>
                <a:off x="9919350" y="588407"/>
                <a:ext cx="265320" cy="33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025035-0489-4323-9629-C437EFFC56E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10710" y="579407"/>
                  <a:ext cx="2829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68A0BB-9AA1-4343-B671-EF36F86461F2}"/>
                    </a:ext>
                  </a:extLst>
                </p14:cNvPr>
                <p14:cNvContentPartPr/>
                <p14:nvPr/>
              </p14:nvContentPartPr>
              <p14:xfrm>
                <a:off x="10263510" y="576167"/>
                <a:ext cx="262080" cy="35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68A0BB-9AA1-4343-B671-EF36F86461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54510" y="567167"/>
                  <a:ext cx="279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5A8CF4-D1AA-4003-93EA-673525EE0869}"/>
                    </a:ext>
                  </a:extLst>
                </p14:cNvPr>
                <p14:cNvContentPartPr/>
                <p14:nvPr/>
              </p14:nvContentPartPr>
              <p14:xfrm>
                <a:off x="9916830" y="939407"/>
                <a:ext cx="694440" cy="48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5A8CF4-D1AA-4003-93EA-673525EE08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08190" y="930767"/>
                  <a:ext cx="712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F9830F-7059-4271-AD33-4749912C233E}"/>
                    </a:ext>
                  </a:extLst>
                </p14:cNvPr>
                <p14:cNvContentPartPr/>
                <p14:nvPr/>
              </p14:nvContentPartPr>
              <p14:xfrm>
                <a:off x="10002510" y="985127"/>
                <a:ext cx="649080" cy="9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F9830F-7059-4271-AD33-4749912C23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93510" y="976127"/>
                  <a:ext cx="6667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D99472-CB6D-435E-BDF7-958953A483F8}"/>
              </a:ext>
            </a:extLst>
          </p:cNvPr>
          <p:cNvGrpSpPr/>
          <p:nvPr/>
        </p:nvGrpSpPr>
        <p:grpSpPr>
          <a:xfrm>
            <a:off x="2614590" y="264767"/>
            <a:ext cx="696600" cy="897840"/>
            <a:chOff x="2614590" y="264767"/>
            <a:chExt cx="696600" cy="89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D9CFCD-8E09-441B-A021-04349E788FE3}"/>
                    </a:ext>
                  </a:extLst>
                </p14:cNvPr>
                <p14:cNvContentPartPr/>
                <p14:nvPr/>
              </p14:nvContentPartPr>
              <p14:xfrm>
                <a:off x="2614590" y="480407"/>
                <a:ext cx="170640" cy="13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D9CFCD-8E09-441B-A021-04349E788F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05950" y="471767"/>
                  <a:ext cx="188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9A1973-74F0-4476-84A4-399A634EEE48}"/>
                    </a:ext>
                  </a:extLst>
                </p14:cNvPr>
                <p14:cNvContentPartPr/>
                <p14:nvPr/>
              </p14:nvContentPartPr>
              <p14:xfrm>
                <a:off x="2796390" y="786407"/>
                <a:ext cx="107640" cy="24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9A1973-74F0-4476-84A4-399A634EEE4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87390" y="777407"/>
                  <a:ext cx="125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D0EA98-ACE2-45EF-87C2-7E0A820B25F2}"/>
                    </a:ext>
                  </a:extLst>
                </p14:cNvPr>
                <p14:cNvContentPartPr/>
                <p14:nvPr/>
              </p14:nvContentPartPr>
              <p14:xfrm>
                <a:off x="2878830" y="264767"/>
                <a:ext cx="432360" cy="89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D0EA98-ACE2-45EF-87C2-7E0A820B25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70190" y="256127"/>
                  <a:ext cx="450000" cy="9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8EF4FF-7D9D-4E1E-8D23-4AAD454491CA}"/>
              </a:ext>
            </a:extLst>
          </p:cNvPr>
          <p:cNvGrpSpPr/>
          <p:nvPr/>
        </p:nvGrpSpPr>
        <p:grpSpPr>
          <a:xfrm>
            <a:off x="8031150" y="4627607"/>
            <a:ext cx="1126080" cy="1271520"/>
            <a:chOff x="8031150" y="4627607"/>
            <a:chExt cx="1126080" cy="12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296096-785D-4977-B71F-FF6452B6ABE4}"/>
                    </a:ext>
                  </a:extLst>
                </p14:cNvPr>
                <p14:cNvContentPartPr/>
                <p14:nvPr/>
              </p14:nvContentPartPr>
              <p14:xfrm>
                <a:off x="8031150" y="4627607"/>
                <a:ext cx="363960" cy="127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296096-785D-4977-B71F-FF6452B6AB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22150" y="4618607"/>
                  <a:ext cx="381600" cy="12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F91E9E-B2B2-4368-BAAB-05D89B885A97}"/>
                    </a:ext>
                  </a:extLst>
                </p14:cNvPr>
                <p14:cNvContentPartPr/>
                <p14:nvPr/>
              </p14:nvContentPartPr>
              <p14:xfrm>
                <a:off x="8194590" y="4713287"/>
                <a:ext cx="239760" cy="30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F91E9E-B2B2-4368-BAAB-05D89B885A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85590" y="4704647"/>
                  <a:ext cx="257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FFDF51-C206-4D24-9D37-71C5FE04B0AC}"/>
                    </a:ext>
                  </a:extLst>
                </p14:cNvPr>
                <p14:cNvContentPartPr/>
                <p14:nvPr/>
              </p14:nvContentPartPr>
              <p14:xfrm>
                <a:off x="8488710" y="4868087"/>
                <a:ext cx="73440" cy="16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FFDF51-C206-4D24-9D37-71C5FE04B0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79710" y="4859087"/>
                  <a:ext cx="91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952537-92EB-45CF-BF07-49BBE88C79A6}"/>
                    </a:ext>
                  </a:extLst>
                </p14:cNvPr>
                <p14:cNvContentPartPr/>
                <p14:nvPr/>
              </p14:nvContentPartPr>
              <p14:xfrm>
                <a:off x="8529030" y="4791047"/>
                <a:ext cx="154080" cy="19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952537-92EB-45CF-BF07-49BBE88C79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20030" y="4782047"/>
                  <a:ext cx="171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47B669-01EB-423F-AAF5-503E1E4EAA43}"/>
                    </a:ext>
                  </a:extLst>
                </p14:cNvPr>
                <p14:cNvContentPartPr/>
                <p14:nvPr/>
              </p14:nvContentPartPr>
              <p14:xfrm>
                <a:off x="8733150" y="4902287"/>
                <a:ext cx="14796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47B669-01EB-423F-AAF5-503E1E4EAA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24150" y="4893647"/>
                  <a:ext cx="165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B4933D-1C8C-4E95-8E41-77327FE85DC7}"/>
                    </a:ext>
                  </a:extLst>
                </p14:cNvPr>
                <p14:cNvContentPartPr/>
                <p14:nvPr/>
              </p14:nvContentPartPr>
              <p14:xfrm>
                <a:off x="8791830" y="4813367"/>
                <a:ext cx="35280" cy="230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B4933D-1C8C-4E95-8E41-77327FE85D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82830" y="4804367"/>
                  <a:ext cx="52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01D3C1-5146-4AFB-807D-3DD90A0A0922}"/>
                    </a:ext>
                  </a:extLst>
                </p14:cNvPr>
                <p14:cNvContentPartPr/>
                <p14:nvPr/>
              </p14:nvContentPartPr>
              <p14:xfrm>
                <a:off x="8573310" y="4760447"/>
                <a:ext cx="99360" cy="17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01D3C1-5146-4AFB-807D-3DD90A0A09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64310" y="4751447"/>
                  <a:ext cx="11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0B43FC7-B463-42AF-9EC8-1B799840DE4C}"/>
                    </a:ext>
                  </a:extLst>
                </p14:cNvPr>
                <p14:cNvContentPartPr/>
                <p14:nvPr/>
              </p14:nvContentPartPr>
              <p14:xfrm>
                <a:off x="9000990" y="4815167"/>
                <a:ext cx="156240" cy="39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0B43FC7-B463-42AF-9EC8-1B799840DE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91990" y="4806167"/>
                  <a:ext cx="17388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BCE8F6D-D22E-4D07-87BA-2E33435ABC4C}"/>
                  </a:ext>
                </a:extLst>
              </p14:cNvPr>
              <p14:cNvContentPartPr/>
              <p14:nvPr/>
            </p14:nvContentPartPr>
            <p14:xfrm>
              <a:off x="9869310" y="4680527"/>
              <a:ext cx="254160" cy="319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BCE8F6D-D22E-4D07-87BA-2E33435ABC4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60310" y="4671527"/>
                <a:ext cx="27180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C0D4B1B-7FB9-43FE-A0A2-C0D2C373C731}"/>
              </a:ext>
            </a:extLst>
          </p:cNvPr>
          <p:cNvGrpSpPr/>
          <p:nvPr/>
        </p:nvGrpSpPr>
        <p:grpSpPr>
          <a:xfrm>
            <a:off x="9706230" y="5491607"/>
            <a:ext cx="402840" cy="449280"/>
            <a:chOff x="9706230" y="5491607"/>
            <a:chExt cx="40284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E47CCE-B2DE-416E-B60F-2D2DEB68EF09}"/>
                    </a:ext>
                  </a:extLst>
                </p14:cNvPr>
                <p14:cNvContentPartPr/>
                <p14:nvPr/>
              </p14:nvContentPartPr>
              <p14:xfrm>
                <a:off x="9706230" y="5491607"/>
                <a:ext cx="131400" cy="295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E47CCE-B2DE-416E-B60F-2D2DEB68EF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97590" y="5482967"/>
                  <a:ext cx="149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7BD316-B67A-400A-BBCD-960FB263DBEA}"/>
                    </a:ext>
                  </a:extLst>
                </p14:cNvPr>
                <p14:cNvContentPartPr/>
                <p14:nvPr/>
              </p14:nvContentPartPr>
              <p14:xfrm>
                <a:off x="9990990" y="5617967"/>
                <a:ext cx="118080" cy="32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7BD316-B67A-400A-BBCD-960FB263DB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82350" y="5609327"/>
                  <a:ext cx="135720" cy="34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BEDB4BE-2DB7-47CD-A568-FF2E616E3A6D}"/>
                  </a:ext>
                </a:extLst>
              </p14:cNvPr>
              <p14:cNvContentPartPr/>
              <p14:nvPr/>
            </p14:nvContentPartPr>
            <p14:xfrm>
              <a:off x="8531190" y="5516807"/>
              <a:ext cx="200520" cy="255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BEDB4BE-2DB7-47CD-A568-FF2E616E3A6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22190" y="5507807"/>
                <a:ext cx="21816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664CCD1-55C6-4549-8422-DE0A01010AC5}"/>
              </a:ext>
            </a:extLst>
          </p:cNvPr>
          <p:cNvGrpSpPr/>
          <p:nvPr/>
        </p:nvGrpSpPr>
        <p:grpSpPr>
          <a:xfrm>
            <a:off x="10529550" y="4157447"/>
            <a:ext cx="668520" cy="1665720"/>
            <a:chOff x="10529550" y="4157447"/>
            <a:chExt cx="668520" cy="166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AA0043-AB7F-44F0-8766-289717465F61}"/>
                    </a:ext>
                  </a:extLst>
                </p14:cNvPr>
                <p14:cNvContentPartPr/>
                <p14:nvPr/>
              </p14:nvContentPartPr>
              <p14:xfrm>
                <a:off x="10529550" y="4494767"/>
                <a:ext cx="289080" cy="1328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AA0043-AB7F-44F0-8766-289717465F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20550" y="4486127"/>
                  <a:ext cx="30672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52357E-B7C3-4B2D-AD14-1C5D06A668FF}"/>
                    </a:ext>
                  </a:extLst>
                </p14:cNvPr>
                <p14:cNvContentPartPr/>
                <p14:nvPr/>
              </p14:nvContentPartPr>
              <p14:xfrm>
                <a:off x="11043630" y="4157447"/>
                <a:ext cx="67680" cy="46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52357E-B7C3-4B2D-AD14-1C5D06A668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034990" y="4148807"/>
                  <a:ext cx="85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3623BB-459C-4260-8C71-3A7539F59D53}"/>
                    </a:ext>
                  </a:extLst>
                </p14:cNvPr>
                <p14:cNvContentPartPr/>
                <p14:nvPr/>
              </p14:nvContentPartPr>
              <p14:xfrm>
                <a:off x="10906830" y="4188767"/>
                <a:ext cx="291240" cy="263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3623BB-459C-4260-8C71-3A7539F59D5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97830" y="4179767"/>
                  <a:ext cx="3088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361BD62-3DD0-4ACE-988A-DEF065A5F303}"/>
              </a:ext>
            </a:extLst>
          </p:cNvPr>
          <p:cNvGrpSpPr/>
          <p:nvPr/>
        </p:nvGrpSpPr>
        <p:grpSpPr>
          <a:xfrm>
            <a:off x="677790" y="520007"/>
            <a:ext cx="1703520" cy="1101960"/>
            <a:chOff x="677790" y="520007"/>
            <a:chExt cx="170352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72240F-FF48-4685-9B68-80B8690CA56F}"/>
                    </a:ext>
                  </a:extLst>
                </p14:cNvPr>
                <p14:cNvContentPartPr/>
                <p14:nvPr/>
              </p14:nvContentPartPr>
              <p14:xfrm>
                <a:off x="677790" y="1031927"/>
                <a:ext cx="295560" cy="289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72240F-FF48-4685-9B68-80B8690CA5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9150" y="1023287"/>
                  <a:ext cx="313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EC0C58-C403-487B-9099-15CB27FF030C}"/>
                    </a:ext>
                  </a:extLst>
                </p14:cNvPr>
                <p14:cNvContentPartPr/>
                <p14:nvPr/>
              </p14:nvContentPartPr>
              <p14:xfrm>
                <a:off x="1116990" y="1043447"/>
                <a:ext cx="28800" cy="24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EC0C58-C403-487B-9099-15CB27FF03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7990" y="1034807"/>
                  <a:ext cx="4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A5DAC7-D69B-4E63-B2A9-30B61DDD1251}"/>
                    </a:ext>
                  </a:extLst>
                </p14:cNvPr>
                <p14:cNvContentPartPr/>
                <p14:nvPr/>
              </p14:nvContentPartPr>
              <p14:xfrm>
                <a:off x="1072350" y="966047"/>
                <a:ext cx="249480" cy="30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A5DAC7-D69B-4E63-B2A9-30B61DDD125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3350" y="957407"/>
                  <a:ext cx="267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6BA6BE-F1F6-4326-AB8B-8B242E498D94}"/>
                    </a:ext>
                  </a:extLst>
                </p14:cNvPr>
                <p14:cNvContentPartPr/>
                <p14:nvPr/>
              </p14:nvContentPartPr>
              <p14:xfrm>
                <a:off x="1352790" y="1011047"/>
                <a:ext cx="232560" cy="9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6BA6BE-F1F6-4326-AB8B-8B242E498D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43790" y="1002047"/>
                  <a:ext cx="250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EAAB17-2B09-4CCC-AFD8-B02330714B53}"/>
                    </a:ext>
                  </a:extLst>
                </p14:cNvPr>
                <p14:cNvContentPartPr/>
                <p14:nvPr/>
              </p14:nvContentPartPr>
              <p14:xfrm>
                <a:off x="1391670" y="1001687"/>
                <a:ext cx="211680" cy="8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EAAB17-2B09-4CCC-AFD8-B02330714B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83030" y="993047"/>
                  <a:ext cx="229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24763A-4352-4455-B00B-63768F447142}"/>
                    </a:ext>
                  </a:extLst>
                </p14:cNvPr>
                <p14:cNvContentPartPr/>
                <p14:nvPr/>
              </p14:nvContentPartPr>
              <p14:xfrm>
                <a:off x="1843470" y="821327"/>
                <a:ext cx="5400" cy="2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24763A-4352-4455-B00B-63768F4471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34830" y="812327"/>
                  <a:ext cx="23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28001-EB00-4585-B786-FFC6E27256E3}"/>
                    </a:ext>
                  </a:extLst>
                </p14:cNvPr>
                <p14:cNvContentPartPr/>
                <p14:nvPr/>
              </p14:nvContentPartPr>
              <p14:xfrm>
                <a:off x="1849950" y="520007"/>
                <a:ext cx="361080" cy="81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28001-EB00-4585-B786-FFC6E27256E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40950" y="511367"/>
                  <a:ext cx="37872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4F829C-378B-4B09-9F59-D8C0FD79CAAE}"/>
                    </a:ext>
                  </a:extLst>
                </p14:cNvPr>
                <p14:cNvContentPartPr/>
                <p14:nvPr/>
              </p14:nvContentPartPr>
              <p14:xfrm>
                <a:off x="2065230" y="609287"/>
                <a:ext cx="45720" cy="138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4F829C-378B-4B09-9F59-D8C0FD79CA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56230" y="600287"/>
                  <a:ext cx="63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8B31FF-1E6B-495F-96EF-9CE42C1AAFA9}"/>
                    </a:ext>
                  </a:extLst>
                </p14:cNvPr>
                <p14:cNvContentPartPr/>
                <p14:nvPr/>
              </p14:nvContentPartPr>
              <p14:xfrm>
                <a:off x="2154510" y="928967"/>
                <a:ext cx="226800" cy="19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8B31FF-1E6B-495F-96EF-9CE42C1AAF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45870" y="919967"/>
                  <a:ext cx="24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150808-7E68-4654-ABF2-C7A83FD05412}"/>
                    </a:ext>
                  </a:extLst>
                </p14:cNvPr>
                <p14:cNvContentPartPr/>
                <p14:nvPr/>
              </p14:nvContentPartPr>
              <p14:xfrm>
                <a:off x="1668150" y="1233887"/>
                <a:ext cx="42480" cy="30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150808-7E68-4654-ABF2-C7A83FD054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59510" y="1224887"/>
                  <a:ext cx="60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F91DFD-74F3-45AB-8BE5-88A1A41FE8F5}"/>
                    </a:ext>
                  </a:extLst>
                </p14:cNvPr>
                <p14:cNvContentPartPr/>
                <p14:nvPr/>
              </p14:nvContentPartPr>
              <p14:xfrm>
                <a:off x="1547550" y="1387607"/>
                <a:ext cx="236520" cy="234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F91DFD-74F3-45AB-8BE5-88A1A41FE8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38550" y="1378967"/>
                  <a:ext cx="2541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9DA560-7273-4B85-87EF-22C01655C08F}"/>
              </a:ext>
            </a:extLst>
          </p:cNvPr>
          <p:cNvGrpSpPr/>
          <p:nvPr/>
        </p:nvGrpSpPr>
        <p:grpSpPr>
          <a:xfrm>
            <a:off x="1030950" y="4878887"/>
            <a:ext cx="546480" cy="754200"/>
            <a:chOff x="1030950" y="4878887"/>
            <a:chExt cx="54648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93D9BA-12C8-49A4-9D40-3619A294CAAD}"/>
                    </a:ext>
                  </a:extLst>
                </p14:cNvPr>
                <p14:cNvContentPartPr/>
                <p14:nvPr/>
              </p14:nvContentPartPr>
              <p14:xfrm>
                <a:off x="1055790" y="5063927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93D9BA-12C8-49A4-9D40-3619A294CAA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6790" y="50549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39B4CD-3E8C-478A-9016-95F0A008B810}"/>
                    </a:ext>
                  </a:extLst>
                </p14:cNvPr>
                <p14:cNvContentPartPr/>
                <p14:nvPr/>
              </p14:nvContentPartPr>
              <p14:xfrm>
                <a:off x="1030950" y="4929287"/>
                <a:ext cx="50760" cy="28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39B4CD-3E8C-478A-9016-95F0A008B8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1950" y="4920287"/>
                  <a:ext cx="68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3AC7F14-7754-492A-B7E1-43FE68051C8E}"/>
                    </a:ext>
                  </a:extLst>
                </p14:cNvPr>
                <p14:cNvContentPartPr/>
                <p14:nvPr/>
              </p14:nvContentPartPr>
              <p14:xfrm>
                <a:off x="1245510" y="5138807"/>
                <a:ext cx="25200" cy="18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3AC7F14-7754-492A-B7E1-43FE68051C8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36510" y="5130167"/>
                  <a:ext cx="42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8D391A-B5A9-4316-9F70-E6F82EDC9764}"/>
                    </a:ext>
                  </a:extLst>
                </p14:cNvPr>
                <p14:cNvContentPartPr/>
                <p14:nvPr/>
              </p14:nvContentPartPr>
              <p14:xfrm>
                <a:off x="1312470" y="4878887"/>
                <a:ext cx="264960" cy="331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8D391A-B5A9-4316-9F70-E6F82EDC97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03470" y="4869887"/>
                  <a:ext cx="2826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598AD8-4A2C-451D-B2E9-B61AACDD3103}"/>
                    </a:ext>
                  </a:extLst>
                </p14:cNvPr>
                <p14:cNvContentPartPr/>
                <p14:nvPr/>
              </p14:nvContentPartPr>
              <p14:xfrm>
                <a:off x="1076310" y="5366327"/>
                <a:ext cx="427320" cy="187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598AD8-4A2C-451D-B2E9-B61AACDD310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7310" y="5357327"/>
                  <a:ext cx="444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E77EE9-F9C7-401C-8888-10CA0B0E9C95}"/>
                    </a:ext>
                  </a:extLst>
                </p14:cNvPr>
                <p14:cNvContentPartPr/>
                <p14:nvPr/>
              </p14:nvContentPartPr>
              <p14:xfrm>
                <a:off x="1188630" y="5426807"/>
                <a:ext cx="292320" cy="20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E77EE9-F9C7-401C-8888-10CA0B0E9C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9990" y="5417807"/>
                  <a:ext cx="3099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C18492-94E5-4637-A033-A47AED1203D2}"/>
              </a:ext>
            </a:extLst>
          </p:cNvPr>
          <p:cNvGrpSpPr/>
          <p:nvPr/>
        </p:nvGrpSpPr>
        <p:grpSpPr>
          <a:xfrm>
            <a:off x="2977110" y="1472567"/>
            <a:ext cx="236880" cy="247680"/>
            <a:chOff x="2977110" y="1472567"/>
            <a:chExt cx="23688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C87542-3D43-4DB5-893B-EEE1653A1464}"/>
                    </a:ext>
                  </a:extLst>
                </p14:cNvPr>
                <p14:cNvContentPartPr/>
                <p14:nvPr/>
              </p14:nvContentPartPr>
              <p14:xfrm>
                <a:off x="2977110" y="1472567"/>
                <a:ext cx="236880" cy="247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C87542-3D43-4DB5-893B-EEE1653A14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68110" y="1463567"/>
                  <a:ext cx="2545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AF9797E-632C-44DA-A024-D9A56CCA54F4}"/>
                    </a:ext>
                  </a:extLst>
                </p14:cNvPr>
                <p14:cNvContentPartPr/>
                <p14:nvPr/>
              </p14:nvContentPartPr>
              <p14:xfrm>
                <a:off x="3075750" y="1554647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AF9797E-632C-44DA-A024-D9A56CCA54F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67110" y="15460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AFDFAF-D12E-4050-B01B-5F68B68CCC9C}"/>
                  </a:ext>
                </a:extLst>
              </p14:cNvPr>
              <p14:cNvContentPartPr/>
              <p14:nvPr/>
            </p14:nvContentPartPr>
            <p14:xfrm>
              <a:off x="12388231" y="4607882"/>
              <a:ext cx="14760" cy="10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AFDFAF-D12E-4050-B01B-5F68B68CCC9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79231" y="4599242"/>
                <a:ext cx="3240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76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11B3326-0329-4467-8038-51D5DB7E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0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0F15875-8DA0-412A-B2A1-2D6124778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4740475F-9AF3-4730-8BBF-A7974FB76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7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 chart&#10;&#10;Description automatically generated">
            <a:extLst>
              <a:ext uri="{FF2B5EF4-FFF2-40B4-BE49-F238E27FC236}">
                <a16:creationId xmlns:a16="http://schemas.microsoft.com/office/drawing/2014/main" id="{C13334EB-6121-4527-8F75-64446D1E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 chart&#10;&#10;Description automatically generated">
            <a:extLst>
              <a:ext uri="{FF2B5EF4-FFF2-40B4-BE49-F238E27FC236}">
                <a16:creationId xmlns:a16="http://schemas.microsoft.com/office/drawing/2014/main" id="{562E286C-251C-43D2-8F9C-7C43055B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3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BD0DEA-F8FD-45D3-B991-344E15CC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0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EC34EC-22F0-4E10-9156-A0E0B5745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1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7A21D3-D932-470E-86AE-C5CF01FB6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2585365-892C-41E2-8A19-8FAD8F51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5EED1EA-1B43-4BFE-AD5B-E05B00B976CC}"/>
              </a:ext>
            </a:extLst>
          </p:cNvPr>
          <p:cNvGrpSpPr/>
          <p:nvPr/>
        </p:nvGrpSpPr>
        <p:grpSpPr>
          <a:xfrm>
            <a:off x="2872710" y="1492367"/>
            <a:ext cx="9875430" cy="3509280"/>
            <a:chOff x="2872710" y="1492367"/>
            <a:chExt cx="9875430" cy="350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A4AA63-7FD0-4B18-9AB0-4A9E30AA678F}"/>
                    </a:ext>
                  </a:extLst>
                </p14:cNvPr>
                <p14:cNvContentPartPr/>
                <p14:nvPr/>
              </p14:nvContentPartPr>
              <p14:xfrm>
                <a:off x="4655070" y="1492367"/>
                <a:ext cx="325800" cy="172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A4AA63-7FD0-4B18-9AB0-4A9E30AA67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46070" y="1483367"/>
                  <a:ext cx="34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629BAB-9C50-4AAC-9F74-1B5DA70C54BA}"/>
                    </a:ext>
                  </a:extLst>
                </p14:cNvPr>
                <p14:cNvContentPartPr/>
                <p14:nvPr/>
              </p14:nvContentPartPr>
              <p14:xfrm>
                <a:off x="4503510" y="1507487"/>
                <a:ext cx="293760" cy="262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629BAB-9C50-4AAC-9F74-1B5DA70C54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4870" y="1498847"/>
                  <a:ext cx="311400" cy="26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2F8F56-1C87-4AF6-A0A3-B03664B37DE2}"/>
                    </a:ext>
                  </a:extLst>
                </p14:cNvPr>
                <p14:cNvContentPartPr/>
                <p14:nvPr/>
              </p14:nvContentPartPr>
              <p14:xfrm>
                <a:off x="4522590" y="4089407"/>
                <a:ext cx="4587840" cy="8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2F8F56-1C87-4AF6-A0A3-B03664B37D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950" y="4080407"/>
                  <a:ext cx="4605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2C5BCA-1DCD-4550-95CA-DF107E9F63F8}"/>
                    </a:ext>
                  </a:extLst>
                </p14:cNvPr>
                <p14:cNvContentPartPr/>
                <p14:nvPr/>
              </p14:nvContentPartPr>
              <p14:xfrm>
                <a:off x="8620470" y="3887807"/>
                <a:ext cx="621720" cy="45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2C5BCA-1DCD-4550-95CA-DF107E9F63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11830" y="3879167"/>
                  <a:ext cx="6393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0996B-996D-4C5C-89CC-E7EA9C058B4F}"/>
                    </a:ext>
                  </a:extLst>
                </p14:cNvPr>
                <p14:cNvContentPartPr/>
                <p14:nvPr/>
              </p14:nvContentPartPr>
              <p14:xfrm>
                <a:off x="3679830" y="4237007"/>
                <a:ext cx="789480" cy="58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0996B-996D-4C5C-89CC-E7EA9C058B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70830" y="4228007"/>
                  <a:ext cx="80712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245029-86CF-421D-A923-44CF46BC678A}"/>
                    </a:ext>
                  </a:extLst>
                </p14:cNvPr>
                <p14:cNvContentPartPr/>
                <p14:nvPr/>
              </p14:nvContentPartPr>
              <p14:xfrm>
                <a:off x="3477510" y="4573607"/>
                <a:ext cx="560880" cy="42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245029-86CF-421D-A923-44CF46BC67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68870" y="4564967"/>
                  <a:ext cx="5785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4FB985-1B3B-4EC5-B4D7-DE6B0F01FF02}"/>
                    </a:ext>
                  </a:extLst>
                </p14:cNvPr>
                <p14:cNvContentPartPr/>
                <p14:nvPr/>
              </p14:nvContentPartPr>
              <p14:xfrm>
                <a:off x="7743150" y="4006607"/>
                <a:ext cx="397440" cy="68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4FB985-1B3B-4EC5-B4D7-DE6B0F01FF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4150" y="3997967"/>
                  <a:ext cx="4150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91C5F4-7B14-4FD6-B31D-31575F5348C9}"/>
                    </a:ext>
                  </a:extLst>
                </p14:cNvPr>
                <p14:cNvContentPartPr/>
                <p14:nvPr/>
              </p14:nvContentPartPr>
              <p14:xfrm>
                <a:off x="7882110" y="4503407"/>
                <a:ext cx="298080" cy="246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91C5F4-7B14-4FD6-B31D-31575F5348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3470" y="4494407"/>
                  <a:ext cx="3157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16E5AF-A73D-43FB-AF53-FEF8AAF1B97C}"/>
                    </a:ext>
                  </a:extLst>
                </p14:cNvPr>
                <p14:cNvContentPartPr/>
                <p14:nvPr/>
              </p14:nvContentPartPr>
              <p14:xfrm>
                <a:off x="3845070" y="2725727"/>
                <a:ext cx="321120" cy="25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16E5AF-A73D-43FB-AF53-FEF8AAF1B9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36070" y="2716727"/>
                  <a:ext cx="338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3DE118-B148-4F9F-8E4A-57B50A210A65}"/>
                    </a:ext>
                  </a:extLst>
                </p14:cNvPr>
                <p14:cNvContentPartPr/>
                <p14:nvPr/>
              </p14:nvContentPartPr>
              <p14:xfrm>
                <a:off x="4077270" y="2749127"/>
                <a:ext cx="316800" cy="377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3DE118-B148-4F9F-8E4A-57B50A210A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68270" y="2740487"/>
                  <a:ext cx="334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91399C-6099-4B51-8E36-D694FA29AFAF}"/>
                    </a:ext>
                  </a:extLst>
                </p14:cNvPr>
                <p14:cNvContentPartPr/>
                <p14:nvPr/>
              </p14:nvContentPartPr>
              <p14:xfrm>
                <a:off x="2872710" y="4451207"/>
                <a:ext cx="38520" cy="41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91399C-6099-4B51-8E36-D694FA29AFA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63710" y="4442567"/>
                  <a:ext cx="56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F01FA4-C4B2-4B08-9564-C6962829C8A1}"/>
                    </a:ext>
                  </a:extLst>
                </p14:cNvPr>
                <p14:cNvContentPartPr/>
                <p14:nvPr/>
              </p14:nvContentPartPr>
              <p14:xfrm>
                <a:off x="3066390" y="4539047"/>
                <a:ext cx="127800" cy="25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F01FA4-C4B2-4B08-9564-C6962829C8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57750" y="4530047"/>
                  <a:ext cx="145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DC2F7F-E109-4880-BB47-D5B6111CA113}"/>
                    </a:ext>
                  </a:extLst>
                </p14:cNvPr>
                <p14:cNvContentPartPr/>
                <p14:nvPr/>
              </p14:nvContentPartPr>
              <p14:xfrm>
                <a:off x="12203190" y="3000767"/>
                <a:ext cx="186840" cy="302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DC2F7F-E109-4880-BB47-D5B6111CA1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194190" y="2991767"/>
                  <a:ext cx="204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AA0B5B-28B8-444E-9038-B897907A6FF2}"/>
                    </a:ext>
                  </a:extLst>
                </p14:cNvPr>
                <p14:cNvContentPartPr/>
                <p14:nvPr/>
              </p14:nvContentPartPr>
              <p14:xfrm>
                <a:off x="12747780" y="4091207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AA0B5B-28B8-444E-9038-B897907A6FF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38780" y="40822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C3886AF-CDAD-4198-9169-F44760D52478}"/>
                    </a:ext>
                  </a:extLst>
                </p14:cNvPr>
                <p14:cNvContentPartPr/>
                <p14:nvPr/>
              </p14:nvContentPartPr>
              <p14:xfrm>
                <a:off x="12684780" y="4062407"/>
                <a:ext cx="14760" cy="1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C3886AF-CDAD-4198-9169-F44760D524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675780" y="4053767"/>
                  <a:ext cx="324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E7A85F8-B5BF-4833-B1F5-7805CC9CA283}"/>
                  </a:ext>
                </a:extLst>
              </p14:cNvPr>
              <p14:cNvContentPartPr/>
              <p14:nvPr/>
            </p14:nvContentPartPr>
            <p14:xfrm>
              <a:off x="1644660" y="4148087"/>
              <a:ext cx="320040" cy="524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E7A85F8-B5BF-4833-B1F5-7805CC9CA28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35660" y="4139087"/>
                <a:ext cx="3376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0946D5B-3B6C-45FD-BB3E-1120D6B95E0B}"/>
                  </a:ext>
                </a:extLst>
              </p14:cNvPr>
              <p14:cNvContentPartPr/>
              <p14:nvPr/>
            </p14:nvContentPartPr>
            <p14:xfrm>
              <a:off x="1852020" y="4975367"/>
              <a:ext cx="97920" cy="76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0946D5B-3B6C-45FD-BB3E-1120D6B95E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43020" y="4966367"/>
                <a:ext cx="11556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3652354-FBC3-4BCC-95AC-8F4881B41595}"/>
              </a:ext>
            </a:extLst>
          </p:cNvPr>
          <p:cNvGrpSpPr/>
          <p:nvPr/>
        </p:nvGrpSpPr>
        <p:grpSpPr>
          <a:xfrm>
            <a:off x="239580" y="5209367"/>
            <a:ext cx="2190600" cy="1445400"/>
            <a:chOff x="239580" y="5209367"/>
            <a:chExt cx="2190600" cy="14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6A45ED2-EC2D-418C-A0D2-25E6D14E585E}"/>
                    </a:ext>
                  </a:extLst>
                </p14:cNvPr>
                <p14:cNvContentPartPr/>
                <p14:nvPr/>
              </p14:nvContentPartPr>
              <p14:xfrm>
                <a:off x="558900" y="5568287"/>
                <a:ext cx="272520" cy="238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6A45ED2-EC2D-418C-A0D2-25E6D14E58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9900" y="5559647"/>
                  <a:ext cx="290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54BDE2A-A0C1-4A13-9EBE-2FD1E0BF09B4}"/>
                    </a:ext>
                  </a:extLst>
                </p14:cNvPr>
                <p14:cNvContentPartPr/>
                <p14:nvPr/>
              </p14:nvContentPartPr>
              <p14:xfrm>
                <a:off x="842220" y="5477567"/>
                <a:ext cx="191160" cy="168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54BDE2A-A0C1-4A13-9EBE-2FD1E0BF09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3580" y="5468927"/>
                  <a:ext cx="208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FE1EB43-DC9A-4A20-9F2F-5642256EC690}"/>
                    </a:ext>
                  </a:extLst>
                </p14:cNvPr>
                <p14:cNvContentPartPr/>
                <p14:nvPr/>
              </p14:nvContentPartPr>
              <p14:xfrm>
                <a:off x="1026900" y="5403767"/>
                <a:ext cx="226080" cy="171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FE1EB43-DC9A-4A20-9F2F-5642256EC6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7900" y="5395127"/>
                  <a:ext cx="243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559556-391C-422A-B132-801EFFCA7822}"/>
                    </a:ext>
                  </a:extLst>
                </p14:cNvPr>
                <p14:cNvContentPartPr/>
                <p14:nvPr/>
              </p14:nvContentPartPr>
              <p14:xfrm>
                <a:off x="1265220" y="5262287"/>
                <a:ext cx="6480" cy="56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559556-391C-422A-B132-801EFFCA78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56220" y="5253647"/>
                  <a:ext cx="24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204374-1AC4-4602-A2AC-E146037B1299}"/>
                    </a:ext>
                  </a:extLst>
                </p14:cNvPr>
                <p14:cNvContentPartPr/>
                <p14:nvPr/>
              </p14:nvContentPartPr>
              <p14:xfrm>
                <a:off x="1386900" y="5322767"/>
                <a:ext cx="396360" cy="167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204374-1AC4-4602-A2AC-E146037B129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77900" y="5313767"/>
                  <a:ext cx="414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135776-2E86-4E24-A3D1-C49E676329A3}"/>
                    </a:ext>
                  </a:extLst>
                </p14:cNvPr>
                <p14:cNvContentPartPr/>
                <p14:nvPr/>
              </p14:nvContentPartPr>
              <p14:xfrm>
                <a:off x="1827180" y="5209367"/>
                <a:ext cx="244800" cy="187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135776-2E86-4E24-A3D1-C49E676329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18180" y="5200727"/>
                  <a:ext cx="26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6FED9BA-2026-40BC-87E3-0FF5E753EB3C}"/>
                    </a:ext>
                  </a:extLst>
                </p14:cNvPr>
                <p14:cNvContentPartPr/>
                <p14:nvPr/>
              </p14:nvContentPartPr>
              <p14:xfrm>
                <a:off x="517500" y="6082727"/>
                <a:ext cx="27036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6FED9BA-2026-40BC-87E3-0FF5E753EB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8500" y="6074087"/>
                  <a:ext cx="288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FD58B43-2816-4542-9C18-02A6A4160A62}"/>
                    </a:ext>
                  </a:extLst>
                </p14:cNvPr>
                <p14:cNvContentPartPr/>
                <p14:nvPr/>
              </p14:nvContentPartPr>
              <p14:xfrm>
                <a:off x="869940" y="6010367"/>
                <a:ext cx="312840" cy="218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FD58B43-2816-4542-9C18-02A6A4160A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0940" y="6001727"/>
                  <a:ext cx="330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600532C-2D0A-44DF-BCB8-E22D4BA42C1C}"/>
                    </a:ext>
                  </a:extLst>
                </p14:cNvPr>
                <p14:cNvContentPartPr/>
                <p14:nvPr/>
              </p14:nvContentPartPr>
              <p14:xfrm>
                <a:off x="1171260" y="5917487"/>
                <a:ext cx="4320" cy="72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600532C-2D0A-44DF-BCB8-E22D4BA42C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2620" y="5908847"/>
                  <a:ext cx="21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2920008-9AA9-419F-8814-483198FB5B68}"/>
                    </a:ext>
                  </a:extLst>
                </p14:cNvPr>
                <p14:cNvContentPartPr/>
                <p14:nvPr/>
              </p14:nvContentPartPr>
              <p14:xfrm>
                <a:off x="1319940" y="5798327"/>
                <a:ext cx="599040" cy="31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2920008-9AA9-419F-8814-483198FB5B6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11300" y="5789327"/>
                  <a:ext cx="616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FAAEB0-FFA9-4A8C-9E42-83CEF8FBA04B}"/>
                    </a:ext>
                  </a:extLst>
                </p14:cNvPr>
                <p14:cNvContentPartPr/>
                <p14:nvPr/>
              </p14:nvContentPartPr>
              <p14:xfrm>
                <a:off x="984780" y="6178847"/>
                <a:ext cx="778320" cy="475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FAAEB0-FFA9-4A8C-9E42-83CEF8FBA04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5780" y="6170207"/>
                  <a:ext cx="795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69F4032-8B7F-444E-BC8F-3118B5931ABF}"/>
                    </a:ext>
                  </a:extLst>
                </p14:cNvPr>
                <p14:cNvContentPartPr/>
                <p14:nvPr/>
              </p14:nvContentPartPr>
              <p14:xfrm>
                <a:off x="239580" y="5678087"/>
                <a:ext cx="184680" cy="162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69F4032-8B7F-444E-BC8F-3118B5931A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0580" y="5669087"/>
                  <a:ext cx="202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2C408AB-68DC-4D7C-A064-549A42C23E5B}"/>
                    </a:ext>
                  </a:extLst>
                </p14:cNvPr>
                <p14:cNvContentPartPr/>
                <p14:nvPr/>
              </p14:nvContentPartPr>
              <p14:xfrm>
                <a:off x="2317860" y="5582687"/>
                <a:ext cx="11232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2C408AB-68DC-4D7C-A064-549A42C23E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09220" y="5574047"/>
                  <a:ext cx="12996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0954FD6-172C-4D36-8FE5-3C51039937CA}"/>
                  </a:ext>
                </a:extLst>
              </p14:cNvPr>
              <p14:cNvContentPartPr/>
              <p14:nvPr/>
            </p14:nvContentPartPr>
            <p14:xfrm>
              <a:off x="5455980" y="1725647"/>
              <a:ext cx="11880" cy="42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0954FD6-172C-4D36-8FE5-3C51039937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46980" y="1716647"/>
                <a:ext cx="295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D87CD6A-02D6-44E4-BA74-54D625566825}"/>
              </a:ext>
            </a:extLst>
          </p:cNvPr>
          <p:cNvGrpSpPr/>
          <p:nvPr/>
        </p:nvGrpSpPr>
        <p:grpSpPr>
          <a:xfrm>
            <a:off x="7168860" y="1594607"/>
            <a:ext cx="4932720" cy="3134880"/>
            <a:chOff x="7168860" y="1594607"/>
            <a:chExt cx="4932720" cy="31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98B96B3-1B9E-4711-8C8F-FF9403155EB5}"/>
                    </a:ext>
                  </a:extLst>
                </p14:cNvPr>
                <p14:cNvContentPartPr/>
                <p14:nvPr/>
              </p14:nvContentPartPr>
              <p14:xfrm>
                <a:off x="7168860" y="4294247"/>
                <a:ext cx="487080" cy="435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98B96B3-1B9E-4711-8C8F-FF9403155EB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59860" y="4285607"/>
                  <a:ext cx="5047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2DA77CE-3AA2-47C8-A546-C2846A77B2F1}"/>
                    </a:ext>
                  </a:extLst>
                </p14:cNvPr>
                <p14:cNvContentPartPr/>
                <p14:nvPr/>
              </p14:nvContentPartPr>
              <p14:xfrm>
                <a:off x="8827020" y="1985567"/>
                <a:ext cx="649440" cy="10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2DA77CE-3AA2-47C8-A546-C2846A77B2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18020" y="1976567"/>
                  <a:ext cx="667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46E9E8-3922-4154-89A0-1801748A111A}"/>
                    </a:ext>
                  </a:extLst>
                </p14:cNvPr>
                <p14:cNvContentPartPr/>
                <p14:nvPr/>
              </p14:nvContentPartPr>
              <p14:xfrm>
                <a:off x="9844740" y="1594607"/>
                <a:ext cx="64440" cy="460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46E9E8-3922-4154-89A0-1801748A111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36100" y="1585967"/>
                  <a:ext cx="820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845A67-325F-4F38-99AA-750A88D2D9E7}"/>
                    </a:ext>
                  </a:extLst>
                </p14:cNvPr>
                <p14:cNvContentPartPr/>
                <p14:nvPr/>
              </p14:nvContentPartPr>
              <p14:xfrm>
                <a:off x="9903420" y="1809527"/>
                <a:ext cx="457200" cy="18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845A67-325F-4F38-99AA-750A88D2D9E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894780" y="1800527"/>
                  <a:ext cx="474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66FA638-DAE7-478C-B51A-A77A5FB2A6DE}"/>
                    </a:ext>
                  </a:extLst>
                </p14:cNvPr>
                <p14:cNvContentPartPr/>
                <p14:nvPr/>
              </p14:nvContentPartPr>
              <p14:xfrm>
                <a:off x="10355220" y="1693967"/>
                <a:ext cx="18000" cy="90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66FA638-DAE7-478C-B51A-A77A5FB2A6D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46580" y="1685327"/>
                  <a:ext cx="35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FCDBB66-433A-4516-94E9-77F4A3CAF41B}"/>
                    </a:ext>
                  </a:extLst>
                </p14:cNvPr>
                <p14:cNvContentPartPr/>
                <p14:nvPr/>
              </p14:nvContentPartPr>
              <p14:xfrm>
                <a:off x="10506060" y="1873967"/>
                <a:ext cx="118440" cy="179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FCDBB66-433A-4516-94E9-77F4A3CAF41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97420" y="1865327"/>
                  <a:ext cx="136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E541520-B955-41D6-92E9-97B9B5A39E43}"/>
                    </a:ext>
                  </a:extLst>
                </p14:cNvPr>
                <p14:cNvContentPartPr/>
                <p14:nvPr/>
              </p14:nvContentPartPr>
              <p14:xfrm>
                <a:off x="10979100" y="1696847"/>
                <a:ext cx="29160" cy="353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E541520-B955-41D6-92E9-97B9B5A39E4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70460" y="1687847"/>
                  <a:ext cx="46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E331F3A-8C05-4CA5-B6E5-C88C71450908}"/>
                    </a:ext>
                  </a:extLst>
                </p14:cNvPr>
                <p14:cNvContentPartPr/>
                <p14:nvPr/>
              </p14:nvContentPartPr>
              <p14:xfrm>
                <a:off x="10932660" y="1876847"/>
                <a:ext cx="179640" cy="28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E331F3A-8C05-4CA5-B6E5-C88C714509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24020" y="1867847"/>
                  <a:ext cx="197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FB7CF64-BEA9-45B3-A9A4-AE4A75345E63}"/>
                    </a:ext>
                  </a:extLst>
                </p14:cNvPr>
                <p14:cNvContentPartPr/>
                <p14:nvPr/>
              </p14:nvContentPartPr>
              <p14:xfrm>
                <a:off x="10816020" y="1900967"/>
                <a:ext cx="209520" cy="235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FB7CF64-BEA9-45B3-A9A4-AE4A75345E6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07380" y="1892327"/>
                  <a:ext cx="227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5C50F0-6878-421E-8E17-69A4A5423785}"/>
                    </a:ext>
                  </a:extLst>
                </p14:cNvPr>
                <p14:cNvContentPartPr/>
                <p14:nvPr/>
              </p14:nvContentPartPr>
              <p14:xfrm>
                <a:off x="11008980" y="1703327"/>
                <a:ext cx="51840" cy="46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5C50F0-6878-421E-8E17-69A4A542378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00340" y="1694327"/>
                  <a:ext cx="6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E887A8F-3FF0-49C6-90BF-5D69BFD27C14}"/>
                    </a:ext>
                  </a:extLst>
                </p14:cNvPr>
                <p14:cNvContentPartPr/>
                <p14:nvPr/>
              </p14:nvContentPartPr>
              <p14:xfrm>
                <a:off x="11142900" y="1933367"/>
                <a:ext cx="196200" cy="16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E887A8F-3FF0-49C6-90BF-5D69BFD27C1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134260" y="1924727"/>
                  <a:ext cx="213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F803B8E-9166-4DFE-936D-68F6D1337455}"/>
                    </a:ext>
                  </a:extLst>
                </p14:cNvPr>
                <p14:cNvContentPartPr/>
                <p14:nvPr/>
              </p14:nvContentPartPr>
              <p14:xfrm>
                <a:off x="11521620" y="1678127"/>
                <a:ext cx="77760" cy="432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F803B8E-9166-4DFE-936D-68F6D13374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12620" y="1669487"/>
                  <a:ext cx="95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CD66C6C-E1A2-4401-A529-571AE9D3EF40}"/>
                    </a:ext>
                  </a:extLst>
                </p14:cNvPr>
                <p14:cNvContentPartPr/>
                <p14:nvPr/>
              </p14:nvContentPartPr>
              <p14:xfrm>
                <a:off x="11588580" y="1809167"/>
                <a:ext cx="513000" cy="413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CD66C6C-E1A2-4401-A529-571AE9D3EF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79580" y="1800167"/>
                  <a:ext cx="530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BB9BB70-CF8C-47EE-83BB-6D0CE1061DC6}"/>
                    </a:ext>
                  </a:extLst>
                </p14:cNvPr>
                <p14:cNvContentPartPr/>
                <p14:nvPr/>
              </p14:nvContentPartPr>
              <p14:xfrm>
                <a:off x="10098540" y="2513327"/>
                <a:ext cx="723600" cy="37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BB9BB70-CF8C-47EE-83BB-6D0CE1061D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89540" y="2504687"/>
                  <a:ext cx="7412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6124F87-E640-4620-994E-727CBDC11D66}"/>
                    </a:ext>
                  </a:extLst>
                </p14:cNvPr>
                <p14:cNvContentPartPr/>
                <p14:nvPr/>
              </p14:nvContentPartPr>
              <p14:xfrm>
                <a:off x="11058660" y="2472647"/>
                <a:ext cx="235440" cy="42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6124F87-E640-4620-994E-727CBDC11D6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49660" y="2464007"/>
                  <a:ext cx="2530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81EE7ED-7C3F-4BA0-9DA5-651FEB6D1F7F}"/>
                    </a:ext>
                  </a:extLst>
                </p14:cNvPr>
                <p14:cNvContentPartPr/>
                <p14:nvPr/>
              </p14:nvContentPartPr>
              <p14:xfrm>
                <a:off x="10080900" y="3052607"/>
                <a:ext cx="734760" cy="129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81EE7ED-7C3F-4BA0-9DA5-651FEB6D1F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072260" y="3043967"/>
                  <a:ext cx="752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D7BB2B2-E2D4-4D38-8408-FA3EB96A0D18}"/>
                    </a:ext>
                  </a:extLst>
                </p14:cNvPr>
                <p14:cNvContentPartPr/>
                <p14:nvPr/>
              </p14:nvContentPartPr>
              <p14:xfrm>
                <a:off x="10227420" y="3124247"/>
                <a:ext cx="334440" cy="15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D7BB2B2-E2D4-4D38-8408-FA3EB96A0D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18420" y="3115247"/>
                  <a:ext cx="3520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76F5071-F51A-4714-A405-19E2B99A2DB8}"/>
                  </a:ext>
                </a:extLst>
              </p14:cNvPr>
              <p14:cNvContentPartPr/>
              <p14:nvPr/>
            </p14:nvContentPartPr>
            <p14:xfrm>
              <a:off x="4561740" y="3594767"/>
              <a:ext cx="123120" cy="1638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76F5071-F51A-4714-A405-19E2B99A2DB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53100" y="3585767"/>
                <a:ext cx="140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23155B4-61CC-4DAA-9CAD-373B95D5C84F}"/>
                  </a:ext>
                </a:extLst>
              </p14:cNvPr>
              <p14:cNvContentPartPr/>
              <p14:nvPr/>
            </p14:nvContentPartPr>
            <p14:xfrm>
              <a:off x="5166180" y="3433127"/>
              <a:ext cx="575640" cy="1126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23155B4-61CC-4DAA-9CAD-373B95D5C84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57540" y="3424487"/>
                <a:ext cx="5932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A26896E-1D30-4DFC-B8A6-94CCDA687F0F}"/>
                  </a:ext>
                </a:extLst>
              </p14:cNvPr>
              <p14:cNvContentPartPr/>
              <p14:nvPr/>
            </p14:nvContentPartPr>
            <p14:xfrm>
              <a:off x="8020620" y="1995647"/>
              <a:ext cx="247680" cy="1292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A26896E-1D30-4DFC-B8A6-94CCDA687F0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11620" y="1986647"/>
                <a:ext cx="26532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A86EF55-C1D7-41B8-8FDB-E8FFD8ED3455}"/>
              </a:ext>
            </a:extLst>
          </p:cNvPr>
          <p:cNvGrpSpPr/>
          <p:nvPr/>
        </p:nvGrpSpPr>
        <p:grpSpPr>
          <a:xfrm>
            <a:off x="152460" y="818807"/>
            <a:ext cx="3155760" cy="3616560"/>
            <a:chOff x="152460" y="818807"/>
            <a:chExt cx="3155760" cy="36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14C3D8B-090E-4A22-8293-545BF429D0AC}"/>
                    </a:ext>
                  </a:extLst>
                </p14:cNvPr>
                <p14:cNvContentPartPr/>
                <p14:nvPr/>
              </p14:nvContentPartPr>
              <p14:xfrm>
                <a:off x="879300" y="818807"/>
                <a:ext cx="73800" cy="2228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14C3D8B-090E-4A22-8293-545BF429D0A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0300" y="810167"/>
                  <a:ext cx="91440" cy="22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C0E0D3-8783-499B-97AA-4D60C6E52665}"/>
                    </a:ext>
                  </a:extLst>
                </p14:cNvPr>
                <p14:cNvContentPartPr/>
                <p14:nvPr/>
              </p14:nvContentPartPr>
              <p14:xfrm>
                <a:off x="514260" y="2861447"/>
                <a:ext cx="45720" cy="48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C0E0D3-8783-499B-97AA-4D60C6E526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5620" y="2852807"/>
                  <a:ext cx="6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88586D-A6F7-4700-BB93-14104F7EEBDF}"/>
                    </a:ext>
                  </a:extLst>
                </p14:cNvPr>
                <p14:cNvContentPartPr/>
                <p14:nvPr/>
              </p14:nvContentPartPr>
              <p14:xfrm>
                <a:off x="152460" y="2752007"/>
                <a:ext cx="3155760" cy="29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88586D-A6F7-4700-BB93-14104F7EEBD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3460" y="2743007"/>
                  <a:ext cx="3173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B5EAEE-A50B-4D96-99B5-BAB2BA2BF743}"/>
                    </a:ext>
                  </a:extLst>
                </p14:cNvPr>
                <p14:cNvContentPartPr/>
                <p14:nvPr/>
              </p14:nvContentPartPr>
              <p14:xfrm>
                <a:off x="426060" y="2623127"/>
                <a:ext cx="113040" cy="6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B5EAEE-A50B-4D96-99B5-BAB2BA2BF7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7420" y="2614487"/>
                  <a:ext cx="130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E6680EC-6C4B-49D4-9D64-EACE7EC5F142}"/>
                    </a:ext>
                  </a:extLst>
                </p14:cNvPr>
                <p14:cNvContentPartPr/>
                <p14:nvPr/>
              </p14:nvContentPartPr>
              <p14:xfrm>
                <a:off x="1395900" y="2226767"/>
                <a:ext cx="59400" cy="51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E6680EC-6C4B-49D4-9D64-EACE7EC5F1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87260" y="2217767"/>
                  <a:ext cx="77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1509A13-92FA-473C-836D-989D3F02D4A4}"/>
                    </a:ext>
                  </a:extLst>
                </p14:cNvPr>
                <p14:cNvContentPartPr/>
                <p14:nvPr/>
              </p14:nvContentPartPr>
              <p14:xfrm>
                <a:off x="406620" y="3406127"/>
                <a:ext cx="85320" cy="76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1509A13-92FA-473C-836D-989D3F02D4A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7980" y="3397127"/>
                  <a:ext cx="102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BCA4532-EF67-44F6-96E9-CA3E6D474D9C}"/>
                    </a:ext>
                  </a:extLst>
                </p14:cNvPr>
                <p14:cNvContentPartPr/>
                <p14:nvPr/>
              </p14:nvContentPartPr>
              <p14:xfrm>
                <a:off x="1433340" y="3076007"/>
                <a:ext cx="56160" cy="83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BCA4532-EF67-44F6-96E9-CA3E6D474D9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424340" y="3067007"/>
                  <a:ext cx="73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411A6BB-515D-4645-9109-1769133819FB}"/>
                    </a:ext>
                  </a:extLst>
                </p14:cNvPr>
                <p14:cNvContentPartPr/>
                <p14:nvPr/>
              </p14:nvContentPartPr>
              <p14:xfrm>
                <a:off x="1160820" y="2651927"/>
                <a:ext cx="85680" cy="45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411A6BB-515D-4645-9109-1769133819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2180" y="2642927"/>
                  <a:ext cx="103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94241A4-97C0-4C8A-97C9-4A5A9FAF0A03}"/>
                    </a:ext>
                  </a:extLst>
                </p14:cNvPr>
                <p14:cNvContentPartPr/>
                <p14:nvPr/>
              </p14:nvContentPartPr>
              <p14:xfrm>
                <a:off x="2204100" y="2092847"/>
                <a:ext cx="135360" cy="104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94241A4-97C0-4C8A-97C9-4A5A9FAF0A0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95460" y="2083847"/>
                  <a:ext cx="153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01574AF-73A1-41BD-BC74-0ED75C6EE725}"/>
                    </a:ext>
                  </a:extLst>
                </p14:cNvPr>
                <p14:cNvContentPartPr/>
                <p14:nvPr/>
              </p14:nvContentPartPr>
              <p14:xfrm>
                <a:off x="765900" y="3400727"/>
                <a:ext cx="114480" cy="116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01574AF-73A1-41BD-BC74-0ED75C6EE72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7260" y="3392087"/>
                  <a:ext cx="132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273408F-958D-4B2B-9E62-9F70BF715730}"/>
                    </a:ext>
                  </a:extLst>
                </p14:cNvPr>
                <p14:cNvContentPartPr/>
                <p14:nvPr/>
              </p14:nvContentPartPr>
              <p14:xfrm>
                <a:off x="2173500" y="2474447"/>
                <a:ext cx="175320" cy="117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273408F-958D-4B2B-9E62-9F70BF71573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64860" y="2465807"/>
                  <a:ext cx="19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503CEED-91F3-42CE-9FEF-6320A5B4D9CB}"/>
                    </a:ext>
                  </a:extLst>
                </p14:cNvPr>
                <p14:cNvContentPartPr/>
                <p14:nvPr/>
              </p14:nvContentPartPr>
              <p14:xfrm>
                <a:off x="1776420" y="2527367"/>
                <a:ext cx="69840" cy="78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503CEED-91F3-42CE-9FEF-6320A5B4D9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767780" y="2518727"/>
                  <a:ext cx="87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89FD62-CE3D-41D2-9E1A-FFBA5E18C0A0}"/>
                    </a:ext>
                  </a:extLst>
                </p14:cNvPr>
                <p14:cNvContentPartPr/>
                <p14:nvPr/>
              </p14:nvContentPartPr>
              <p14:xfrm>
                <a:off x="394020" y="3185807"/>
                <a:ext cx="112320" cy="10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89FD62-CE3D-41D2-9E1A-FFBA5E18C0A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5380" y="3177167"/>
                  <a:ext cx="129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2F24F2D-5660-4ACA-A4CB-A1F240928EDE}"/>
                    </a:ext>
                  </a:extLst>
                </p14:cNvPr>
                <p14:cNvContentPartPr/>
                <p14:nvPr/>
              </p14:nvContentPartPr>
              <p14:xfrm>
                <a:off x="812340" y="2757047"/>
                <a:ext cx="170640" cy="1678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2F24F2D-5660-4ACA-A4CB-A1F240928ED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3340" y="2748047"/>
                  <a:ext cx="188280" cy="16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349EB25-D6A4-459E-800C-CDF5464CABC6}"/>
                    </a:ext>
                  </a:extLst>
                </p14:cNvPr>
                <p14:cNvContentPartPr/>
                <p14:nvPr/>
              </p14:nvContentPartPr>
              <p14:xfrm>
                <a:off x="651420" y="3109847"/>
                <a:ext cx="109800" cy="12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349EB25-D6A4-459E-800C-CDF5464CABC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2780" y="3101207"/>
                  <a:ext cx="127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94051B5-EAB0-45E6-8284-BFC1FEAB3578}"/>
                    </a:ext>
                  </a:extLst>
                </p14:cNvPr>
                <p14:cNvContentPartPr/>
                <p14:nvPr/>
              </p14:nvContentPartPr>
              <p14:xfrm>
                <a:off x="637020" y="2033087"/>
                <a:ext cx="187200" cy="130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94051B5-EAB0-45E6-8284-BFC1FEAB357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8380" y="2024447"/>
                  <a:ext cx="20484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508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27FEA9C-D773-4011-949F-E940044420F3}"/>
              </a:ext>
            </a:extLst>
          </p:cNvPr>
          <p:cNvGrpSpPr/>
          <p:nvPr/>
        </p:nvGrpSpPr>
        <p:grpSpPr>
          <a:xfrm>
            <a:off x="576270" y="570047"/>
            <a:ext cx="3823200" cy="548280"/>
            <a:chOff x="576270" y="570047"/>
            <a:chExt cx="38232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8437705-BCF7-4319-8DA6-53510923E3C2}"/>
                    </a:ext>
                  </a:extLst>
                </p14:cNvPr>
                <p14:cNvContentPartPr/>
                <p14:nvPr/>
              </p14:nvContentPartPr>
              <p14:xfrm>
                <a:off x="576270" y="805847"/>
                <a:ext cx="351000" cy="42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8437705-BCF7-4319-8DA6-53510923E3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7270" y="797207"/>
                  <a:ext cx="368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683987-977F-4BEB-8F71-23E5AA16DCF3}"/>
                    </a:ext>
                  </a:extLst>
                </p14:cNvPr>
                <p14:cNvContentPartPr/>
                <p14:nvPr/>
              </p14:nvContentPartPr>
              <p14:xfrm>
                <a:off x="829710" y="687047"/>
                <a:ext cx="177480" cy="273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683987-977F-4BEB-8F71-23E5AA16D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070" y="678407"/>
                  <a:ext cx="195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D2ED63-A0C1-49CC-A345-BF25CEB8E302}"/>
                    </a:ext>
                  </a:extLst>
                </p14:cNvPr>
                <p14:cNvContentPartPr/>
                <p14:nvPr/>
              </p14:nvContentPartPr>
              <p14:xfrm>
                <a:off x="1192590" y="607487"/>
                <a:ext cx="298440" cy="35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D2ED63-A0C1-49CC-A345-BF25CEB8E3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3950" y="598847"/>
                  <a:ext cx="316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CC8B82-A6F5-4CBC-9654-3A219A2A110B}"/>
                    </a:ext>
                  </a:extLst>
                </p14:cNvPr>
                <p14:cNvContentPartPr/>
                <p14:nvPr/>
              </p14:nvContentPartPr>
              <p14:xfrm>
                <a:off x="1570950" y="717647"/>
                <a:ext cx="30600" cy="24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CC8B82-A6F5-4CBC-9654-3A219A2A11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2310" y="709007"/>
                  <a:ext cx="48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2C58FB-70D8-474E-AD68-1F2EBEA15357}"/>
                    </a:ext>
                  </a:extLst>
                </p14:cNvPr>
                <p14:cNvContentPartPr/>
                <p14:nvPr/>
              </p14:nvContentPartPr>
              <p14:xfrm>
                <a:off x="1496070" y="774887"/>
                <a:ext cx="739800" cy="157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2C58FB-70D8-474E-AD68-1F2EBEA153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7070" y="766247"/>
                  <a:ext cx="757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95DE0E-C110-4C4D-B15A-1BDA4EDDBF83}"/>
                    </a:ext>
                  </a:extLst>
                </p14:cNvPr>
                <p14:cNvContentPartPr/>
                <p14:nvPr/>
              </p14:nvContentPartPr>
              <p14:xfrm>
                <a:off x="2271510" y="620087"/>
                <a:ext cx="252000" cy="30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95DE0E-C110-4C4D-B15A-1BDA4EDDBF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2510" y="611447"/>
                  <a:ext cx="269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B48786-EF11-4DBA-85C7-5EC7B441D3F1}"/>
                    </a:ext>
                  </a:extLst>
                </p14:cNvPr>
                <p14:cNvContentPartPr/>
                <p14:nvPr/>
              </p14:nvContentPartPr>
              <p14:xfrm>
                <a:off x="2650230" y="716927"/>
                <a:ext cx="424800" cy="17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B48786-EF11-4DBA-85C7-5EC7B441D3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1590" y="707927"/>
                  <a:ext cx="442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D9F7E72-D76D-4845-93AF-75636C1502D0}"/>
                    </a:ext>
                  </a:extLst>
                </p14:cNvPr>
                <p14:cNvContentPartPr/>
                <p14:nvPr/>
              </p14:nvContentPartPr>
              <p14:xfrm>
                <a:off x="3159630" y="578327"/>
                <a:ext cx="429840" cy="30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D9F7E72-D76D-4845-93AF-75636C1502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0990" y="569687"/>
                  <a:ext cx="447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D167A9-9137-4AAE-A51D-64694ACF4CE2}"/>
                    </a:ext>
                  </a:extLst>
                </p14:cNvPr>
                <p14:cNvContentPartPr/>
                <p14:nvPr/>
              </p14:nvContentPartPr>
              <p14:xfrm>
                <a:off x="3527550" y="570047"/>
                <a:ext cx="39600" cy="3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D167A9-9137-4AAE-A51D-64694ACF4C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18550" y="561407"/>
                  <a:ext cx="57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2102F8-CEB1-494B-B2AA-5D3A4132C2A3}"/>
                    </a:ext>
                  </a:extLst>
                </p14:cNvPr>
                <p14:cNvContentPartPr/>
                <p14:nvPr/>
              </p14:nvContentPartPr>
              <p14:xfrm>
                <a:off x="3684510" y="725927"/>
                <a:ext cx="714960" cy="392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2102F8-CEB1-494B-B2AA-5D3A4132C2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75510" y="716927"/>
                  <a:ext cx="73260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D08BC8-8908-4262-9867-B14622548134}"/>
              </a:ext>
            </a:extLst>
          </p:cNvPr>
          <p:cNvGrpSpPr/>
          <p:nvPr/>
        </p:nvGrpSpPr>
        <p:grpSpPr>
          <a:xfrm>
            <a:off x="4890870" y="679487"/>
            <a:ext cx="667440" cy="252720"/>
            <a:chOff x="4890870" y="679487"/>
            <a:chExt cx="6674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DA8AF5-40ED-4BBE-9670-B173990C18CA}"/>
                    </a:ext>
                  </a:extLst>
                </p14:cNvPr>
                <p14:cNvContentPartPr/>
                <p14:nvPr/>
              </p14:nvContentPartPr>
              <p14:xfrm>
                <a:off x="4890870" y="818087"/>
                <a:ext cx="501480" cy="2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DA8AF5-40ED-4BBE-9670-B173990C18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1870" y="809087"/>
                  <a:ext cx="519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BD3A37-7027-4476-8F4B-086BEF1915F0}"/>
                    </a:ext>
                  </a:extLst>
                </p14:cNvPr>
                <p14:cNvContentPartPr/>
                <p14:nvPr/>
              </p14:nvContentPartPr>
              <p14:xfrm>
                <a:off x="4998150" y="807647"/>
                <a:ext cx="535680" cy="4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BD3A37-7027-4476-8F4B-086BEF1915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89150" y="799007"/>
                  <a:ext cx="553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2F95B1-B4D2-4F82-9CC8-773F097FA0DD}"/>
                    </a:ext>
                  </a:extLst>
                </p14:cNvPr>
                <p14:cNvContentPartPr/>
                <p14:nvPr/>
              </p14:nvContentPartPr>
              <p14:xfrm>
                <a:off x="5269590" y="679487"/>
                <a:ext cx="288720" cy="25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2F95B1-B4D2-4F82-9CC8-773F097FA0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60590" y="670847"/>
                  <a:ext cx="30636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A8380D-F7A8-4421-B94E-040986C64797}"/>
                  </a:ext>
                </a:extLst>
              </p14:cNvPr>
              <p14:cNvContentPartPr/>
              <p14:nvPr/>
            </p14:nvContentPartPr>
            <p14:xfrm>
              <a:off x="6221430" y="736367"/>
              <a:ext cx="246240" cy="255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A8380D-F7A8-4421-B94E-040986C647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12790" y="727727"/>
                <a:ext cx="263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145B14-0B5E-4C14-A8AB-DC65850923D4}"/>
                  </a:ext>
                </a:extLst>
              </p14:cNvPr>
              <p14:cNvContentPartPr/>
              <p14:nvPr/>
            </p14:nvContentPartPr>
            <p14:xfrm>
              <a:off x="6579630" y="683087"/>
              <a:ext cx="775080" cy="219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145B14-0B5E-4C14-A8AB-DC65850923D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70630" y="674447"/>
                <a:ext cx="7927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BCDE06-814D-4918-AC13-3C670FE5D743}"/>
                  </a:ext>
                </a:extLst>
              </p14:cNvPr>
              <p14:cNvContentPartPr/>
              <p14:nvPr/>
            </p14:nvContentPartPr>
            <p14:xfrm>
              <a:off x="7400790" y="554207"/>
              <a:ext cx="1199880" cy="350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BCDE06-814D-4918-AC13-3C670FE5D7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1790" y="545207"/>
                <a:ext cx="1217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ED7C42-FD16-4485-9EA2-FA56BC183E30}"/>
                  </a:ext>
                </a:extLst>
              </p14:cNvPr>
              <p14:cNvContentPartPr/>
              <p14:nvPr/>
            </p14:nvContentPartPr>
            <p14:xfrm>
              <a:off x="8947350" y="562847"/>
              <a:ext cx="61200" cy="349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ED7C42-FD16-4485-9EA2-FA56BC183E3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38710" y="553847"/>
                <a:ext cx="788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F78A669-49D1-4943-B2C9-B5309E23F97B}"/>
                  </a:ext>
                </a:extLst>
              </p14:cNvPr>
              <p14:cNvContentPartPr/>
              <p14:nvPr/>
            </p14:nvContentPartPr>
            <p14:xfrm>
              <a:off x="8868150" y="689927"/>
              <a:ext cx="617040" cy="147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F78A669-49D1-4943-B2C9-B5309E23F97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59150" y="680927"/>
                <a:ext cx="634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56DECDD-D40A-4CAA-BE80-361DB32F6CAB}"/>
                  </a:ext>
                </a:extLst>
              </p14:cNvPr>
              <p14:cNvContentPartPr/>
              <p14:nvPr/>
            </p14:nvContentPartPr>
            <p14:xfrm>
              <a:off x="9598230" y="674807"/>
              <a:ext cx="357120" cy="16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56DECDD-D40A-4CAA-BE80-361DB32F6C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89230" y="665807"/>
                <a:ext cx="3747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7ECD9B2-687E-4195-99B6-15E91D64FB2A}"/>
              </a:ext>
            </a:extLst>
          </p:cNvPr>
          <p:cNvGrpSpPr/>
          <p:nvPr/>
        </p:nvGrpSpPr>
        <p:grpSpPr>
          <a:xfrm>
            <a:off x="10419030" y="538727"/>
            <a:ext cx="1596240" cy="398520"/>
            <a:chOff x="10419030" y="538727"/>
            <a:chExt cx="159624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EDCC59-B4D5-442E-BD32-6D888CE54515}"/>
                    </a:ext>
                  </a:extLst>
                </p14:cNvPr>
                <p14:cNvContentPartPr/>
                <p14:nvPr/>
              </p14:nvContentPartPr>
              <p14:xfrm>
                <a:off x="10419030" y="596327"/>
                <a:ext cx="702720" cy="25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EDCC59-B4D5-442E-BD32-6D888CE545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10390" y="587687"/>
                  <a:ext cx="720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67E582-E61A-445B-934E-160584FBD16F}"/>
                    </a:ext>
                  </a:extLst>
                </p14:cNvPr>
                <p14:cNvContentPartPr/>
                <p14:nvPr/>
              </p14:nvContentPartPr>
              <p14:xfrm>
                <a:off x="11187990" y="687047"/>
                <a:ext cx="130680" cy="10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67E582-E61A-445B-934E-160584FBD1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79350" y="678407"/>
                  <a:ext cx="148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0C14507-542D-4729-9600-14F4CA254DB2}"/>
                    </a:ext>
                  </a:extLst>
                </p14:cNvPr>
                <p14:cNvContentPartPr/>
                <p14:nvPr/>
              </p14:nvContentPartPr>
              <p14:xfrm>
                <a:off x="10961190" y="674447"/>
                <a:ext cx="693360" cy="205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0C14507-542D-4729-9600-14F4CA254D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52550" y="665807"/>
                  <a:ext cx="711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80E379-AB33-4063-B53A-F122D3E10473}"/>
                    </a:ext>
                  </a:extLst>
                </p14:cNvPr>
                <p14:cNvContentPartPr/>
                <p14:nvPr/>
              </p14:nvContentPartPr>
              <p14:xfrm>
                <a:off x="11589390" y="538727"/>
                <a:ext cx="425880" cy="39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80E379-AB33-4063-B53A-F122D3E104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580750" y="529727"/>
                  <a:ext cx="443520" cy="41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A272EE-EE50-4865-AF17-FCDE78449EF8}"/>
                  </a:ext>
                </a:extLst>
              </p14:cNvPr>
              <p14:cNvContentPartPr/>
              <p14:nvPr/>
            </p14:nvContentPartPr>
            <p14:xfrm>
              <a:off x="6649830" y="1192847"/>
              <a:ext cx="293760" cy="298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A272EE-EE50-4865-AF17-FCDE78449E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41190" y="1184207"/>
                <a:ext cx="31140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46536EF-6097-413F-A18D-DB9D28740A59}"/>
              </a:ext>
            </a:extLst>
          </p:cNvPr>
          <p:cNvGrpSpPr/>
          <p:nvPr/>
        </p:nvGrpSpPr>
        <p:grpSpPr>
          <a:xfrm>
            <a:off x="7447230" y="1308407"/>
            <a:ext cx="1502640" cy="219600"/>
            <a:chOff x="7447230" y="1308407"/>
            <a:chExt cx="150264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EFBEF3D-C79A-4CAE-87EE-1DE8B1F4AFA3}"/>
                    </a:ext>
                  </a:extLst>
                </p14:cNvPr>
                <p14:cNvContentPartPr/>
                <p14:nvPr/>
              </p14:nvContentPartPr>
              <p14:xfrm>
                <a:off x="7447230" y="1333247"/>
                <a:ext cx="624960" cy="19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EFBEF3D-C79A-4CAE-87EE-1DE8B1F4AF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38590" y="1324247"/>
                  <a:ext cx="64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749ABC-BBDE-4FF8-9533-81931347B29B}"/>
                    </a:ext>
                  </a:extLst>
                </p14:cNvPr>
                <p14:cNvContentPartPr/>
                <p14:nvPr/>
              </p14:nvContentPartPr>
              <p14:xfrm>
                <a:off x="8117190" y="1308407"/>
                <a:ext cx="244800" cy="18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749ABC-BBDE-4FF8-9533-81931347B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08550" y="1299767"/>
                  <a:ext cx="262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589EA4-4DEF-4EF5-BD3E-C657DCCD9A15}"/>
                    </a:ext>
                  </a:extLst>
                </p14:cNvPr>
                <p14:cNvContentPartPr/>
                <p14:nvPr/>
              </p14:nvContentPartPr>
              <p14:xfrm>
                <a:off x="8433630" y="1329647"/>
                <a:ext cx="208800" cy="19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589EA4-4DEF-4EF5-BD3E-C657DCCD9A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24990" y="1321007"/>
                  <a:ext cx="226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BD9884-9426-4E25-B6AF-71F6D28CD0DE}"/>
                    </a:ext>
                  </a:extLst>
                </p14:cNvPr>
                <p14:cNvContentPartPr/>
                <p14:nvPr/>
              </p14:nvContentPartPr>
              <p14:xfrm>
                <a:off x="8906310" y="1467527"/>
                <a:ext cx="43560" cy="1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BD9884-9426-4E25-B6AF-71F6D28CD0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97310" y="1458887"/>
                  <a:ext cx="612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7D5C4DB-BECB-44B5-915D-7EB4E7A84213}"/>
              </a:ext>
            </a:extLst>
          </p:cNvPr>
          <p:cNvGrpSpPr/>
          <p:nvPr/>
        </p:nvGrpSpPr>
        <p:grpSpPr>
          <a:xfrm>
            <a:off x="2023830" y="2773247"/>
            <a:ext cx="2661480" cy="1112760"/>
            <a:chOff x="2023830" y="2773247"/>
            <a:chExt cx="2661480" cy="11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EA16B2-7D77-4BD6-9871-5950AD209DFB}"/>
                    </a:ext>
                  </a:extLst>
                </p14:cNvPr>
                <p14:cNvContentPartPr/>
                <p14:nvPr/>
              </p14:nvContentPartPr>
              <p14:xfrm>
                <a:off x="2039310" y="3524927"/>
                <a:ext cx="94320" cy="36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EA16B2-7D77-4BD6-9871-5950AD209DF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30670" y="3516287"/>
                  <a:ext cx="111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FEB9C1F-5217-4489-B3A4-ECCB289192D5}"/>
                    </a:ext>
                  </a:extLst>
                </p14:cNvPr>
                <p14:cNvContentPartPr/>
                <p14:nvPr/>
              </p14:nvContentPartPr>
              <p14:xfrm>
                <a:off x="2023830" y="3488927"/>
                <a:ext cx="27252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FEB9C1F-5217-4489-B3A4-ECCB289192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15190" y="3480287"/>
                  <a:ext cx="290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C1A038-8F7F-4CB2-A472-72E42551E09F}"/>
                    </a:ext>
                  </a:extLst>
                </p14:cNvPr>
                <p14:cNvContentPartPr/>
                <p14:nvPr/>
              </p14:nvContentPartPr>
              <p14:xfrm>
                <a:off x="2464470" y="3406127"/>
                <a:ext cx="24120" cy="168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C1A038-8F7F-4CB2-A472-72E42551E0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55470" y="3397487"/>
                  <a:ext cx="41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F9E68C-7F61-4D7B-971E-7D5DA453D512}"/>
                    </a:ext>
                  </a:extLst>
                </p14:cNvPr>
                <p14:cNvContentPartPr/>
                <p14:nvPr/>
              </p14:nvContentPartPr>
              <p14:xfrm>
                <a:off x="2419830" y="3456527"/>
                <a:ext cx="102600" cy="169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F9E68C-7F61-4D7B-971E-7D5DA453D5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11190" y="3447527"/>
                  <a:ext cx="120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153EA5-082F-4286-86D0-F71A6BBE0108}"/>
                    </a:ext>
                  </a:extLst>
                </p14:cNvPr>
                <p14:cNvContentPartPr/>
                <p14:nvPr/>
              </p14:nvContentPartPr>
              <p14:xfrm>
                <a:off x="2661390" y="3508367"/>
                <a:ext cx="41400" cy="252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153EA5-082F-4286-86D0-F71A6BBE01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52750" y="3499367"/>
                  <a:ext cx="59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C1DAEEC-06AF-46E6-B343-F7B5707A1234}"/>
                    </a:ext>
                  </a:extLst>
                </p14:cNvPr>
                <p14:cNvContentPartPr/>
                <p14:nvPr/>
              </p14:nvContentPartPr>
              <p14:xfrm>
                <a:off x="2590110" y="3566687"/>
                <a:ext cx="16020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C1DAEEC-06AF-46E6-B343-F7B5707A12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81470" y="3557687"/>
                  <a:ext cx="177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5A196A0-1748-4568-86FC-76B47D2B1D0A}"/>
                    </a:ext>
                  </a:extLst>
                </p14:cNvPr>
                <p14:cNvContentPartPr/>
                <p14:nvPr/>
              </p14:nvContentPartPr>
              <p14:xfrm>
                <a:off x="4503150" y="2995007"/>
                <a:ext cx="14760" cy="36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5A196A0-1748-4568-86FC-76B47D2B1D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94150" y="2986367"/>
                  <a:ext cx="32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21AFC2-F0B3-47B3-99B9-3558E9B94707}"/>
                    </a:ext>
                  </a:extLst>
                </p14:cNvPr>
                <p14:cNvContentPartPr/>
                <p14:nvPr/>
              </p14:nvContentPartPr>
              <p14:xfrm>
                <a:off x="4452390" y="3254207"/>
                <a:ext cx="232920" cy="243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21AFC2-F0B3-47B3-99B9-3558E9B947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43750" y="3245567"/>
                  <a:ext cx="250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FEDD34-C7A8-44CE-B7BD-DB3616A4060A}"/>
                    </a:ext>
                  </a:extLst>
                </p14:cNvPr>
                <p14:cNvContentPartPr/>
                <p14:nvPr/>
              </p14:nvContentPartPr>
              <p14:xfrm>
                <a:off x="4068270" y="2773247"/>
                <a:ext cx="16560" cy="694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FEDD34-C7A8-44CE-B7BD-DB3616A4060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59630" y="2764607"/>
                  <a:ext cx="342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2A1C00-DD8B-40E3-97EE-422566316A69}"/>
                    </a:ext>
                  </a:extLst>
                </p14:cNvPr>
                <p14:cNvContentPartPr/>
                <p14:nvPr/>
              </p14:nvContentPartPr>
              <p14:xfrm>
                <a:off x="4000950" y="3266087"/>
                <a:ext cx="247320" cy="230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2A1C00-DD8B-40E3-97EE-422566316A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1950" y="3257087"/>
                  <a:ext cx="264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D80C30-DDF2-460A-9B93-30AB072F9FB2}"/>
                    </a:ext>
                  </a:extLst>
                </p14:cNvPr>
                <p14:cNvContentPartPr/>
                <p14:nvPr/>
              </p14:nvContentPartPr>
              <p14:xfrm>
                <a:off x="3510990" y="2983127"/>
                <a:ext cx="43560" cy="498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D80C30-DDF2-460A-9B93-30AB072F9F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01990" y="2974127"/>
                  <a:ext cx="612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1E1344-7E2E-4DB7-B6C1-46DCAE632633}"/>
                    </a:ext>
                  </a:extLst>
                </p14:cNvPr>
                <p14:cNvContentPartPr/>
                <p14:nvPr/>
              </p14:nvContentPartPr>
              <p14:xfrm>
                <a:off x="3450150" y="3376967"/>
                <a:ext cx="167400" cy="118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1E1344-7E2E-4DB7-B6C1-46DCAE6326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41150" y="3368327"/>
                  <a:ext cx="185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286344A-D86C-4E91-A098-A0833B25D306}"/>
                    </a:ext>
                  </a:extLst>
                </p14:cNvPr>
                <p14:cNvContentPartPr/>
                <p14:nvPr/>
              </p14:nvContentPartPr>
              <p14:xfrm>
                <a:off x="3700710" y="3519527"/>
                <a:ext cx="28080" cy="25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286344A-D86C-4E91-A098-A0833B25D3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92070" y="3510527"/>
                  <a:ext cx="4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1FCCEC-5FCD-498F-A712-675DCDEDA92E}"/>
                    </a:ext>
                  </a:extLst>
                </p14:cNvPr>
                <p14:cNvContentPartPr/>
                <p14:nvPr/>
              </p14:nvContentPartPr>
              <p14:xfrm>
                <a:off x="2092950" y="3499007"/>
                <a:ext cx="739800" cy="2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1FCCEC-5FCD-498F-A712-675DCDEDA9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84310" y="3490367"/>
                  <a:ext cx="757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888D812-2FC8-4A3E-B876-3219130F7265}"/>
                    </a:ext>
                  </a:extLst>
                </p14:cNvPr>
                <p14:cNvContentPartPr/>
                <p14:nvPr/>
              </p14:nvContentPartPr>
              <p14:xfrm>
                <a:off x="2122830" y="3498287"/>
                <a:ext cx="1288440" cy="85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88D812-2FC8-4A3E-B876-3219130F72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14190" y="3489647"/>
                  <a:ext cx="1306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65B6597-312F-47C5-8548-0DD425845040}"/>
                    </a:ext>
                  </a:extLst>
                </p14:cNvPr>
                <p14:cNvContentPartPr/>
                <p14:nvPr/>
              </p14:nvContentPartPr>
              <p14:xfrm>
                <a:off x="2663550" y="3487847"/>
                <a:ext cx="1420200" cy="47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65B6597-312F-47C5-8548-0DD4258450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4550" y="3478847"/>
                  <a:ext cx="1437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69C7F7-D4C7-491D-AAC8-DA2CD79EA6A9}"/>
                    </a:ext>
                  </a:extLst>
                </p14:cNvPr>
                <p14:cNvContentPartPr/>
                <p14:nvPr/>
              </p14:nvContentPartPr>
              <p14:xfrm>
                <a:off x="3191310" y="3483527"/>
                <a:ext cx="1460520" cy="54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69C7F7-D4C7-491D-AAC8-DA2CD79EA6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82310" y="3474527"/>
                  <a:ext cx="147816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F71A165-C1F9-4815-923A-7CC0B841BB1D}"/>
              </a:ext>
            </a:extLst>
          </p:cNvPr>
          <p:cNvGrpSpPr/>
          <p:nvPr/>
        </p:nvGrpSpPr>
        <p:grpSpPr>
          <a:xfrm>
            <a:off x="987750" y="1861007"/>
            <a:ext cx="4486320" cy="2974680"/>
            <a:chOff x="987750" y="1861007"/>
            <a:chExt cx="4486320" cy="29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E6E48C-ACE9-4C3D-AF74-29BF733E4469}"/>
                    </a:ext>
                  </a:extLst>
                </p14:cNvPr>
                <p14:cNvContentPartPr/>
                <p14:nvPr/>
              </p14:nvContentPartPr>
              <p14:xfrm>
                <a:off x="3068550" y="1861007"/>
                <a:ext cx="175680" cy="297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E6E48C-ACE9-4C3D-AF74-29BF733E44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9910" y="1852007"/>
                  <a:ext cx="193320" cy="29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300E72-16CB-4929-9971-3D35AFAF4C08}"/>
                    </a:ext>
                  </a:extLst>
                </p14:cNvPr>
                <p14:cNvContentPartPr/>
                <p14:nvPr/>
              </p14:nvContentPartPr>
              <p14:xfrm>
                <a:off x="987750" y="3452567"/>
                <a:ext cx="4486320" cy="8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300E72-16CB-4929-9971-3D35AFAF4C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8750" y="3443927"/>
                  <a:ext cx="4503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A28BCB-C651-47CE-927B-31C81716D295}"/>
                    </a:ext>
                  </a:extLst>
                </p14:cNvPr>
                <p14:cNvContentPartPr/>
                <p14:nvPr/>
              </p14:nvContentPartPr>
              <p14:xfrm>
                <a:off x="1984590" y="3868367"/>
                <a:ext cx="172080" cy="141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A28BCB-C651-47CE-927B-31C81716D2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75590" y="3859727"/>
                  <a:ext cx="189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8FAFFF-5BBD-4D35-A809-AD37421CA143}"/>
                    </a:ext>
                  </a:extLst>
                </p14:cNvPr>
                <p14:cNvContentPartPr/>
                <p14:nvPr/>
              </p14:nvContentPartPr>
              <p14:xfrm>
                <a:off x="2542590" y="3733007"/>
                <a:ext cx="163080" cy="171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8FAFFF-5BBD-4D35-A809-AD37421CA14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33590" y="3724007"/>
                  <a:ext cx="180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FDE8FB-9700-454C-BF7A-432635F0C56C}"/>
                    </a:ext>
                  </a:extLst>
                </p14:cNvPr>
                <p14:cNvContentPartPr/>
                <p14:nvPr/>
              </p14:nvContentPartPr>
              <p14:xfrm>
                <a:off x="2857230" y="3519887"/>
                <a:ext cx="167040" cy="14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FDE8FB-9700-454C-BF7A-432635F0C5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48230" y="3511247"/>
                  <a:ext cx="184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DC87498-D6CC-41DB-94A5-84C1AD07573C}"/>
                    </a:ext>
                  </a:extLst>
                </p14:cNvPr>
                <p14:cNvContentPartPr/>
                <p14:nvPr/>
              </p14:nvContentPartPr>
              <p14:xfrm>
                <a:off x="2349270" y="3279047"/>
                <a:ext cx="218520" cy="176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DC87498-D6CC-41DB-94A5-84C1AD0757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40270" y="3270407"/>
                  <a:ext cx="23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DBAF84-DD24-49B1-AD96-AE356C7E2457}"/>
                    </a:ext>
                  </a:extLst>
                </p14:cNvPr>
                <p14:cNvContentPartPr/>
                <p14:nvPr/>
              </p14:nvContentPartPr>
              <p14:xfrm>
                <a:off x="2843550" y="3063047"/>
                <a:ext cx="122400" cy="17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DBAF84-DD24-49B1-AD96-AE356C7E24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34910" y="3054047"/>
                  <a:ext cx="14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B6A99A-0A85-4674-94F6-3025062EDEC1}"/>
                    </a:ext>
                  </a:extLst>
                </p14:cNvPr>
                <p14:cNvContentPartPr/>
                <p14:nvPr/>
              </p14:nvContentPartPr>
              <p14:xfrm>
                <a:off x="3066390" y="2767847"/>
                <a:ext cx="145080" cy="13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B6A99A-0A85-4674-94F6-3025062EDE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57750" y="2758847"/>
                  <a:ext cx="162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9A1EBA-A15C-4F28-B60E-4D997AE4C2B9}"/>
                    </a:ext>
                  </a:extLst>
                </p14:cNvPr>
                <p14:cNvContentPartPr/>
                <p14:nvPr/>
              </p14:nvContentPartPr>
              <p14:xfrm>
                <a:off x="3492270" y="2761727"/>
                <a:ext cx="122040" cy="181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9A1EBA-A15C-4F28-B60E-4D997AE4C2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83630" y="2753087"/>
                  <a:ext cx="139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0169C3-6B2F-4B21-90A3-C65C3CFDE803}"/>
                    </a:ext>
                  </a:extLst>
                </p14:cNvPr>
                <p14:cNvContentPartPr/>
                <p14:nvPr/>
              </p14:nvContentPartPr>
              <p14:xfrm>
                <a:off x="3213990" y="3238007"/>
                <a:ext cx="158040" cy="10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0169C3-6B2F-4B21-90A3-C65C3CFDE8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05350" y="3229367"/>
                  <a:ext cx="175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D72B6F-9A70-4DEB-A060-9E920C1E69B1}"/>
                    </a:ext>
                  </a:extLst>
                </p14:cNvPr>
                <p14:cNvContentPartPr/>
                <p14:nvPr/>
              </p14:nvContentPartPr>
              <p14:xfrm>
                <a:off x="3623310" y="3340967"/>
                <a:ext cx="186840" cy="15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D72B6F-9A70-4DEB-A060-9E920C1E69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14670" y="3331967"/>
                  <a:ext cx="20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E575C45-3B5A-4B49-8AFD-C1F17E241BFC}"/>
                    </a:ext>
                  </a:extLst>
                </p14:cNvPr>
                <p14:cNvContentPartPr/>
                <p14:nvPr/>
              </p14:nvContentPartPr>
              <p14:xfrm>
                <a:off x="3910950" y="2585687"/>
                <a:ext cx="223200" cy="20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E575C45-3B5A-4B49-8AFD-C1F17E241BF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02310" y="2577047"/>
                  <a:ext cx="240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8E4164-7927-4489-9F56-85E420803DE2}"/>
                    </a:ext>
                  </a:extLst>
                </p14:cNvPr>
                <p14:cNvContentPartPr/>
                <p14:nvPr/>
              </p14:nvContentPartPr>
              <p14:xfrm>
                <a:off x="4233870" y="2856047"/>
                <a:ext cx="355320" cy="180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8E4164-7927-4489-9F56-85E420803D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24870" y="2847047"/>
                  <a:ext cx="372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13AB68-A5D5-4FB1-9B2D-E77A6015ABB5}"/>
                    </a:ext>
                  </a:extLst>
                </p14:cNvPr>
                <p14:cNvContentPartPr/>
                <p14:nvPr/>
              </p14:nvContentPartPr>
              <p14:xfrm>
                <a:off x="3062430" y="2610887"/>
                <a:ext cx="869760" cy="5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13AB68-A5D5-4FB1-9B2D-E77A6015ABB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53430" y="2601887"/>
                  <a:ext cx="887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A332F1-2BC8-4365-A924-59EC5CB1E09E}"/>
                    </a:ext>
                  </a:extLst>
                </p14:cNvPr>
                <p14:cNvContentPartPr/>
                <p14:nvPr/>
              </p14:nvContentPartPr>
              <p14:xfrm>
                <a:off x="3166110" y="2513327"/>
                <a:ext cx="281160" cy="23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A332F1-2BC8-4365-A924-59EC5CB1E0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7110" y="2504687"/>
                  <a:ext cx="298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93AAB0-65DD-43C4-8CDC-5EE3DBBF3681}"/>
                    </a:ext>
                  </a:extLst>
                </p14:cNvPr>
                <p14:cNvContentPartPr/>
                <p14:nvPr/>
              </p14:nvContentPartPr>
              <p14:xfrm>
                <a:off x="3159630" y="2871167"/>
                <a:ext cx="443520" cy="2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93AAB0-65DD-43C4-8CDC-5EE3DBBF36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50630" y="2862527"/>
                  <a:ext cx="461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8B949A-EF1A-4683-B3EA-11176DC1DAE2}"/>
                    </a:ext>
                  </a:extLst>
                </p14:cNvPr>
                <p14:cNvContentPartPr/>
                <p14:nvPr/>
              </p14:nvContentPartPr>
              <p14:xfrm>
                <a:off x="3148110" y="2818247"/>
                <a:ext cx="175320" cy="13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8B949A-EF1A-4683-B3EA-11176DC1DA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39470" y="2809247"/>
                  <a:ext cx="192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9349BE-A788-4EBF-ADF2-91FCFA1630E6}"/>
                    </a:ext>
                  </a:extLst>
                </p14:cNvPr>
                <p14:cNvContentPartPr/>
                <p14:nvPr/>
              </p14:nvContentPartPr>
              <p14:xfrm>
                <a:off x="3076830" y="3367967"/>
                <a:ext cx="175680" cy="23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9349BE-A788-4EBF-ADF2-91FCFA1630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67830" y="3358967"/>
                  <a:ext cx="193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ACCF9E-A3AD-4F81-B54E-367AD8FE888A}"/>
                    </a:ext>
                  </a:extLst>
                </p14:cNvPr>
                <p14:cNvContentPartPr/>
                <p14:nvPr/>
              </p14:nvContentPartPr>
              <p14:xfrm>
                <a:off x="3188070" y="3438887"/>
                <a:ext cx="494280" cy="41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ACCF9E-A3AD-4F81-B54E-367AD8FE88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79430" y="3429887"/>
                  <a:ext cx="511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529BC6B-50C9-4FC7-891F-06A6933D44D0}"/>
                    </a:ext>
                  </a:extLst>
                </p14:cNvPr>
                <p14:cNvContentPartPr/>
                <p14:nvPr/>
              </p14:nvContentPartPr>
              <p14:xfrm>
                <a:off x="3192390" y="3429527"/>
                <a:ext cx="189000" cy="67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529BC6B-50C9-4FC7-891F-06A6933D44D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83390" y="3420527"/>
                  <a:ext cx="206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94EED2-0F68-4380-A3FF-38CDDBC0D58D}"/>
                    </a:ext>
                  </a:extLst>
                </p14:cNvPr>
                <p14:cNvContentPartPr/>
                <p14:nvPr/>
              </p14:nvContentPartPr>
              <p14:xfrm>
                <a:off x="3223350" y="2921567"/>
                <a:ext cx="1066680" cy="21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94EED2-0F68-4380-A3FF-38CDDBC0D5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14350" y="2912567"/>
                  <a:ext cx="1084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3A7C18-9CB0-4535-A4AE-03B163F027FE}"/>
                    </a:ext>
                  </a:extLst>
                </p14:cNvPr>
                <p14:cNvContentPartPr/>
                <p14:nvPr/>
              </p14:nvContentPartPr>
              <p14:xfrm>
                <a:off x="3191670" y="3019127"/>
                <a:ext cx="271080" cy="21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3A7C18-9CB0-4535-A4AE-03B163F027F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83030" y="3010487"/>
                  <a:ext cx="28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1BBEB0-FA93-4D9B-AC7A-8D07F31ED162}"/>
                    </a:ext>
                  </a:extLst>
                </p14:cNvPr>
                <p14:cNvContentPartPr/>
                <p14:nvPr/>
              </p14:nvContentPartPr>
              <p14:xfrm>
                <a:off x="2932470" y="3164207"/>
                <a:ext cx="183960" cy="1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1BBEB0-FA93-4D9B-AC7A-8D07F31ED1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23830" y="3155207"/>
                  <a:ext cx="20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DC42AA-804B-4400-9264-EAD87CC739C1}"/>
                    </a:ext>
                  </a:extLst>
                </p14:cNvPr>
                <p14:cNvContentPartPr/>
                <p14:nvPr/>
              </p14:nvContentPartPr>
              <p14:xfrm>
                <a:off x="3019230" y="3110207"/>
                <a:ext cx="146160" cy="26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DC42AA-804B-4400-9264-EAD87CC739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0230" y="3101207"/>
                  <a:ext cx="163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F633B6-E295-4D0E-BEAE-EC1FC98415E8}"/>
                    </a:ext>
                  </a:extLst>
                </p14:cNvPr>
                <p14:cNvContentPartPr/>
                <p14:nvPr/>
              </p14:nvContentPartPr>
              <p14:xfrm>
                <a:off x="2965590" y="3634727"/>
                <a:ext cx="191160" cy="1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F633B6-E295-4D0E-BEAE-EC1FC98415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56590" y="3625727"/>
                  <a:ext cx="20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9CBE906-F149-4EF4-9B53-DA30464F4D23}"/>
                    </a:ext>
                  </a:extLst>
                </p14:cNvPr>
                <p14:cNvContentPartPr/>
                <p14:nvPr/>
              </p14:nvContentPartPr>
              <p14:xfrm>
                <a:off x="3015990" y="3582527"/>
                <a:ext cx="176760" cy="118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9CBE906-F149-4EF4-9B53-DA30464F4D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07350" y="3573887"/>
                  <a:ext cx="194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85947F-FF08-4B0C-BB87-FEF18E285807}"/>
                    </a:ext>
                  </a:extLst>
                </p14:cNvPr>
                <p14:cNvContentPartPr/>
                <p14:nvPr/>
              </p14:nvContentPartPr>
              <p14:xfrm>
                <a:off x="2517030" y="3258887"/>
                <a:ext cx="573840" cy="4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85947F-FF08-4B0C-BB87-FEF18E2858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8030" y="3249887"/>
                  <a:ext cx="5914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4BDD18-25BC-4E0E-808A-6B15A0256EA9}"/>
                    </a:ext>
                  </a:extLst>
                </p14:cNvPr>
                <p14:cNvContentPartPr/>
                <p14:nvPr/>
              </p14:nvContentPartPr>
              <p14:xfrm>
                <a:off x="2835630" y="3214967"/>
                <a:ext cx="202680" cy="31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4BDD18-25BC-4E0E-808A-6B15A0256E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26630" y="3206327"/>
                  <a:ext cx="220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A78CF82-7562-4BAC-BEBC-55DAE69B55F8}"/>
                    </a:ext>
                  </a:extLst>
                </p14:cNvPr>
                <p14:cNvContentPartPr/>
                <p14:nvPr/>
              </p14:nvContentPartPr>
              <p14:xfrm>
                <a:off x="2693070" y="3917687"/>
                <a:ext cx="403560" cy="35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A78CF82-7562-4BAC-BEBC-55DAE69B55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84430" y="3908687"/>
                  <a:ext cx="421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69943E-3F22-4F02-B471-CD90F589178F}"/>
                    </a:ext>
                  </a:extLst>
                </p14:cNvPr>
                <p14:cNvContentPartPr/>
                <p14:nvPr/>
              </p14:nvContentPartPr>
              <p14:xfrm>
                <a:off x="2988270" y="3834527"/>
                <a:ext cx="205920" cy="23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69943E-3F22-4F02-B471-CD90F589178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79270" y="3825887"/>
                  <a:ext cx="223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BF002C-9383-4F66-9C86-F49C3947D725}"/>
                    </a:ext>
                  </a:extLst>
                </p14:cNvPr>
                <p14:cNvContentPartPr/>
                <p14:nvPr/>
              </p14:nvContentPartPr>
              <p14:xfrm>
                <a:off x="2162070" y="3984287"/>
                <a:ext cx="911520" cy="59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BF002C-9383-4F66-9C86-F49C3947D7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30" y="3975647"/>
                  <a:ext cx="929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91401D-CC4D-42B9-BB58-75E85C39F22A}"/>
                    </a:ext>
                  </a:extLst>
                </p14:cNvPr>
                <p14:cNvContentPartPr/>
                <p14:nvPr/>
              </p14:nvContentPartPr>
              <p14:xfrm>
                <a:off x="2880990" y="3930647"/>
                <a:ext cx="204840" cy="371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91401D-CC4D-42B9-BB58-75E85C39F2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71990" y="3921647"/>
                  <a:ext cx="222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B4732D-739C-4BF7-AC6D-6A975381BF31}"/>
                    </a:ext>
                  </a:extLst>
                </p14:cNvPr>
                <p14:cNvContentPartPr/>
                <p14:nvPr/>
              </p14:nvContentPartPr>
              <p14:xfrm>
                <a:off x="2078910" y="3869447"/>
                <a:ext cx="21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B4732D-739C-4BF7-AC6D-6A975381BF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0270" y="386044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0C04DBA-974B-4778-BBC8-2F485186F724}"/>
                    </a:ext>
                  </a:extLst>
                </p14:cNvPr>
                <p14:cNvContentPartPr/>
                <p14:nvPr/>
              </p14:nvContentPartPr>
              <p14:xfrm>
                <a:off x="3085110" y="2640767"/>
                <a:ext cx="50760" cy="132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0C04DBA-974B-4778-BBC8-2F485186F7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76110" y="2631767"/>
                  <a:ext cx="68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507BA7-C44B-406A-AD2B-4FE4A1130148}"/>
                    </a:ext>
                  </a:extLst>
                </p14:cNvPr>
                <p14:cNvContentPartPr/>
                <p14:nvPr/>
              </p14:nvContentPartPr>
              <p14:xfrm>
                <a:off x="3148470" y="2583167"/>
                <a:ext cx="121680" cy="1469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507BA7-C44B-406A-AD2B-4FE4A11301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39470" y="2574167"/>
                  <a:ext cx="139320" cy="14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C31B283-8A9F-45AF-872D-F5A6411913BD}"/>
                    </a:ext>
                  </a:extLst>
                </p14:cNvPr>
                <p14:cNvContentPartPr/>
                <p14:nvPr/>
              </p14:nvContentPartPr>
              <p14:xfrm>
                <a:off x="3149190" y="2933087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C31B283-8A9F-45AF-872D-F5A6411913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0190" y="29240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3E07CBE-2493-49A2-9957-5750AF0D5B5B}"/>
                  </a:ext>
                </a:extLst>
              </p14:cNvPr>
              <p14:cNvContentPartPr/>
              <p14:nvPr/>
            </p14:nvContentPartPr>
            <p14:xfrm>
              <a:off x="7049790" y="2972327"/>
              <a:ext cx="122040" cy="1679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3E07CBE-2493-49A2-9957-5750AF0D5B5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040790" y="2963327"/>
                <a:ext cx="139680" cy="169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10BD171-C5EA-41A6-AC70-C46AFCA64BFC}"/>
              </a:ext>
            </a:extLst>
          </p:cNvPr>
          <p:cNvGrpSpPr/>
          <p:nvPr/>
        </p:nvGrpSpPr>
        <p:grpSpPr>
          <a:xfrm>
            <a:off x="7726230" y="2224247"/>
            <a:ext cx="245160" cy="2436120"/>
            <a:chOff x="7726230" y="2224247"/>
            <a:chExt cx="245160" cy="24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F19FA6-C42B-437C-B44C-69AA19449B4D}"/>
                    </a:ext>
                  </a:extLst>
                </p14:cNvPr>
                <p14:cNvContentPartPr/>
                <p14:nvPr/>
              </p14:nvContentPartPr>
              <p14:xfrm>
                <a:off x="7726230" y="2353127"/>
                <a:ext cx="72000" cy="2176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F19FA6-C42B-437C-B44C-69AA19449B4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17230" y="2344127"/>
                  <a:ext cx="89640" cy="21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94181DF-2692-43FF-B8EA-CB7C42D9EF8E}"/>
                    </a:ext>
                  </a:extLst>
                </p14:cNvPr>
                <p14:cNvContentPartPr/>
                <p14:nvPr/>
              </p14:nvContentPartPr>
              <p14:xfrm>
                <a:off x="7732710" y="2224247"/>
                <a:ext cx="217800" cy="2436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94181DF-2692-43FF-B8EA-CB7C42D9EF8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23710" y="2215247"/>
                  <a:ext cx="235440" cy="24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2F5BE9-960D-4C90-9C04-AA396992489E}"/>
                    </a:ext>
                  </a:extLst>
                </p14:cNvPr>
                <p14:cNvContentPartPr/>
                <p14:nvPr/>
              </p14:nvContentPartPr>
              <p14:xfrm>
                <a:off x="7806150" y="2425487"/>
                <a:ext cx="165240" cy="1874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2F5BE9-960D-4C90-9C04-AA396992489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97150" y="2416487"/>
                  <a:ext cx="182880" cy="18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2CA8441-EF10-42C5-A01E-28B82BE12D65}"/>
                  </a:ext>
                </a:extLst>
              </p14:cNvPr>
              <p14:cNvContentPartPr/>
              <p14:nvPr/>
            </p14:nvContentPartPr>
            <p14:xfrm>
              <a:off x="2812950" y="3126767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2CA8441-EF10-42C5-A01E-28B82BE12D6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803950" y="31181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16B9134-8D12-4DB1-ADAA-73CC92CC38C4}"/>
                  </a:ext>
                </a:extLst>
              </p14:cNvPr>
              <p14:cNvContentPartPr/>
              <p14:nvPr/>
            </p14:nvContentPartPr>
            <p14:xfrm>
              <a:off x="3155310" y="3473087"/>
              <a:ext cx="360" cy="7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16B9134-8D12-4DB1-ADAA-73CC92CC38C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46310" y="3464447"/>
                <a:ext cx="18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C8AD3E6-68B2-4AA1-AF48-B931C9915729}"/>
                  </a:ext>
                </a:extLst>
              </p14:cNvPr>
              <p14:cNvContentPartPr/>
              <p14:nvPr/>
            </p14:nvContentPartPr>
            <p14:xfrm>
              <a:off x="1462950" y="3498647"/>
              <a:ext cx="1727640" cy="1023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C8AD3E6-68B2-4AA1-AF48-B931C991572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454310" y="3489647"/>
                <a:ext cx="174528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8E2EF1A-4533-47B1-A9A9-1DC78E5F7F4F}"/>
                  </a:ext>
                </a:extLst>
              </p14:cNvPr>
              <p14:cNvContentPartPr/>
              <p14:nvPr/>
            </p14:nvContentPartPr>
            <p14:xfrm>
              <a:off x="3161430" y="3480647"/>
              <a:ext cx="875880" cy="946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8E2EF1A-4533-47B1-A9A9-1DC78E5F7F4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152790" y="3471647"/>
                <a:ext cx="8935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1CDA165-5E81-4BDB-AC9F-D398E4EA6DFF}"/>
                  </a:ext>
                </a:extLst>
              </p14:cNvPr>
              <p14:cNvContentPartPr/>
              <p14:nvPr/>
            </p14:nvContentPartPr>
            <p14:xfrm>
              <a:off x="3917430" y="4320527"/>
              <a:ext cx="278640" cy="187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1CDA165-5E81-4BDB-AC9F-D398E4EA6DF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908430" y="4311527"/>
                <a:ext cx="296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7EEADCA-0986-4D0B-8C07-838695694AB7}"/>
                  </a:ext>
                </a:extLst>
              </p14:cNvPr>
              <p14:cNvContentPartPr/>
              <p14:nvPr/>
            </p14:nvContentPartPr>
            <p14:xfrm>
              <a:off x="1365750" y="4387487"/>
              <a:ext cx="326520" cy="261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7EEADCA-0986-4D0B-8C07-838695694AB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56750" y="4378487"/>
                <a:ext cx="344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00850BE-356E-4A29-BFC5-EC0169B7D4FC}"/>
                  </a:ext>
                </a:extLst>
              </p14:cNvPr>
              <p14:cNvContentPartPr/>
              <p14:nvPr/>
            </p14:nvContentPartPr>
            <p14:xfrm>
              <a:off x="3929670" y="3542567"/>
              <a:ext cx="59040" cy="194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00850BE-356E-4A29-BFC5-EC0169B7D4F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920670" y="3533927"/>
                <a:ext cx="76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DD80309-13DF-484D-8320-1392B799F95D}"/>
                  </a:ext>
                </a:extLst>
              </p14:cNvPr>
              <p14:cNvContentPartPr/>
              <p14:nvPr/>
            </p14:nvContentPartPr>
            <p14:xfrm>
              <a:off x="8460630" y="3753527"/>
              <a:ext cx="88560" cy="886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DD80309-13DF-484D-8320-1392B799F95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451990" y="3744527"/>
                <a:ext cx="1062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9BC2E71-C201-4ED3-A7B5-69588F51AA37}"/>
                  </a:ext>
                </a:extLst>
              </p14:cNvPr>
              <p14:cNvContentPartPr/>
              <p14:nvPr/>
            </p14:nvContentPartPr>
            <p14:xfrm>
              <a:off x="2023110" y="3940727"/>
              <a:ext cx="89640" cy="221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9BC2E71-C201-4ED3-A7B5-69588F51AA3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014110" y="3932087"/>
                <a:ext cx="107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797132-D846-458D-9056-6B9B9DD7BC3D}"/>
                  </a:ext>
                </a:extLst>
              </p14:cNvPr>
              <p14:cNvContentPartPr/>
              <p14:nvPr/>
            </p14:nvContentPartPr>
            <p14:xfrm>
              <a:off x="4472550" y="2779007"/>
              <a:ext cx="34920" cy="221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797132-D846-458D-9056-6B9B9DD7BC3D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463910" y="2770007"/>
                <a:ext cx="5256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E5A4F82-1452-4100-8A87-259993D40798}"/>
              </a:ext>
            </a:extLst>
          </p:cNvPr>
          <p:cNvGrpSpPr/>
          <p:nvPr/>
        </p:nvGrpSpPr>
        <p:grpSpPr>
          <a:xfrm>
            <a:off x="9192870" y="1717367"/>
            <a:ext cx="173520" cy="3028320"/>
            <a:chOff x="9192870" y="1717367"/>
            <a:chExt cx="173520" cy="30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FA699BD-9D0F-4B50-A0B0-B05570E63324}"/>
                    </a:ext>
                  </a:extLst>
                </p14:cNvPr>
                <p14:cNvContentPartPr/>
                <p14:nvPr/>
              </p14:nvContentPartPr>
              <p14:xfrm>
                <a:off x="9192870" y="1717367"/>
                <a:ext cx="102600" cy="87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FA699BD-9D0F-4B50-A0B0-B05570E633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84230" y="1708367"/>
                  <a:ext cx="12024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8C87D9-9C9F-4E39-A5FF-67AC9C496695}"/>
                    </a:ext>
                  </a:extLst>
                </p14:cNvPr>
                <p14:cNvContentPartPr/>
                <p14:nvPr/>
              </p14:nvContentPartPr>
              <p14:xfrm>
                <a:off x="9256950" y="1822127"/>
                <a:ext cx="21960" cy="1394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8C87D9-9C9F-4E39-A5FF-67AC9C4966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47950" y="1813127"/>
                  <a:ext cx="39600" cy="14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D1A33E-84AC-4AD8-B894-9D80EB8EC604}"/>
                    </a:ext>
                  </a:extLst>
                </p14:cNvPr>
                <p14:cNvContentPartPr/>
                <p14:nvPr/>
              </p14:nvContentPartPr>
              <p14:xfrm>
                <a:off x="9237870" y="2683967"/>
                <a:ext cx="65880" cy="82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D1A33E-84AC-4AD8-B894-9D80EB8EC6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28870" y="2675327"/>
                  <a:ext cx="8352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CE8FDF-6C15-4AAE-9CDE-139874088917}"/>
                    </a:ext>
                  </a:extLst>
                </p14:cNvPr>
                <p14:cNvContentPartPr/>
                <p14:nvPr/>
              </p14:nvContentPartPr>
              <p14:xfrm>
                <a:off x="9276390" y="2225687"/>
                <a:ext cx="90000" cy="1793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CE8FDF-6C15-4AAE-9CDE-1398740889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267750" y="2216687"/>
                  <a:ext cx="107640" cy="18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C3FD24F-9230-4537-93C6-DA7E9EB242C8}"/>
                    </a:ext>
                  </a:extLst>
                </p14:cNvPr>
                <p14:cNvContentPartPr/>
                <p14:nvPr/>
              </p14:nvContentPartPr>
              <p14:xfrm>
                <a:off x="9226710" y="3560207"/>
                <a:ext cx="93600" cy="118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C3FD24F-9230-4537-93C6-DA7E9EB242C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17710" y="3551567"/>
                  <a:ext cx="111240" cy="12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F205601-AD8B-4C1B-8F43-352921CA40BC}"/>
                  </a:ext>
                </a:extLst>
              </p14:cNvPr>
              <p14:cNvContentPartPr/>
              <p14:nvPr/>
            </p14:nvContentPartPr>
            <p14:xfrm>
              <a:off x="3293550" y="3531407"/>
              <a:ext cx="360" cy="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F205601-AD8B-4C1B-8F43-352921CA40B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284550" y="3522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37FE3F7-79C3-4E33-854C-9D88D5297EF9}"/>
                  </a:ext>
                </a:extLst>
              </p14:cNvPr>
              <p14:cNvContentPartPr/>
              <p14:nvPr/>
            </p14:nvContentPartPr>
            <p14:xfrm>
              <a:off x="9286830" y="4751087"/>
              <a:ext cx="6948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37FE3F7-79C3-4E33-854C-9D88D5297EF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277830" y="4742087"/>
                <a:ext cx="8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602328D-E26D-484C-A587-9618FFD713A1}"/>
                  </a:ext>
                </a:extLst>
              </p14:cNvPr>
              <p14:cNvContentPartPr/>
              <p14:nvPr/>
            </p14:nvContentPartPr>
            <p14:xfrm>
              <a:off x="2054070" y="3981767"/>
              <a:ext cx="144360" cy="354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602328D-E26D-484C-A587-9618FFD713A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045430" y="3972767"/>
                <a:ext cx="162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1C71153-02FA-46E9-8261-8AA89D3E7DF9}"/>
                  </a:ext>
                </a:extLst>
              </p14:cNvPr>
              <p14:cNvContentPartPr/>
              <p14:nvPr/>
            </p14:nvContentPartPr>
            <p14:xfrm>
              <a:off x="4465350" y="2761727"/>
              <a:ext cx="123840" cy="255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1C71153-02FA-46E9-8261-8AA89D3E7DF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456350" y="2752727"/>
                <a:ext cx="14148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1239B8A-91FC-4042-92D1-9410F126EC4A}"/>
              </a:ext>
            </a:extLst>
          </p:cNvPr>
          <p:cNvGrpSpPr/>
          <p:nvPr/>
        </p:nvGrpSpPr>
        <p:grpSpPr>
          <a:xfrm>
            <a:off x="9836550" y="1621607"/>
            <a:ext cx="2273040" cy="3245760"/>
            <a:chOff x="9836550" y="1621607"/>
            <a:chExt cx="2273040" cy="32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DB0E05-070D-4E84-8950-81A801DE1A46}"/>
                    </a:ext>
                  </a:extLst>
                </p14:cNvPr>
                <p14:cNvContentPartPr/>
                <p14:nvPr/>
              </p14:nvContentPartPr>
              <p14:xfrm>
                <a:off x="9836550" y="1621607"/>
                <a:ext cx="398880" cy="324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DB0E05-070D-4E84-8950-81A801DE1A4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827550" y="1612607"/>
                  <a:ext cx="416520" cy="32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D08806-10B2-4C35-883D-EC22849218F8}"/>
                    </a:ext>
                  </a:extLst>
                </p14:cNvPr>
                <p14:cNvContentPartPr/>
                <p14:nvPr/>
              </p14:nvContentPartPr>
              <p14:xfrm>
                <a:off x="10345950" y="2511167"/>
                <a:ext cx="316440" cy="225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D08806-10B2-4C35-883D-EC22849218F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36950" y="2502527"/>
                  <a:ext cx="334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629DAF8-80D5-4E0E-9BAA-6881F43E98A2}"/>
                    </a:ext>
                  </a:extLst>
                </p14:cNvPr>
                <p14:cNvContentPartPr/>
                <p14:nvPr/>
              </p14:nvContentPartPr>
              <p14:xfrm>
                <a:off x="10782990" y="2465087"/>
                <a:ext cx="135360" cy="176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629DAF8-80D5-4E0E-9BAA-6881F43E98A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74350" y="2456447"/>
                  <a:ext cx="153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851A57-634F-4A07-93B1-B02D925C2F8F}"/>
                    </a:ext>
                  </a:extLst>
                </p14:cNvPr>
                <p14:cNvContentPartPr/>
                <p14:nvPr/>
              </p14:nvContentPartPr>
              <p14:xfrm>
                <a:off x="10954350" y="2478047"/>
                <a:ext cx="166320" cy="112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851A57-634F-4A07-93B1-B02D925C2F8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45350" y="2469407"/>
                  <a:ext cx="183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A2F0ADC-E20E-45A6-8AF7-217EACE876DE}"/>
                    </a:ext>
                  </a:extLst>
                </p14:cNvPr>
                <p14:cNvContentPartPr/>
                <p14:nvPr/>
              </p14:nvContentPartPr>
              <p14:xfrm>
                <a:off x="10955430" y="2493887"/>
                <a:ext cx="301320" cy="14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A2F0ADC-E20E-45A6-8AF7-217EACE876D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946430" y="2485247"/>
                  <a:ext cx="318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1C72C7-D21E-43DB-A12A-6A8D332D722C}"/>
                    </a:ext>
                  </a:extLst>
                </p14:cNvPr>
                <p14:cNvContentPartPr/>
                <p14:nvPr/>
              </p14:nvContentPartPr>
              <p14:xfrm>
                <a:off x="11298510" y="2339087"/>
                <a:ext cx="10800" cy="62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1C72C7-D21E-43DB-A12A-6A8D332D722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289870" y="2330087"/>
                  <a:ext cx="28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4E21FA3-86B3-40FC-AE9E-497DBBF947E3}"/>
                    </a:ext>
                  </a:extLst>
                </p14:cNvPr>
                <p14:cNvContentPartPr/>
                <p14:nvPr/>
              </p14:nvContentPartPr>
              <p14:xfrm>
                <a:off x="11340990" y="2483807"/>
                <a:ext cx="370440" cy="10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4E21FA3-86B3-40FC-AE9E-497DBBF947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331990" y="2474807"/>
                  <a:ext cx="388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477595-2D6E-4B14-9FDF-F1BD17D3EFEA}"/>
                    </a:ext>
                  </a:extLst>
                </p14:cNvPr>
                <p14:cNvContentPartPr/>
                <p14:nvPr/>
              </p14:nvContentPartPr>
              <p14:xfrm>
                <a:off x="11783430" y="2493167"/>
                <a:ext cx="99360" cy="133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477595-2D6E-4B14-9FDF-F1BD17D3EFE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74430" y="2484167"/>
                  <a:ext cx="117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C2893F-14A3-4083-980E-F64D42BC5288}"/>
                    </a:ext>
                  </a:extLst>
                </p14:cNvPr>
                <p14:cNvContentPartPr/>
                <p14:nvPr/>
              </p14:nvContentPartPr>
              <p14:xfrm>
                <a:off x="11642670" y="2482007"/>
                <a:ext cx="466920" cy="137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C2893F-14A3-4083-980E-F64D42BC528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633670" y="2473007"/>
                  <a:ext cx="48456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EAF13AD-88A8-4C52-8D1E-81BA348BD9D0}"/>
                  </a:ext>
                </a:extLst>
              </p14:cNvPr>
              <p14:cNvContentPartPr/>
              <p14:nvPr/>
            </p14:nvContentPartPr>
            <p14:xfrm>
              <a:off x="9030150" y="4462367"/>
              <a:ext cx="360" cy="26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EAF13AD-88A8-4C52-8D1E-81BA348BD9D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021150" y="4453727"/>
                <a:ext cx="180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8AD25D9-669C-4C56-A06B-181D098E92F3}"/>
              </a:ext>
            </a:extLst>
          </p:cNvPr>
          <p:cNvGrpSpPr/>
          <p:nvPr/>
        </p:nvGrpSpPr>
        <p:grpSpPr>
          <a:xfrm>
            <a:off x="2366190" y="1075487"/>
            <a:ext cx="4911120" cy="2503800"/>
            <a:chOff x="2366190" y="1075487"/>
            <a:chExt cx="4911120" cy="25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1CEF846-F8AA-4B24-87A5-D172208CAA9D}"/>
                    </a:ext>
                  </a:extLst>
                </p14:cNvPr>
                <p14:cNvContentPartPr/>
                <p14:nvPr/>
              </p14:nvContentPartPr>
              <p14:xfrm>
                <a:off x="3106710" y="2273207"/>
                <a:ext cx="2139480" cy="125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1CEF846-F8AA-4B24-87A5-D172208CAA9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098070" y="2264207"/>
                  <a:ext cx="2157120" cy="12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C96B635-C5B6-47AD-B0BB-3A97CDCBAA61}"/>
                    </a:ext>
                  </a:extLst>
                </p14:cNvPr>
                <p14:cNvContentPartPr/>
                <p14:nvPr/>
              </p14:nvContentPartPr>
              <p14:xfrm>
                <a:off x="5156910" y="2123087"/>
                <a:ext cx="330840" cy="444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C96B635-C5B6-47AD-B0BB-3A97CDCBAA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47910" y="2114447"/>
                  <a:ext cx="348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0799085-6EEA-4C7E-BBCB-665BE27DD425}"/>
                    </a:ext>
                  </a:extLst>
                </p14:cNvPr>
                <p14:cNvContentPartPr/>
                <p14:nvPr/>
              </p14:nvContentPartPr>
              <p14:xfrm>
                <a:off x="2387070" y="2628527"/>
                <a:ext cx="833760" cy="880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0799085-6EEA-4C7E-BBCB-665BE27DD4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78070" y="2619887"/>
                  <a:ext cx="85140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25861C-6048-48D0-AC2E-DCF1ACBBA58D}"/>
                    </a:ext>
                  </a:extLst>
                </p14:cNvPr>
                <p14:cNvContentPartPr/>
                <p14:nvPr/>
              </p14:nvContentPartPr>
              <p14:xfrm>
                <a:off x="2366190" y="2633207"/>
                <a:ext cx="317880" cy="17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25861C-6048-48D0-AC2E-DCF1ACBBA58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57550" y="2624207"/>
                  <a:ext cx="335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4F42FDF-CE40-41E3-A0C7-81DD4BDACE34}"/>
                    </a:ext>
                  </a:extLst>
                </p14:cNvPr>
                <p14:cNvContentPartPr/>
                <p14:nvPr/>
              </p14:nvContentPartPr>
              <p14:xfrm>
                <a:off x="2771190" y="2768567"/>
                <a:ext cx="349920" cy="192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4F42FDF-CE40-41E3-A0C7-81DD4BDACE3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62550" y="2759927"/>
                  <a:ext cx="367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F501F92-43DA-4457-8B5D-C84EA1B81038}"/>
                    </a:ext>
                  </a:extLst>
                </p14:cNvPr>
                <p14:cNvContentPartPr/>
                <p14:nvPr/>
              </p14:nvContentPartPr>
              <p14:xfrm>
                <a:off x="3657870" y="2944967"/>
                <a:ext cx="822600" cy="40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F501F92-43DA-4457-8B5D-C84EA1B8103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49230" y="2936327"/>
                  <a:ext cx="8402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DDDA70-4040-40DB-84A0-6501DE5C6673}"/>
                    </a:ext>
                  </a:extLst>
                </p14:cNvPr>
                <p14:cNvContentPartPr/>
                <p14:nvPr/>
              </p14:nvContentPartPr>
              <p14:xfrm>
                <a:off x="3398310" y="3192647"/>
                <a:ext cx="579960" cy="358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DDDA70-4040-40DB-84A0-6501DE5C66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89670" y="3184007"/>
                  <a:ext cx="597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E967CE-D27A-48A2-BEE9-58261B5AFB3D}"/>
                    </a:ext>
                  </a:extLst>
                </p14:cNvPr>
                <p14:cNvContentPartPr/>
                <p14:nvPr/>
              </p14:nvContentPartPr>
              <p14:xfrm>
                <a:off x="3303630" y="3474887"/>
                <a:ext cx="224280" cy="69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E967CE-D27A-48A2-BEE9-58261B5AFB3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94990" y="3466247"/>
                  <a:ext cx="241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8D239D-A9F7-4163-8D62-630AFE1C3C44}"/>
                    </a:ext>
                  </a:extLst>
                </p14:cNvPr>
                <p14:cNvContentPartPr/>
                <p14:nvPr/>
              </p14:nvContentPartPr>
              <p14:xfrm>
                <a:off x="3322350" y="3502967"/>
                <a:ext cx="123120" cy="76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8D239D-A9F7-4163-8D62-630AFE1C3C4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13350" y="3493967"/>
                  <a:ext cx="140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B436E38-6EF7-4FD6-9E57-A39086FBBABB}"/>
                    </a:ext>
                  </a:extLst>
                </p14:cNvPr>
                <p14:cNvContentPartPr/>
                <p14:nvPr/>
              </p14:nvContentPartPr>
              <p14:xfrm>
                <a:off x="2669670" y="2005007"/>
                <a:ext cx="208800" cy="300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B436E38-6EF7-4FD6-9E57-A39086FBBAB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60670" y="1996007"/>
                  <a:ext cx="226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8BEB46-E904-443E-AE05-4C555341D175}"/>
                    </a:ext>
                  </a:extLst>
                </p14:cNvPr>
                <p14:cNvContentPartPr/>
                <p14:nvPr/>
              </p14:nvContentPartPr>
              <p14:xfrm>
                <a:off x="2811870" y="1407767"/>
                <a:ext cx="2700000" cy="70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8BEB46-E904-443E-AE05-4C555341D17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02870" y="1398767"/>
                  <a:ext cx="271764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00D1394-FB1E-42F8-9B84-F4A65E86D117}"/>
                    </a:ext>
                  </a:extLst>
                </p14:cNvPr>
                <p14:cNvContentPartPr/>
                <p14:nvPr/>
              </p14:nvContentPartPr>
              <p14:xfrm>
                <a:off x="5251590" y="1759847"/>
                <a:ext cx="313920" cy="198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00D1394-FB1E-42F8-9B84-F4A65E86D1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242950" y="1751207"/>
                  <a:ext cx="331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5C4DD0-9951-484E-AA1A-1222C48A850C}"/>
                    </a:ext>
                  </a:extLst>
                </p14:cNvPr>
                <p14:cNvContentPartPr/>
                <p14:nvPr/>
              </p14:nvContentPartPr>
              <p14:xfrm>
                <a:off x="4913910" y="1095287"/>
                <a:ext cx="301320" cy="255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5C4DD0-9951-484E-AA1A-1222C48A850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904910" y="1086647"/>
                  <a:ext cx="318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768F739-EEC7-457E-B8D3-A36999B66AF4}"/>
                    </a:ext>
                  </a:extLst>
                </p14:cNvPr>
                <p14:cNvContentPartPr/>
                <p14:nvPr/>
              </p14:nvContentPartPr>
              <p14:xfrm>
                <a:off x="4921830" y="1287527"/>
                <a:ext cx="205560" cy="62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768F739-EEC7-457E-B8D3-A36999B66AF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12830" y="1278887"/>
                  <a:ext cx="223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E77196-464D-41D7-BFE5-95618234F2FF}"/>
                    </a:ext>
                  </a:extLst>
                </p14:cNvPr>
                <p14:cNvContentPartPr/>
                <p14:nvPr/>
              </p14:nvContentPartPr>
              <p14:xfrm>
                <a:off x="5035230" y="1268807"/>
                <a:ext cx="277920" cy="157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E77196-464D-41D7-BFE5-95618234F2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26230" y="1260167"/>
                  <a:ext cx="295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4D7ECD-8A41-4A67-9AFC-669537794D15}"/>
                    </a:ext>
                  </a:extLst>
                </p14:cNvPr>
                <p14:cNvContentPartPr/>
                <p14:nvPr/>
              </p14:nvContentPartPr>
              <p14:xfrm>
                <a:off x="5282550" y="1167647"/>
                <a:ext cx="12600" cy="58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4D7ECD-8A41-4A67-9AFC-669537794D1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73910" y="1159007"/>
                  <a:ext cx="30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C168CAB-78E9-488F-B406-82605D634939}"/>
                    </a:ext>
                  </a:extLst>
                </p14:cNvPr>
                <p14:cNvContentPartPr/>
                <p14:nvPr/>
              </p14:nvContentPartPr>
              <p14:xfrm>
                <a:off x="5368590" y="1223087"/>
                <a:ext cx="326880" cy="226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C168CAB-78E9-488F-B406-82605D63493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59590" y="1214087"/>
                  <a:ext cx="344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45484C8-2260-4B32-89CF-FCF40F3FBDF5}"/>
                    </a:ext>
                  </a:extLst>
                </p14:cNvPr>
                <p14:cNvContentPartPr/>
                <p14:nvPr/>
              </p14:nvContentPartPr>
              <p14:xfrm>
                <a:off x="5731830" y="1220567"/>
                <a:ext cx="208080" cy="86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45484C8-2260-4B32-89CF-FCF40F3FBDF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23190" y="1211927"/>
                  <a:ext cx="225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6929B11-853B-44D9-8343-BA369C3DED57}"/>
                    </a:ext>
                  </a:extLst>
                </p14:cNvPr>
                <p14:cNvContentPartPr/>
                <p14:nvPr/>
              </p14:nvContentPartPr>
              <p14:xfrm>
                <a:off x="6030270" y="1154327"/>
                <a:ext cx="172440" cy="13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6929B11-853B-44D9-8343-BA369C3DED5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21270" y="1145327"/>
                  <a:ext cx="190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CF9056D-C150-452A-909B-362F7B884FE1}"/>
                    </a:ext>
                  </a:extLst>
                </p14:cNvPr>
                <p14:cNvContentPartPr/>
                <p14:nvPr/>
              </p14:nvContentPartPr>
              <p14:xfrm>
                <a:off x="6246630" y="1206527"/>
                <a:ext cx="176760" cy="118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CF9056D-C150-452A-909B-362F7B884FE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37990" y="1197527"/>
                  <a:ext cx="19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BA2DAA7-1FD7-4AFB-847A-E074BF8ADC3E}"/>
                    </a:ext>
                  </a:extLst>
                </p14:cNvPr>
                <p14:cNvContentPartPr/>
                <p14:nvPr/>
              </p14:nvContentPartPr>
              <p14:xfrm>
                <a:off x="6465150" y="1075487"/>
                <a:ext cx="204840" cy="223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BA2DAA7-1FD7-4AFB-847A-E074BF8ADC3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56150" y="1066847"/>
                  <a:ext cx="222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3E8A734-6BDC-47C8-8EF0-1466C7546370}"/>
                    </a:ext>
                  </a:extLst>
                </p14:cNvPr>
                <p14:cNvContentPartPr/>
                <p14:nvPr/>
              </p14:nvContentPartPr>
              <p14:xfrm>
                <a:off x="6689070" y="1151447"/>
                <a:ext cx="207720" cy="108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3E8A734-6BDC-47C8-8EF0-1466C754637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80430" y="1142807"/>
                  <a:ext cx="22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E5504D3-D619-4D7A-8DDC-733038E53E2B}"/>
                    </a:ext>
                  </a:extLst>
                </p14:cNvPr>
                <p14:cNvContentPartPr/>
                <p14:nvPr/>
              </p14:nvContentPartPr>
              <p14:xfrm>
                <a:off x="6959430" y="1123727"/>
                <a:ext cx="114840" cy="120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E5504D3-D619-4D7A-8DDC-733038E53E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50430" y="1115087"/>
                  <a:ext cx="132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C3F5906-267D-42B6-B5AB-D6341E43F827}"/>
                    </a:ext>
                  </a:extLst>
                </p14:cNvPr>
                <p14:cNvContentPartPr/>
                <p14:nvPr/>
              </p14:nvContentPartPr>
              <p14:xfrm>
                <a:off x="6992190" y="1120847"/>
                <a:ext cx="285120" cy="144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C3F5906-267D-42B6-B5AB-D6341E43F82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83550" y="1112207"/>
                  <a:ext cx="30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F1623C6-8D16-484B-B289-4D0F2CAA8FD1}"/>
                    </a:ext>
                  </a:extLst>
                </p14:cNvPr>
                <p14:cNvContentPartPr/>
                <p14:nvPr/>
              </p14:nvContentPartPr>
              <p14:xfrm>
                <a:off x="5341230" y="1411007"/>
                <a:ext cx="1274760" cy="111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F1623C6-8D16-484B-B289-4D0F2CAA8FD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332590" y="1402007"/>
                  <a:ext cx="1292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92E5655-FA6C-422F-9E37-4CCB2C0EC06D}"/>
                    </a:ext>
                  </a:extLst>
                </p14:cNvPr>
                <p14:cNvContentPartPr/>
                <p14:nvPr/>
              </p14:nvContentPartPr>
              <p14:xfrm>
                <a:off x="5625990" y="1450967"/>
                <a:ext cx="1203120" cy="74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92E5655-FA6C-422F-9E37-4CCB2C0EC06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617350" y="1441967"/>
                  <a:ext cx="122076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8005CEF-C66C-43AA-A06A-8DAD487D6C31}"/>
                  </a:ext>
                </a:extLst>
              </p14:cNvPr>
              <p14:cNvContentPartPr/>
              <p14:nvPr/>
            </p14:nvContentPartPr>
            <p14:xfrm>
              <a:off x="4770270" y="4549487"/>
              <a:ext cx="212760" cy="280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8005CEF-C66C-43AA-A06A-8DAD487D6C3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761270" y="4540847"/>
                <a:ext cx="2304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6DC4C95-8AFF-471F-898E-893B424EBC3D}"/>
                  </a:ext>
                </a:extLst>
              </p14:cNvPr>
              <p14:cNvContentPartPr/>
              <p14:nvPr/>
            </p14:nvContentPartPr>
            <p14:xfrm>
              <a:off x="4843350" y="4715807"/>
              <a:ext cx="151920" cy="18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6DC4C95-8AFF-471F-898E-893B424EBC3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834350" y="4706807"/>
                <a:ext cx="169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B5AC3A0-8034-40B0-A219-A116FC922845}"/>
                  </a:ext>
                </a:extLst>
              </p14:cNvPr>
              <p14:cNvContentPartPr/>
              <p14:nvPr/>
            </p14:nvContentPartPr>
            <p14:xfrm>
              <a:off x="5203350" y="4672967"/>
              <a:ext cx="114840" cy="39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B5AC3A0-8034-40B0-A219-A116FC92284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194350" y="4664327"/>
                <a:ext cx="132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F838665-4849-42A6-9A59-500BB0DB0D2E}"/>
                  </a:ext>
                </a:extLst>
              </p14:cNvPr>
              <p14:cNvContentPartPr/>
              <p14:nvPr/>
            </p14:nvContentPartPr>
            <p14:xfrm>
              <a:off x="5220630" y="4715807"/>
              <a:ext cx="154080" cy="42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F838665-4849-42A6-9A59-500BB0DB0D2E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211990" y="4706807"/>
                <a:ext cx="171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C9CB4FC-BE3A-4D82-9AC6-10711658EF7B}"/>
                  </a:ext>
                </a:extLst>
              </p14:cNvPr>
              <p14:cNvContentPartPr/>
              <p14:nvPr/>
            </p14:nvContentPartPr>
            <p14:xfrm>
              <a:off x="5325750" y="4549487"/>
              <a:ext cx="198720" cy="326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C9CB4FC-BE3A-4D82-9AC6-10711658EF7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316750" y="4540847"/>
                <a:ext cx="21636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63B2EBA-B38E-4829-8596-AC9554CAAD0C}"/>
              </a:ext>
            </a:extLst>
          </p:cNvPr>
          <p:cNvGrpSpPr/>
          <p:nvPr/>
        </p:nvGrpSpPr>
        <p:grpSpPr>
          <a:xfrm>
            <a:off x="5714550" y="4468847"/>
            <a:ext cx="1018080" cy="468000"/>
            <a:chOff x="5714550" y="4468847"/>
            <a:chExt cx="101808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BB738B0-505A-4824-B0DF-A24D46D1777B}"/>
                    </a:ext>
                  </a:extLst>
                </p14:cNvPr>
                <p14:cNvContentPartPr/>
                <p14:nvPr/>
              </p14:nvContentPartPr>
              <p14:xfrm>
                <a:off x="5714550" y="4509527"/>
                <a:ext cx="270720" cy="38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BB738B0-505A-4824-B0DF-A24D46D1777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705910" y="4500887"/>
                  <a:ext cx="288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FBC594-38BC-40CA-A9CE-359EFCBB516B}"/>
                    </a:ext>
                  </a:extLst>
                </p14:cNvPr>
                <p14:cNvContentPartPr/>
                <p14:nvPr/>
              </p14:nvContentPartPr>
              <p14:xfrm>
                <a:off x="6133230" y="4483607"/>
                <a:ext cx="208800" cy="397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FBC594-38BC-40CA-A9CE-359EFCBB516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24590" y="4474967"/>
                  <a:ext cx="226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6489384-2186-41EE-AE25-1BE86FD83C26}"/>
                    </a:ext>
                  </a:extLst>
                </p14:cNvPr>
                <p14:cNvContentPartPr/>
                <p14:nvPr/>
              </p14:nvContentPartPr>
              <p14:xfrm>
                <a:off x="6404670" y="4577567"/>
                <a:ext cx="169200" cy="263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6489384-2186-41EE-AE25-1BE86FD83C2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95670" y="4568567"/>
                  <a:ext cx="186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3C776B3-C0C2-429F-B423-DBCB6E80915B}"/>
                    </a:ext>
                  </a:extLst>
                </p14:cNvPr>
                <p14:cNvContentPartPr/>
                <p14:nvPr/>
              </p14:nvContentPartPr>
              <p14:xfrm>
                <a:off x="6420150" y="4705727"/>
                <a:ext cx="205560" cy="42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3C776B3-C0C2-429F-B423-DBCB6E80915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411150" y="4696727"/>
                  <a:ext cx="223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F0F55AE-2074-4AB1-A10A-598A38B3CF42}"/>
                    </a:ext>
                  </a:extLst>
                </p14:cNvPr>
                <p14:cNvContentPartPr/>
                <p14:nvPr/>
              </p14:nvContentPartPr>
              <p14:xfrm>
                <a:off x="6465510" y="4468847"/>
                <a:ext cx="267120" cy="468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F0F55AE-2074-4AB1-A10A-598A38B3CF4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456510" y="4460207"/>
                  <a:ext cx="28476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06FFBA-4412-4ECE-AB7F-4F86A8A7D270}"/>
              </a:ext>
            </a:extLst>
          </p:cNvPr>
          <p:cNvGrpSpPr/>
          <p:nvPr/>
        </p:nvGrpSpPr>
        <p:grpSpPr>
          <a:xfrm>
            <a:off x="7130430" y="4805807"/>
            <a:ext cx="284040" cy="117000"/>
            <a:chOff x="7130430" y="4805807"/>
            <a:chExt cx="28404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5780AD3-6831-4706-A0AA-FD10633F5B02}"/>
                    </a:ext>
                  </a:extLst>
                </p14:cNvPr>
                <p14:cNvContentPartPr/>
                <p14:nvPr/>
              </p14:nvContentPartPr>
              <p14:xfrm>
                <a:off x="7130430" y="4805807"/>
                <a:ext cx="244800" cy="53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5780AD3-6831-4706-A0AA-FD10633F5B0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21790" y="4796807"/>
                  <a:ext cx="262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43BEBA-6E7E-41E5-8C84-8929DA89CD2F}"/>
                    </a:ext>
                  </a:extLst>
                </p14:cNvPr>
                <p14:cNvContentPartPr/>
                <p14:nvPr/>
              </p14:nvContentPartPr>
              <p14:xfrm>
                <a:off x="7175790" y="4892927"/>
                <a:ext cx="238680" cy="29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43BEBA-6E7E-41E5-8C84-8929DA89CD2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67150" y="4884287"/>
                  <a:ext cx="2563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BB646D0-90CF-4F7B-8FD5-679B7A5E3E1D}"/>
              </a:ext>
            </a:extLst>
          </p:cNvPr>
          <p:cNvGrpSpPr/>
          <p:nvPr/>
        </p:nvGrpSpPr>
        <p:grpSpPr>
          <a:xfrm>
            <a:off x="7681230" y="4561727"/>
            <a:ext cx="452160" cy="635400"/>
            <a:chOff x="7681230" y="4561727"/>
            <a:chExt cx="45216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8E3443-C614-4920-B8FF-9C1015503B19}"/>
                    </a:ext>
                  </a:extLst>
                </p14:cNvPr>
                <p14:cNvContentPartPr/>
                <p14:nvPr/>
              </p14:nvContentPartPr>
              <p14:xfrm>
                <a:off x="7782390" y="4764047"/>
                <a:ext cx="185760" cy="241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8E3443-C614-4920-B8FF-9C1015503B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773750" y="4755407"/>
                  <a:ext cx="203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C22954A-01DD-4A7D-8CC4-AFE89C76DFBF}"/>
                    </a:ext>
                  </a:extLst>
                </p14:cNvPr>
                <p14:cNvContentPartPr/>
                <p14:nvPr/>
              </p14:nvContentPartPr>
              <p14:xfrm>
                <a:off x="7762590" y="4904087"/>
                <a:ext cx="185040" cy="14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C22954A-01DD-4A7D-8CC4-AFE89C76DFB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53950" y="4895447"/>
                  <a:ext cx="202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02EACDB-91AF-4145-B786-DDC5EAFB0421}"/>
                    </a:ext>
                  </a:extLst>
                </p14:cNvPr>
                <p14:cNvContentPartPr/>
                <p14:nvPr/>
              </p14:nvContentPartPr>
              <p14:xfrm>
                <a:off x="8092710" y="4561727"/>
                <a:ext cx="40680" cy="165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02EACDB-91AF-4145-B786-DDC5EAFB042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083710" y="4552727"/>
                  <a:ext cx="58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CD5DD99-82A8-4D96-A89E-AC8A23A793D1}"/>
                    </a:ext>
                  </a:extLst>
                </p14:cNvPr>
                <p14:cNvContentPartPr/>
                <p14:nvPr/>
              </p14:nvContentPartPr>
              <p14:xfrm>
                <a:off x="7796790" y="5107487"/>
                <a:ext cx="277920" cy="28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CD5DD99-82A8-4D96-A89E-AC8A23A793D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87790" y="5098487"/>
                  <a:ext cx="295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DFF794B-723B-420B-8A0A-79D6F16E1C64}"/>
                    </a:ext>
                  </a:extLst>
                </p14:cNvPr>
                <p14:cNvContentPartPr/>
                <p14:nvPr/>
              </p14:nvContentPartPr>
              <p14:xfrm>
                <a:off x="7681230" y="5178047"/>
                <a:ext cx="408600" cy="19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DFF794B-723B-420B-8A0A-79D6F16E1C6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72230" y="5169047"/>
                  <a:ext cx="4262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E5B53ED-F661-4074-8A9D-D76BD72CEA73}"/>
              </a:ext>
            </a:extLst>
          </p:cNvPr>
          <p:cNvGrpSpPr/>
          <p:nvPr/>
        </p:nvGrpSpPr>
        <p:grpSpPr>
          <a:xfrm>
            <a:off x="7294590" y="6066887"/>
            <a:ext cx="206280" cy="96840"/>
            <a:chOff x="7294590" y="6066887"/>
            <a:chExt cx="20628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B344D01-2845-4742-A0F5-E62785E8EBB1}"/>
                    </a:ext>
                  </a:extLst>
                </p14:cNvPr>
                <p14:cNvContentPartPr/>
                <p14:nvPr/>
              </p14:nvContentPartPr>
              <p14:xfrm>
                <a:off x="7294590" y="6066887"/>
                <a:ext cx="178920" cy="27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B344D01-2845-4742-A0F5-E62785E8EBB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285590" y="6058247"/>
                  <a:ext cx="196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52BD6B4-B510-4D7F-A6C2-C52EACC15570}"/>
                    </a:ext>
                  </a:extLst>
                </p14:cNvPr>
                <p14:cNvContentPartPr/>
                <p14:nvPr/>
              </p14:nvContentPartPr>
              <p14:xfrm>
                <a:off x="7298550" y="6119807"/>
                <a:ext cx="202320" cy="43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52BD6B4-B510-4D7F-A6C2-C52EACC1557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89910" y="6111167"/>
                  <a:ext cx="21996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C8EA28C-0DB5-4CD8-83F5-B0CE12AAACD6}"/>
              </a:ext>
            </a:extLst>
          </p:cNvPr>
          <p:cNvGrpSpPr/>
          <p:nvPr/>
        </p:nvGrpSpPr>
        <p:grpSpPr>
          <a:xfrm>
            <a:off x="6166710" y="5803367"/>
            <a:ext cx="872280" cy="613080"/>
            <a:chOff x="6166710" y="5803367"/>
            <a:chExt cx="87228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69B1B3A-C7A5-4A6E-8D31-0A51B4434A54}"/>
                    </a:ext>
                  </a:extLst>
                </p14:cNvPr>
                <p14:cNvContentPartPr/>
                <p14:nvPr/>
              </p14:nvContentPartPr>
              <p14:xfrm>
                <a:off x="6166710" y="6059327"/>
                <a:ext cx="221400" cy="311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69B1B3A-C7A5-4A6E-8D31-0A51B4434A5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57710" y="6050687"/>
                  <a:ext cx="239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EB9345D-D652-4588-BCC8-5DC76CAE73E3}"/>
                    </a:ext>
                  </a:extLst>
                </p14:cNvPr>
                <p14:cNvContentPartPr/>
                <p14:nvPr/>
              </p14:nvContentPartPr>
              <p14:xfrm>
                <a:off x="6192990" y="6074447"/>
                <a:ext cx="316800" cy="166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EB9345D-D652-4588-BCC8-5DC76CAE73E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84350" y="6065447"/>
                  <a:ext cx="33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3E1050C-4708-4A3A-8964-0B182C8435BC}"/>
                    </a:ext>
                  </a:extLst>
                </p14:cNvPr>
                <p14:cNvContentPartPr/>
                <p14:nvPr/>
              </p14:nvContentPartPr>
              <p14:xfrm>
                <a:off x="6531390" y="5803367"/>
                <a:ext cx="18000" cy="273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3E1050C-4708-4A3A-8964-0B182C8435B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522750" y="5794727"/>
                  <a:ext cx="35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4C6750-6420-443E-B1B2-40740FD48E38}"/>
                    </a:ext>
                  </a:extLst>
                </p14:cNvPr>
                <p14:cNvContentPartPr/>
                <p14:nvPr/>
              </p14:nvContentPartPr>
              <p14:xfrm>
                <a:off x="6768630" y="6138527"/>
                <a:ext cx="137520" cy="147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4C6750-6420-443E-B1B2-40740FD48E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759630" y="6129527"/>
                  <a:ext cx="155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F69B77B-5947-4F0A-BC25-64765C873EB0}"/>
                    </a:ext>
                  </a:extLst>
                </p14:cNvPr>
                <p14:cNvContentPartPr/>
                <p14:nvPr/>
              </p14:nvContentPartPr>
              <p14:xfrm>
                <a:off x="6776910" y="6134927"/>
                <a:ext cx="179640" cy="113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F69B77B-5947-4F0A-BC25-64765C873E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767910" y="6125927"/>
                  <a:ext cx="197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EE3CA4E-ABD9-4A4E-89A2-44D15BC00C63}"/>
                    </a:ext>
                  </a:extLst>
                </p14:cNvPr>
                <p14:cNvContentPartPr/>
                <p14:nvPr/>
              </p14:nvContentPartPr>
              <p14:xfrm>
                <a:off x="7032510" y="6209087"/>
                <a:ext cx="6480" cy="207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EE3CA4E-ABD9-4A4E-89A2-44D15BC00C6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023870" y="6200087"/>
                  <a:ext cx="241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EA6FAC-1100-4107-9857-FEC173C6980A}"/>
              </a:ext>
            </a:extLst>
          </p:cNvPr>
          <p:cNvGrpSpPr/>
          <p:nvPr/>
        </p:nvGrpSpPr>
        <p:grpSpPr>
          <a:xfrm>
            <a:off x="7745310" y="5928647"/>
            <a:ext cx="648720" cy="380160"/>
            <a:chOff x="7745310" y="5928647"/>
            <a:chExt cx="6487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4895A0D-3F1A-41CB-A999-A43F4B0EDE57}"/>
                    </a:ext>
                  </a:extLst>
                </p14:cNvPr>
                <p14:cNvContentPartPr/>
                <p14:nvPr/>
              </p14:nvContentPartPr>
              <p14:xfrm>
                <a:off x="7754310" y="5928647"/>
                <a:ext cx="180720" cy="219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4895A0D-3F1A-41CB-A999-A43F4B0EDE5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745670" y="5920007"/>
                  <a:ext cx="198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C1F9702-7CAE-4D89-BD6F-1D152873A33B}"/>
                    </a:ext>
                  </a:extLst>
                </p14:cNvPr>
                <p14:cNvContentPartPr/>
                <p14:nvPr/>
              </p14:nvContentPartPr>
              <p14:xfrm>
                <a:off x="7745310" y="6020447"/>
                <a:ext cx="97200" cy="193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C1F9702-7CAE-4D89-BD6F-1D152873A33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36310" y="6011807"/>
                  <a:ext cx="114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C2F566C-0CD1-4AEC-8232-D0956E67A93E}"/>
                    </a:ext>
                  </a:extLst>
                </p14:cNvPr>
                <p14:cNvContentPartPr/>
                <p14:nvPr/>
              </p14:nvContentPartPr>
              <p14:xfrm>
                <a:off x="8072910" y="5988047"/>
                <a:ext cx="158040" cy="163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C2F566C-0CD1-4AEC-8232-D0956E67A93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064270" y="5979407"/>
                  <a:ext cx="175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6487F1-9FA9-4E16-8F9D-08AFE32103F4}"/>
                    </a:ext>
                  </a:extLst>
                </p14:cNvPr>
                <p14:cNvContentPartPr/>
                <p14:nvPr/>
              </p14:nvContentPartPr>
              <p14:xfrm>
                <a:off x="8079390" y="6011447"/>
                <a:ext cx="196200" cy="132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6487F1-9FA9-4E16-8F9D-08AFE32103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70390" y="6002447"/>
                  <a:ext cx="213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D6BBA3-6C36-4129-BB56-6C6B205508BC}"/>
                    </a:ext>
                  </a:extLst>
                </p14:cNvPr>
                <p14:cNvContentPartPr/>
                <p14:nvPr/>
              </p14:nvContentPartPr>
              <p14:xfrm>
                <a:off x="8377110" y="6066167"/>
                <a:ext cx="16920" cy="108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D6BBA3-6C36-4129-BB56-6C6B205508B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368470" y="6057167"/>
                  <a:ext cx="3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01D10C0-770B-48BB-AD1B-413CCE615EF6}"/>
                    </a:ext>
                  </a:extLst>
                </p14:cNvPr>
                <p14:cNvContentPartPr/>
                <p14:nvPr/>
              </p14:nvContentPartPr>
              <p14:xfrm>
                <a:off x="7973910" y="6109727"/>
                <a:ext cx="29160" cy="19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01D10C0-770B-48BB-AD1B-413CCE615EF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965270" y="6100727"/>
                  <a:ext cx="468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499C823-543D-4CFB-9D25-C89D2DAB578F}"/>
              </a:ext>
            </a:extLst>
          </p:cNvPr>
          <p:cNvGrpSpPr/>
          <p:nvPr/>
        </p:nvGrpSpPr>
        <p:grpSpPr>
          <a:xfrm>
            <a:off x="9519750" y="5506367"/>
            <a:ext cx="2510280" cy="581400"/>
            <a:chOff x="9519750" y="5506367"/>
            <a:chExt cx="2510280" cy="5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82CF20A-C97D-492A-B4BB-8A40334A560E}"/>
                    </a:ext>
                  </a:extLst>
                </p14:cNvPr>
                <p14:cNvContentPartPr/>
                <p14:nvPr/>
              </p14:nvContentPartPr>
              <p14:xfrm>
                <a:off x="9541710" y="5710487"/>
                <a:ext cx="154800" cy="328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82CF20A-C97D-492A-B4BB-8A40334A560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533070" y="5701487"/>
                  <a:ext cx="172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F1B1D36-B206-4071-9557-47D30642DD85}"/>
                    </a:ext>
                  </a:extLst>
                </p14:cNvPr>
                <p14:cNvContentPartPr/>
                <p14:nvPr/>
              </p14:nvContentPartPr>
              <p14:xfrm>
                <a:off x="9519750" y="5857367"/>
                <a:ext cx="270360" cy="87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F1B1D36-B206-4071-9557-47D30642DD8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511110" y="5848367"/>
                  <a:ext cx="28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05B0758-9E24-4F44-9FAB-BBBD876582F0}"/>
                    </a:ext>
                  </a:extLst>
                </p14:cNvPr>
                <p14:cNvContentPartPr/>
                <p14:nvPr/>
              </p14:nvContentPartPr>
              <p14:xfrm>
                <a:off x="9906390" y="5530487"/>
                <a:ext cx="30240" cy="223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05B0758-9E24-4F44-9FAB-BBBD876582F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97750" y="5521847"/>
                  <a:ext cx="47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1B3B7C1-7956-46B0-866E-3C2A1DCF4C77}"/>
                    </a:ext>
                  </a:extLst>
                </p14:cNvPr>
                <p14:cNvContentPartPr/>
                <p14:nvPr/>
              </p14:nvContentPartPr>
              <p14:xfrm>
                <a:off x="10082790" y="5849807"/>
                <a:ext cx="117000" cy="162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1B3B7C1-7956-46B0-866E-3C2A1DCF4C7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074150" y="5841167"/>
                  <a:ext cx="13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A94935C-1943-47DF-B1ED-ABB166E96C32}"/>
                    </a:ext>
                  </a:extLst>
                </p14:cNvPr>
                <p14:cNvContentPartPr/>
                <p14:nvPr/>
              </p14:nvContentPartPr>
              <p14:xfrm>
                <a:off x="10087110" y="5859887"/>
                <a:ext cx="183960" cy="115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A94935C-1943-47DF-B1ED-ABB166E96C3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78110" y="5851247"/>
                  <a:ext cx="201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76A304-C0EA-4FC8-8AAA-DC04BC5B96E9}"/>
                    </a:ext>
                  </a:extLst>
                </p14:cNvPr>
                <p14:cNvContentPartPr/>
                <p14:nvPr/>
              </p14:nvContentPartPr>
              <p14:xfrm>
                <a:off x="10362510" y="5889407"/>
                <a:ext cx="212760" cy="198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76A304-C0EA-4FC8-8AAA-DC04BC5B96E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353510" y="5880767"/>
                  <a:ext cx="230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F8E5686-4FDB-43A9-B532-34314846721F}"/>
                    </a:ext>
                  </a:extLst>
                </p14:cNvPr>
                <p14:cNvContentPartPr/>
                <p14:nvPr/>
              </p14:nvContentPartPr>
              <p14:xfrm>
                <a:off x="10700550" y="5774567"/>
                <a:ext cx="185040" cy="42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F8E5686-4FDB-43A9-B532-34314846721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91910" y="5765927"/>
                  <a:ext cx="20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88540F1-3E0C-458F-9CE3-9FFD1E9F418B}"/>
                    </a:ext>
                  </a:extLst>
                </p14:cNvPr>
                <p14:cNvContentPartPr/>
                <p14:nvPr/>
              </p14:nvContentPartPr>
              <p14:xfrm>
                <a:off x="10767510" y="5785727"/>
                <a:ext cx="182880" cy="70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88540F1-3E0C-458F-9CE3-9FFD1E9F418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758870" y="5777087"/>
                  <a:ext cx="200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F3E19B8-5205-4806-AE08-44580273C7DD}"/>
                    </a:ext>
                  </a:extLst>
                </p14:cNvPr>
                <p14:cNvContentPartPr/>
                <p14:nvPr/>
              </p14:nvContentPartPr>
              <p14:xfrm>
                <a:off x="11150190" y="5506367"/>
                <a:ext cx="146880" cy="203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F3E19B8-5205-4806-AE08-44580273C7D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141190" y="5497727"/>
                  <a:ext cx="164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33EF74C-CE6A-4334-A994-7179620B9FC5}"/>
                    </a:ext>
                  </a:extLst>
                </p14:cNvPr>
                <p14:cNvContentPartPr/>
                <p14:nvPr/>
              </p14:nvContentPartPr>
              <p14:xfrm>
                <a:off x="11142990" y="5663327"/>
                <a:ext cx="98280" cy="165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33EF74C-CE6A-4334-A994-7179620B9FC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133990" y="5654327"/>
                  <a:ext cx="115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31A2B5D-852F-48FA-BDBB-ED3EC02D2CD2}"/>
                    </a:ext>
                  </a:extLst>
                </p14:cNvPr>
                <p14:cNvContentPartPr/>
                <p14:nvPr/>
              </p14:nvContentPartPr>
              <p14:xfrm>
                <a:off x="11475990" y="5692127"/>
                <a:ext cx="175680" cy="181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31A2B5D-852F-48FA-BDBB-ED3EC02D2CD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467350" y="5683127"/>
                  <a:ext cx="193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03E7C6E-956E-4437-B591-A56D952A566B}"/>
                    </a:ext>
                  </a:extLst>
                </p14:cNvPr>
                <p14:cNvContentPartPr/>
                <p14:nvPr/>
              </p14:nvContentPartPr>
              <p14:xfrm>
                <a:off x="11653470" y="5548127"/>
                <a:ext cx="179640" cy="187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03E7C6E-956E-4437-B591-A56D952A566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644470" y="5539487"/>
                  <a:ext cx="197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958028C-F955-4F0F-A009-25EB8A2FE67C}"/>
                    </a:ext>
                  </a:extLst>
                </p14:cNvPr>
                <p14:cNvContentPartPr/>
                <p14:nvPr/>
              </p14:nvContentPartPr>
              <p14:xfrm>
                <a:off x="11657430" y="5572247"/>
                <a:ext cx="172440" cy="135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958028C-F955-4F0F-A009-25EB8A2FE67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648790" y="5563607"/>
                  <a:ext cx="190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1D343A3-786E-41B0-80B4-146F53D2C19F}"/>
                    </a:ext>
                  </a:extLst>
                </p14:cNvPr>
                <p14:cNvContentPartPr/>
                <p14:nvPr/>
              </p14:nvContentPartPr>
              <p14:xfrm>
                <a:off x="11883510" y="5661527"/>
                <a:ext cx="146520" cy="129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1D343A3-786E-41B0-80B4-146F53D2C19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874870" y="5652527"/>
                  <a:ext cx="1641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C1A2F85-0A15-4754-B6EB-55088C200235}"/>
              </a:ext>
            </a:extLst>
          </p:cNvPr>
          <p:cNvGrpSpPr/>
          <p:nvPr/>
        </p:nvGrpSpPr>
        <p:grpSpPr>
          <a:xfrm>
            <a:off x="8318430" y="4792847"/>
            <a:ext cx="1615320" cy="510480"/>
            <a:chOff x="8318430" y="4792847"/>
            <a:chExt cx="16153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31A85FE-D479-469C-8682-7583F80AB252}"/>
                    </a:ext>
                  </a:extLst>
                </p14:cNvPr>
                <p14:cNvContentPartPr/>
                <p14:nvPr/>
              </p14:nvContentPartPr>
              <p14:xfrm>
                <a:off x="8501310" y="4792847"/>
                <a:ext cx="190800" cy="194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31A85FE-D479-469C-8682-7583F80AB25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92670" y="4783847"/>
                  <a:ext cx="208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60D2DE4-CB40-409A-9F35-EE0568661D8F}"/>
                    </a:ext>
                  </a:extLst>
                </p14:cNvPr>
                <p14:cNvContentPartPr/>
                <p14:nvPr/>
              </p14:nvContentPartPr>
              <p14:xfrm>
                <a:off x="8530470" y="4843247"/>
                <a:ext cx="103680" cy="150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60D2DE4-CB40-409A-9F35-EE0568661D8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521830" y="4834607"/>
                  <a:ext cx="121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7DF2B49-4E4D-481E-9052-93AA7B11FA9D}"/>
                    </a:ext>
                  </a:extLst>
                </p14:cNvPr>
                <p14:cNvContentPartPr/>
                <p14:nvPr/>
              </p14:nvContentPartPr>
              <p14:xfrm>
                <a:off x="8747550" y="4905167"/>
                <a:ext cx="216720" cy="167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7DF2B49-4E4D-481E-9052-93AA7B11FA9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38550" y="4896167"/>
                  <a:ext cx="234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7DA44E5-DCCB-4FE7-98E7-776613D4B5DB}"/>
                    </a:ext>
                  </a:extLst>
                </p14:cNvPr>
                <p14:cNvContentPartPr/>
                <p14:nvPr/>
              </p14:nvContentPartPr>
              <p14:xfrm>
                <a:off x="9267030" y="4814087"/>
                <a:ext cx="185040" cy="1663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7DA44E5-DCCB-4FE7-98E7-776613D4B5D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58390" y="4805447"/>
                  <a:ext cx="202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7118F73-871C-452C-943E-04BBB28C98A2}"/>
                    </a:ext>
                  </a:extLst>
                </p14:cNvPr>
                <p14:cNvContentPartPr/>
                <p14:nvPr/>
              </p14:nvContentPartPr>
              <p14:xfrm>
                <a:off x="9292950" y="4802927"/>
                <a:ext cx="125280" cy="18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7118F73-871C-452C-943E-04BBB28C98A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84310" y="4794287"/>
                  <a:ext cx="142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8936ADD-72A2-4312-AC59-CD975860EC2F}"/>
                    </a:ext>
                  </a:extLst>
                </p14:cNvPr>
                <p14:cNvContentPartPr/>
                <p14:nvPr/>
              </p14:nvContentPartPr>
              <p14:xfrm>
                <a:off x="9620910" y="4905167"/>
                <a:ext cx="4320" cy="155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8936ADD-72A2-4312-AC59-CD975860EC2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611910" y="4896167"/>
                  <a:ext cx="21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E3FF41E-AE2E-43D8-B1E3-982F7DF71177}"/>
                    </a:ext>
                  </a:extLst>
                </p14:cNvPr>
                <p14:cNvContentPartPr/>
                <p14:nvPr/>
              </p14:nvContentPartPr>
              <p14:xfrm>
                <a:off x="8318430" y="5239967"/>
                <a:ext cx="783000" cy="63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E3FF41E-AE2E-43D8-B1E3-982F7DF7117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09790" y="5231327"/>
                  <a:ext cx="800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6955D65-13F8-47FC-A9B7-7398B8103A72}"/>
                    </a:ext>
                  </a:extLst>
                </p14:cNvPr>
                <p14:cNvContentPartPr/>
                <p14:nvPr/>
              </p14:nvContentPartPr>
              <p14:xfrm>
                <a:off x="9387990" y="5105687"/>
                <a:ext cx="545760" cy="784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6955D65-13F8-47FC-A9B7-7398B8103A7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378990" y="5096687"/>
                  <a:ext cx="563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E5CAF0-7CF0-443E-A52C-C03AFEAEAAE2}"/>
                    </a:ext>
                  </a:extLst>
                </p14:cNvPr>
                <p14:cNvContentPartPr/>
                <p14:nvPr/>
              </p14:nvContentPartPr>
              <p14:xfrm>
                <a:off x="8795790" y="4885727"/>
                <a:ext cx="49680" cy="208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E5CAF0-7CF0-443E-A52C-C03AFEAEAAE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787150" y="4876727"/>
                  <a:ext cx="67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6D4A6DE-DE7B-4E3A-B05B-3CF9EBBC5FC6}"/>
                    </a:ext>
                  </a:extLst>
                </p14:cNvPr>
                <p14:cNvContentPartPr/>
                <p14:nvPr/>
              </p14:nvContentPartPr>
              <p14:xfrm>
                <a:off x="9575910" y="4896527"/>
                <a:ext cx="141840" cy="1317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6D4A6DE-DE7B-4E3A-B05B-3CF9EBBC5FC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67270" y="4887527"/>
                  <a:ext cx="159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BCFDD7-FAB4-4490-871F-E71B3C9BD47C}"/>
                    </a:ext>
                  </a:extLst>
                </p14:cNvPr>
                <p14:cNvContentPartPr/>
                <p14:nvPr/>
              </p14:nvContentPartPr>
              <p14:xfrm>
                <a:off x="9519390" y="4922447"/>
                <a:ext cx="225360" cy="1296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BCFDD7-FAB4-4490-871F-E71B3C9BD47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10750" y="4913447"/>
                  <a:ext cx="243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B3DD375-418C-42AA-B748-3D7AEE8104D2}"/>
              </a:ext>
            </a:extLst>
          </p:cNvPr>
          <p:cNvGrpSpPr/>
          <p:nvPr/>
        </p:nvGrpSpPr>
        <p:grpSpPr>
          <a:xfrm>
            <a:off x="5644710" y="3316127"/>
            <a:ext cx="427320" cy="974880"/>
            <a:chOff x="5644710" y="3316127"/>
            <a:chExt cx="427320" cy="9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29E1417-F7DC-4705-8933-B061B5BCB0BD}"/>
                    </a:ext>
                  </a:extLst>
                </p14:cNvPr>
                <p14:cNvContentPartPr/>
                <p14:nvPr/>
              </p14:nvContentPartPr>
              <p14:xfrm>
                <a:off x="5888790" y="3316127"/>
                <a:ext cx="139680" cy="59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29E1417-F7DC-4705-8933-B061B5BCB0B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880150" y="3307487"/>
                  <a:ext cx="1573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38E1B71-3C81-46A7-9AE5-EE62EA7D1627}"/>
                    </a:ext>
                  </a:extLst>
                </p14:cNvPr>
                <p14:cNvContentPartPr/>
                <p14:nvPr/>
              </p14:nvContentPartPr>
              <p14:xfrm>
                <a:off x="5644710" y="3875927"/>
                <a:ext cx="427320" cy="415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38E1B71-3C81-46A7-9AE5-EE62EA7D162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635710" y="3866927"/>
                  <a:ext cx="444960" cy="43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655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395D0DA-554A-4D5D-9F4D-7664055A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7FFBB2-C02E-4C1E-A2F4-6CE238BBDEC5}"/>
              </a:ext>
            </a:extLst>
          </p:cNvPr>
          <p:cNvGrpSpPr/>
          <p:nvPr/>
        </p:nvGrpSpPr>
        <p:grpSpPr>
          <a:xfrm>
            <a:off x="6966630" y="690647"/>
            <a:ext cx="414000" cy="70920"/>
            <a:chOff x="6966630" y="690647"/>
            <a:chExt cx="41400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60DDA0-CB1D-4350-8C10-8995A34463DD}"/>
                    </a:ext>
                  </a:extLst>
                </p14:cNvPr>
                <p14:cNvContentPartPr/>
                <p14:nvPr/>
              </p14:nvContentPartPr>
              <p14:xfrm>
                <a:off x="6966630" y="711167"/>
                <a:ext cx="414000" cy="50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60DDA0-CB1D-4350-8C10-8995A34463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57630" y="702527"/>
                  <a:ext cx="431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168384-2E03-4317-9D9E-F80E8C058193}"/>
                    </a:ext>
                  </a:extLst>
                </p14:cNvPr>
                <p14:cNvContentPartPr/>
                <p14:nvPr/>
              </p14:nvContentPartPr>
              <p14:xfrm>
                <a:off x="7132590" y="690647"/>
                <a:ext cx="226080" cy="10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168384-2E03-4317-9D9E-F80E8C0581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3950" y="682007"/>
                  <a:ext cx="2437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0BD8BB-70DA-40AF-9514-370CDA556E86}"/>
              </a:ext>
            </a:extLst>
          </p:cNvPr>
          <p:cNvGrpSpPr/>
          <p:nvPr/>
        </p:nvGrpSpPr>
        <p:grpSpPr>
          <a:xfrm>
            <a:off x="7144830" y="1256927"/>
            <a:ext cx="262440" cy="94680"/>
            <a:chOff x="7144830" y="1256927"/>
            <a:chExt cx="26244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AB188B-C636-4118-80C1-5B95C73F7BC9}"/>
                    </a:ext>
                  </a:extLst>
                </p14:cNvPr>
                <p14:cNvContentPartPr/>
                <p14:nvPr/>
              </p14:nvContentPartPr>
              <p14:xfrm>
                <a:off x="7160310" y="1256927"/>
                <a:ext cx="246960" cy="5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AB188B-C636-4118-80C1-5B95C73F7B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1670" y="1247927"/>
                  <a:ext cx="264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C3B2EB-73A2-4DCA-83E3-1F2DDB2AB526}"/>
                    </a:ext>
                  </a:extLst>
                </p14:cNvPr>
                <p14:cNvContentPartPr/>
                <p14:nvPr/>
              </p14:nvContentPartPr>
              <p14:xfrm>
                <a:off x="7144830" y="1262327"/>
                <a:ext cx="155160" cy="8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C3B2EB-73A2-4DCA-83E3-1F2DDB2AB5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36190" y="1253687"/>
                  <a:ext cx="17280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BB0B70-8CEB-4708-83C2-B4F6F9F6FA99}"/>
                  </a:ext>
                </a:extLst>
              </p14:cNvPr>
              <p14:cNvContentPartPr/>
              <p14:nvPr/>
            </p14:nvContentPartPr>
            <p14:xfrm>
              <a:off x="7526430" y="190384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BB0B70-8CEB-4708-83C2-B4F6F9F6FA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17790" y="189484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F762FA7-BE3B-4916-BF3B-E1880EB98252}"/>
              </a:ext>
            </a:extLst>
          </p:cNvPr>
          <p:cNvGrpSpPr/>
          <p:nvPr/>
        </p:nvGrpSpPr>
        <p:grpSpPr>
          <a:xfrm>
            <a:off x="4107150" y="1435127"/>
            <a:ext cx="1767240" cy="190440"/>
            <a:chOff x="4107150" y="1435127"/>
            <a:chExt cx="17672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9FE0FE-70EC-4838-9C17-AF67EC1FF8E9}"/>
                    </a:ext>
                  </a:extLst>
                </p14:cNvPr>
                <p14:cNvContentPartPr/>
                <p14:nvPr/>
              </p14:nvContentPartPr>
              <p14:xfrm>
                <a:off x="4107150" y="1435127"/>
                <a:ext cx="1767240" cy="19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9FE0FE-70EC-4838-9C17-AF67EC1FF8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98150" y="1426127"/>
                  <a:ext cx="1784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F95640-A9C6-4FF5-8D5F-5A6183BB30CA}"/>
                    </a:ext>
                  </a:extLst>
                </p14:cNvPr>
                <p14:cNvContentPartPr/>
                <p14:nvPr/>
              </p14:nvContentPartPr>
              <p14:xfrm>
                <a:off x="4363830" y="1464647"/>
                <a:ext cx="1264320" cy="11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F95640-A9C6-4FF5-8D5F-5A6183BB30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4830" y="1456007"/>
                  <a:ext cx="128196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1267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D839BF1-9E38-4E2E-B078-CC079442F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2EDF479-0ED6-4C57-B617-AB981225DC7D}"/>
              </a:ext>
            </a:extLst>
          </p:cNvPr>
          <p:cNvGrpSpPr/>
          <p:nvPr/>
        </p:nvGrpSpPr>
        <p:grpSpPr>
          <a:xfrm>
            <a:off x="7096144" y="1285928"/>
            <a:ext cx="4852440" cy="3021120"/>
            <a:chOff x="7096144" y="1285928"/>
            <a:chExt cx="4852440" cy="30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AA7570-87A5-4A1B-8859-F591926363A7}"/>
                    </a:ext>
                  </a:extLst>
                </p14:cNvPr>
                <p14:cNvContentPartPr/>
                <p14:nvPr/>
              </p14:nvContentPartPr>
              <p14:xfrm>
                <a:off x="9473224" y="2649248"/>
                <a:ext cx="483120" cy="32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AA7570-87A5-4A1B-8859-F591926363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64224" y="2640608"/>
                  <a:ext cx="5007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9AAD8F-A9BF-4243-9E33-49DEE6DA758D}"/>
                    </a:ext>
                  </a:extLst>
                </p14:cNvPr>
                <p14:cNvContentPartPr/>
                <p14:nvPr/>
              </p14:nvContentPartPr>
              <p14:xfrm>
                <a:off x="9463864" y="2394728"/>
                <a:ext cx="1046880" cy="59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9AAD8F-A9BF-4243-9E33-49DEE6DA75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54864" y="2385728"/>
                  <a:ext cx="10645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15FC28-8CB7-4AD8-B993-C367D099B296}"/>
                    </a:ext>
                  </a:extLst>
                </p14:cNvPr>
                <p14:cNvContentPartPr/>
                <p14:nvPr/>
              </p14:nvContentPartPr>
              <p14:xfrm>
                <a:off x="9572584" y="2057408"/>
                <a:ext cx="1562400" cy="83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15FC28-8CB7-4AD8-B993-C367D099B2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63584" y="2048768"/>
                  <a:ext cx="158004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0C440F-A8F8-4950-99FC-6239591B6C4B}"/>
                    </a:ext>
                  </a:extLst>
                </p14:cNvPr>
                <p14:cNvContentPartPr/>
                <p14:nvPr/>
              </p14:nvContentPartPr>
              <p14:xfrm>
                <a:off x="10358104" y="1845368"/>
                <a:ext cx="1184040" cy="56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0C440F-A8F8-4950-99FC-6239591B6C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49464" y="1836368"/>
                  <a:ext cx="12016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31B148-3161-40AE-82D5-94A81DCE4535}"/>
                    </a:ext>
                  </a:extLst>
                </p14:cNvPr>
                <p14:cNvContentPartPr/>
                <p14:nvPr/>
              </p14:nvContentPartPr>
              <p14:xfrm>
                <a:off x="10955344" y="1780928"/>
                <a:ext cx="753840" cy="33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31B148-3161-40AE-82D5-94A81DCE45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46344" y="1771928"/>
                  <a:ext cx="771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A9A503-4434-41FD-ABBA-D2CE14716DF7}"/>
                    </a:ext>
                  </a:extLst>
                </p14:cNvPr>
                <p14:cNvContentPartPr/>
                <p14:nvPr/>
              </p14:nvContentPartPr>
              <p14:xfrm>
                <a:off x="11529184" y="1677968"/>
                <a:ext cx="293040" cy="339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A9A503-4434-41FD-ABBA-D2CE14716D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20544" y="1668968"/>
                  <a:ext cx="3106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F4CABD-AB5E-404E-BCDD-D060BC49363B}"/>
                    </a:ext>
                  </a:extLst>
                </p14:cNvPr>
                <p14:cNvContentPartPr/>
                <p14:nvPr/>
              </p14:nvContentPartPr>
              <p14:xfrm>
                <a:off x="11699824" y="1739528"/>
                <a:ext cx="81360" cy="17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F4CABD-AB5E-404E-BCDD-D060BC4936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90824" y="1730888"/>
                  <a:ext cx="99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73BDBA-94E2-4EEA-96DC-9BA1E0F6181F}"/>
                    </a:ext>
                  </a:extLst>
                </p14:cNvPr>
                <p14:cNvContentPartPr/>
                <p14:nvPr/>
              </p14:nvContentPartPr>
              <p14:xfrm>
                <a:off x="7792384" y="2873168"/>
                <a:ext cx="1864800" cy="94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73BDBA-94E2-4EEA-96DC-9BA1E0F618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3744" y="2864528"/>
                  <a:ext cx="188244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E8FAF6-0085-4CAC-B327-732D11BD341C}"/>
                    </a:ext>
                  </a:extLst>
                </p14:cNvPr>
                <p14:cNvContentPartPr/>
                <p14:nvPr/>
              </p14:nvContentPartPr>
              <p14:xfrm>
                <a:off x="7250584" y="3377168"/>
                <a:ext cx="1377000" cy="82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E8FAF6-0085-4CAC-B327-732D11BD34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41584" y="3368528"/>
                  <a:ext cx="139464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E2B682-C58C-4BFD-AE2B-F4321C7AF0FB}"/>
                    </a:ext>
                  </a:extLst>
                </p14:cNvPr>
                <p14:cNvContentPartPr/>
                <p14:nvPr/>
              </p14:nvContentPartPr>
              <p14:xfrm>
                <a:off x="7096144" y="4029848"/>
                <a:ext cx="471600" cy="27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E2B682-C58C-4BFD-AE2B-F4321C7AF0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87144" y="4021208"/>
                  <a:ext cx="489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8C2E68-5192-4A80-8FB9-9A7EED22B0D6}"/>
                    </a:ext>
                  </a:extLst>
                </p14:cNvPr>
                <p14:cNvContentPartPr/>
                <p14:nvPr/>
              </p14:nvContentPartPr>
              <p14:xfrm>
                <a:off x="8637664" y="1947248"/>
                <a:ext cx="884160" cy="9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8C2E68-5192-4A80-8FB9-9A7EED22B0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29024" y="1938608"/>
                  <a:ext cx="90180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B54CBD-071B-4569-9036-7D01BA91E30E}"/>
                    </a:ext>
                  </a:extLst>
                </p14:cNvPr>
                <p14:cNvContentPartPr/>
                <p14:nvPr/>
              </p14:nvContentPartPr>
              <p14:xfrm>
                <a:off x="8657824" y="1901528"/>
                <a:ext cx="428760" cy="30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B54CBD-071B-4569-9036-7D01BA91E3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49184" y="1892528"/>
                  <a:ext cx="446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7FE65D-ED2E-4D36-BE0D-95759E8C113C}"/>
                    </a:ext>
                  </a:extLst>
                </p14:cNvPr>
                <p14:cNvContentPartPr/>
                <p14:nvPr/>
              </p14:nvContentPartPr>
              <p14:xfrm>
                <a:off x="9560704" y="3009968"/>
                <a:ext cx="844560" cy="105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7FE65D-ED2E-4D36-BE0D-95759E8C11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52064" y="3000968"/>
                  <a:ext cx="862200" cy="10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7A6952-9ABF-47B2-B80A-79ADC1CEFBBB}"/>
                    </a:ext>
                  </a:extLst>
                </p14:cNvPr>
                <p14:cNvContentPartPr/>
                <p14:nvPr/>
              </p14:nvContentPartPr>
              <p14:xfrm>
                <a:off x="10242544" y="3754448"/>
                <a:ext cx="463680" cy="52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7A6952-9ABF-47B2-B80A-79ADC1CEFB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33904" y="3745448"/>
                  <a:ext cx="4813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3656F8-9CCD-454E-A07A-918F8C4EF818}"/>
                    </a:ext>
                  </a:extLst>
                </p14:cNvPr>
                <p14:cNvContentPartPr/>
                <p14:nvPr/>
              </p14:nvContentPartPr>
              <p14:xfrm>
                <a:off x="11628184" y="1285928"/>
                <a:ext cx="204840" cy="18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3656F8-9CCD-454E-A07A-918F8C4EF8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19544" y="1276928"/>
                  <a:ext cx="222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82A2C4-E9DD-4710-AA50-0F9D86D33081}"/>
                    </a:ext>
                  </a:extLst>
                </p14:cNvPr>
                <p14:cNvContentPartPr/>
                <p14:nvPr/>
              </p14:nvContentPartPr>
              <p14:xfrm>
                <a:off x="11921224" y="1465208"/>
                <a:ext cx="27360" cy="23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82A2C4-E9DD-4710-AA50-0F9D86D3308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912584" y="1456208"/>
                  <a:ext cx="45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872FB4-B15D-429C-83A8-641DF8B1B8E2}"/>
                    </a:ext>
                  </a:extLst>
                </p14:cNvPr>
                <p14:cNvContentPartPr/>
                <p14:nvPr/>
              </p14:nvContentPartPr>
              <p14:xfrm>
                <a:off x="8731984" y="1392128"/>
                <a:ext cx="243360" cy="19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872FB4-B15D-429C-83A8-641DF8B1B8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2984" y="1383488"/>
                  <a:ext cx="261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D152BB-B6D4-45FC-9B9D-36812508442E}"/>
                    </a:ext>
                  </a:extLst>
                </p14:cNvPr>
                <p14:cNvContentPartPr/>
                <p14:nvPr/>
              </p14:nvContentPartPr>
              <p14:xfrm>
                <a:off x="9156064" y="1428128"/>
                <a:ext cx="352080" cy="213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D152BB-B6D4-45FC-9B9D-3681250844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47424" y="1419128"/>
                  <a:ext cx="369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761388-A751-4D04-8E5F-2C2DA9254BBD}"/>
                    </a:ext>
                  </a:extLst>
                </p14:cNvPr>
                <p14:cNvContentPartPr/>
                <p14:nvPr/>
              </p14:nvContentPartPr>
              <p14:xfrm>
                <a:off x="7405024" y="3935528"/>
                <a:ext cx="263520" cy="31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761388-A751-4D04-8E5F-2C2DA9254BB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96024" y="3926888"/>
                  <a:ext cx="281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21CE60-AE9B-4E37-A2A0-81FB592E675A}"/>
                    </a:ext>
                  </a:extLst>
                </p14:cNvPr>
                <p14:cNvContentPartPr/>
                <p14:nvPr/>
              </p14:nvContentPartPr>
              <p14:xfrm>
                <a:off x="8864824" y="3435488"/>
                <a:ext cx="337320" cy="39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21CE60-AE9B-4E37-A2A0-81FB592E675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55824" y="3426488"/>
                  <a:ext cx="354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33BDD2-B8E4-4C14-B07E-CD327F50992E}"/>
                    </a:ext>
                  </a:extLst>
                </p14:cNvPr>
                <p14:cNvContentPartPr/>
                <p14:nvPr/>
              </p14:nvContentPartPr>
              <p14:xfrm>
                <a:off x="9505264" y="2811608"/>
                <a:ext cx="145440" cy="28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33BDD2-B8E4-4C14-B07E-CD327F50992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96624" y="2802608"/>
                  <a:ext cx="163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BBA012-451E-4346-BED8-81B8E2D8C625}"/>
                    </a:ext>
                  </a:extLst>
                </p14:cNvPr>
                <p14:cNvContentPartPr/>
                <p14:nvPr/>
              </p14:nvContentPartPr>
              <p14:xfrm>
                <a:off x="10130584" y="2067128"/>
                <a:ext cx="179640" cy="38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BBA012-451E-4346-BED8-81B8E2D8C6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21944" y="2058128"/>
                  <a:ext cx="197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23BDE8-426F-4A15-A382-D60F071110B1}"/>
                    </a:ext>
                  </a:extLst>
                </p14:cNvPr>
                <p14:cNvContentPartPr/>
                <p14:nvPr/>
              </p14:nvContentPartPr>
              <p14:xfrm>
                <a:off x="11576344" y="1870928"/>
                <a:ext cx="182880" cy="36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23BDE8-426F-4A15-A382-D60F071110B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67344" y="1862288"/>
                  <a:ext cx="2005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CA1E79-5A5F-4ACF-8A34-63E31BD14343}"/>
                    </a:ext>
                  </a:extLst>
                </p14:cNvPr>
                <p14:cNvContentPartPr/>
                <p14:nvPr/>
              </p14:nvContentPartPr>
              <p14:xfrm>
                <a:off x="9164344" y="2238128"/>
                <a:ext cx="901800" cy="37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CA1E79-5A5F-4ACF-8A34-63E31BD143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55344" y="2229488"/>
                  <a:ext cx="9194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DE9E3E-1FD0-4D24-90FF-E5A44CE82830}"/>
                    </a:ext>
                  </a:extLst>
                </p14:cNvPr>
                <p14:cNvContentPartPr/>
                <p14:nvPr/>
              </p14:nvContentPartPr>
              <p14:xfrm>
                <a:off x="9158944" y="3229928"/>
                <a:ext cx="482400" cy="24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DE9E3E-1FD0-4D24-90FF-E5A44CE8283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49944" y="3220928"/>
                  <a:ext cx="5000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45E22B-F7AC-4EA9-AB9F-D618E3558009}"/>
              </a:ext>
            </a:extLst>
          </p:cNvPr>
          <p:cNvGrpSpPr/>
          <p:nvPr/>
        </p:nvGrpSpPr>
        <p:grpSpPr>
          <a:xfrm>
            <a:off x="372424" y="3812408"/>
            <a:ext cx="5460840" cy="2143440"/>
            <a:chOff x="372424" y="3812408"/>
            <a:chExt cx="546084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CE7B78-7634-4854-A273-0FAE1F77FBE6}"/>
                    </a:ext>
                  </a:extLst>
                </p14:cNvPr>
                <p14:cNvContentPartPr/>
                <p14:nvPr/>
              </p14:nvContentPartPr>
              <p14:xfrm>
                <a:off x="372424" y="4706648"/>
                <a:ext cx="151560" cy="339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CE7B78-7634-4854-A273-0FAE1F77FB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3784" y="4698008"/>
                  <a:ext cx="169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F4F89C-6B41-43EE-9D50-394E630B6265}"/>
                    </a:ext>
                  </a:extLst>
                </p14:cNvPr>
                <p14:cNvContentPartPr/>
                <p14:nvPr/>
              </p14:nvContentPartPr>
              <p14:xfrm>
                <a:off x="582664" y="5009048"/>
                <a:ext cx="72720" cy="26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F4F89C-6B41-43EE-9D50-394E630B62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4024" y="5000048"/>
                  <a:ext cx="90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6669AA-0C1F-4B1D-8ABD-3F008ECA358A}"/>
                    </a:ext>
                  </a:extLst>
                </p14:cNvPr>
                <p14:cNvContentPartPr/>
                <p14:nvPr/>
              </p14:nvContentPartPr>
              <p14:xfrm>
                <a:off x="819184" y="4962968"/>
                <a:ext cx="234000" cy="3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6669AA-0C1F-4B1D-8ABD-3F008ECA35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0184" y="4953968"/>
                  <a:ext cx="251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2372CF-97FA-40CF-9870-D57C246E60C6}"/>
                    </a:ext>
                  </a:extLst>
                </p14:cNvPr>
                <p14:cNvContentPartPr/>
                <p14:nvPr/>
              </p14:nvContentPartPr>
              <p14:xfrm>
                <a:off x="852664" y="5005088"/>
                <a:ext cx="226080" cy="65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2372CF-97FA-40CF-9870-D57C246E60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664" y="4996448"/>
                  <a:ext cx="243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68D23D-E85B-4AED-8C5B-4F8EF8EA6D1A}"/>
                    </a:ext>
                  </a:extLst>
                </p14:cNvPr>
                <p14:cNvContentPartPr/>
                <p14:nvPr/>
              </p14:nvContentPartPr>
              <p14:xfrm>
                <a:off x="1381864" y="4697648"/>
                <a:ext cx="266040" cy="39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68D23D-E85B-4AED-8C5B-4F8EF8EA6D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73224" y="4688648"/>
                  <a:ext cx="2836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8B49B5-749D-42F6-AF07-6EE4494A0B91}"/>
                    </a:ext>
                  </a:extLst>
                </p14:cNvPr>
                <p14:cNvContentPartPr/>
                <p14:nvPr/>
              </p14:nvContentPartPr>
              <p14:xfrm>
                <a:off x="1796584" y="4764608"/>
                <a:ext cx="185760" cy="25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8B49B5-749D-42F6-AF07-6EE4494A0B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87944" y="4755968"/>
                  <a:ext cx="203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71EC4B-D967-4711-BB33-011B4BC111DD}"/>
                    </a:ext>
                  </a:extLst>
                </p14:cNvPr>
                <p14:cNvContentPartPr/>
                <p14:nvPr/>
              </p14:nvContentPartPr>
              <p14:xfrm>
                <a:off x="2183584" y="4719968"/>
                <a:ext cx="152280" cy="25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71EC4B-D967-4711-BB33-011B4BC111D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74584" y="4711328"/>
                  <a:ext cx="169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A9DBAB-39DF-441D-AFDE-3D6B17A97B97}"/>
                    </a:ext>
                  </a:extLst>
                </p14:cNvPr>
                <p14:cNvContentPartPr/>
                <p14:nvPr/>
              </p14:nvContentPartPr>
              <p14:xfrm>
                <a:off x="2136424" y="4735808"/>
                <a:ext cx="47520" cy="74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A9DBAB-39DF-441D-AFDE-3D6B17A97B9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27784" y="4726808"/>
                  <a:ext cx="65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E611CC-8F05-4313-BCA1-88D8972865F6}"/>
                    </a:ext>
                  </a:extLst>
                </p14:cNvPr>
                <p14:cNvContentPartPr/>
                <p14:nvPr/>
              </p14:nvContentPartPr>
              <p14:xfrm>
                <a:off x="2477704" y="4964048"/>
                <a:ext cx="360" cy="36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E611CC-8F05-4313-BCA1-88D8972865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68704" y="4955408"/>
                  <a:ext cx="18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B1588D2-AFA8-4B79-AFEC-1CE8EBF14EA0}"/>
                    </a:ext>
                  </a:extLst>
                </p14:cNvPr>
                <p14:cNvContentPartPr/>
                <p14:nvPr/>
              </p14:nvContentPartPr>
              <p14:xfrm>
                <a:off x="456304" y="5544368"/>
                <a:ext cx="152280" cy="28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B1588D2-AFA8-4B79-AFEC-1CE8EBF14EA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7664" y="5535728"/>
                  <a:ext cx="169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00103A-B7F4-44C5-BD15-1219F119F040}"/>
                    </a:ext>
                  </a:extLst>
                </p14:cNvPr>
                <p14:cNvContentPartPr/>
                <p14:nvPr/>
              </p14:nvContentPartPr>
              <p14:xfrm>
                <a:off x="757264" y="5705648"/>
                <a:ext cx="232560" cy="240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00103A-B7F4-44C5-BD15-1219F119F04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8264" y="5697008"/>
                  <a:ext cx="250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DB343C-4223-41D4-B6F2-845E02EC47FA}"/>
                    </a:ext>
                  </a:extLst>
                </p14:cNvPr>
                <p14:cNvContentPartPr/>
                <p14:nvPr/>
              </p14:nvContentPartPr>
              <p14:xfrm>
                <a:off x="1106464" y="5514128"/>
                <a:ext cx="189720" cy="8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DB343C-4223-41D4-B6F2-845E02EC47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7464" y="5505128"/>
                  <a:ext cx="20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99A5C74-FB3C-43B4-A319-66DAB5275F64}"/>
                    </a:ext>
                  </a:extLst>
                </p14:cNvPr>
                <p14:cNvContentPartPr/>
                <p14:nvPr/>
              </p14:nvContentPartPr>
              <p14:xfrm>
                <a:off x="1138504" y="5534648"/>
                <a:ext cx="291960" cy="13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99A5C74-FB3C-43B4-A319-66DAB5275F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29864" y="5525648"/>
                  <a:ext cx="309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C6406E-FBE2-4242-B1AB-059A0CD4F4D8}"/>
                    </a:ext>
                  </a:extLst>
                </p14:cNvPr>
                <p14:cNvContentPartPr/>
                <p14:nvPr/>
              </p14:nvContentPartPr>
              <p14:xfrm>
                <a:off x="1624864" y="5509088"/>
                <a:ext cx="64800" cy="25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C6406E-FBE2-4242-B1AB-059A0CD4F4D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15864" y="5500448"/>
                  <a:ext cx="82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39A193-0653-4254-8EFF-F290B14B6C1B}"/>
                    </a:ext>
                  </a:extLst>
                </p14:cNvPr>
                <p14:cNvContentPartPr/>
                <p14:nvPr/>
              </p14:nvContentPartPr>
              <p14:xfrm>
                <a:off x="1880104" y="5423408"/>
                <a:ext cx="146160" cy="234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39A193-0653-4254-8EFF-F290B14B6C1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71104" y="5414768"/>
                  <a:ext cx="163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1D2EE6-28D4-4A99-8681-D7B4CC2F89DC}"/>
                    </a:ext>
                  </a:extLst>
                </p14:cNvPr>
                <p14:cNvContentPartPr/>
                <p14:nvPr/>
              </p14:nvContentPartPr>
              <p14:xfrm>
                <a:off x="2269264" y="5336288"/>
                <a:ext cx="209880" cy="267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1D2EE6-28D4-4A99-8681-D7B4CC2F89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60624" y="5327648"/>
                  <a:ext cx="227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FFFB60-F388-483B-A922-41AB01CDC7E6}"/>
                    </a:ext>
                  </a:extLst>
                </p14:cNvPr>
                <p14:cNvContentPartPr/>
                <p14:nvPr/>
              </p14:nvContentPartPr>
              <p14:xfrm>
                <a:off x="2159464" y="5326568"/>
                <a:ext cx="314640" cy="294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FFFB60-F388-483B-A922-41AB01CDC7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50464" y="5317928"/>
                  <a:ext cx="332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886284-26D4-48C2-BEA5-0463DE5F2E09}"/>
                    </a:ext>
                  </a:extLst>
                </p14:cNvPr>
                <p14:cNvContentPartPr/>
                <p14:nvPr/>
              </p14:nvContentPartPr>
              <p14:xfrm>
                <a:off x="2566264" y="4289408"/>
                <a:ext cx="726840" cy="1666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886284-26D4-48C2-BEA5-0463DE5F2E0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57264" y="4280408"/>
                  <a:ext cx="744480" cy="16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47E2D3-EEBA-4A38-8C65-F12FEF811586}"/>
                    </a:ext>
                  </a:extLst>
                </p14:cNvPr>
                <p14:cNvContentPartPr/>
                <p14:nvPr/>
              </p14:nvContentPartPr>
              <p14:xfrm>
                <a:off x="3290224" y="4051808"/>
                <a:ext cx="2474280" cy="100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47E2D3-EEBA-4A38-8C65-F12FEF8115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81224" y="4042808"/>
                  <a:ext cx="2491920" cy="10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02A272-730D-4160-964E-7524BF93838E}"/>
                    </a:ext>
                  </a:extLst>
                </p14:cNvPr>
                <p14:cNvContentPartPr/>
                <p14:nvPr/>
              </p14:nvContentPartPr>
              <p14:xfrm>
                <a:off x="5253664" y="3812408"/>
                <a:ext cx="579600" cy="66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02A272-730D-4160-964E-7524BF9383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44664" y="3803408"/>
                  <a:ext cx="597240" cy="67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678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072DD3-E8C4-4DE7-A975-21CD62FDB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3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radar chart&#10;&#10;Description automatically generated">
            <a:extLst>
              <a:ext uri="{FF2B5EF4-FFF2-40B4-BE49-F238E27FC236}">
                <a16:creationId xmlns:a16="http://schemas.microsoft.com/office/drawing/2014/main" id="{87568182-0AEF-49D1-B127-33880A23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E8A9E-6E3F-4873-BCBE-6F845656DC25}"/>
              </a:ext>
            </a:extLst>
          </p:cNvPr>
          <p:cNvGrpSpPr/>
          <p:nvPr/>
        </p:nvGrpSpPr>
        <p:grpSpPr>
          <a:xfrm>
            <a:off x="2022390" y="1004927"/>
            <a:ext cx="2011680" cy="1792800"/>
            <a:chOff x="2022390" y="1004927"/>
            <a:chExt cx="2011680" cy="17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A45738B-59F1-4E5B-9FF3-5D741162CE27}"/>
                    </a:ext>
                  </a:extLst>
                </p14:cNvPr>
                <p14:cNvContentPartPr/>
                <p14:nvPr/>
              </p14:nvContentPartPr>
              <p14:xfrm>
                <a:off x="2022390" y="1638167"/>
                <a:ext cx="175320" cy="115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A45738B-59F1-4E5B-9FF3-5D741162CE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3390" y="1629527"/>
                  <a:ext cx="19296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BFF385-690B-4811-AE30-260514BB6A54}"/>
                    </a:ext>
                  </a:extLst>
                </p14:cNvPr>
                <p14:cNvContentPartPr/>
                <p14:nvPr/>
              </p14:nvContentPartPr>
              <p14:xfrm>
                <a:off x="2268270" y="1875047"/>
                <a:ext cx="31320" cy="26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BFF385-690B-4811-AE30-260514BB6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9630" y="1866047"/>
                  <a:ext cx="48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762A98-DDD4-4DCB-AFD1-B33F8BA76173}"/>
                    </a:ext>
                  </a:extLst>
                </p14:cNvPr>
                <p14:cNvContentPartPr/>
                <p14:nvPr/>
              </p14:nvContentPartPr>
              <p14:xfrm>
                <a:off x="2246310" y="1735727"/>
                <a:ext cx="403920" cy="29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762A98-DDD4-4DCB-AFD1-B33F8BA761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7670" y="1726727"/>
                  <a:ext cx="421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509E20-7394-4D83-84DD-273EFA24AA9B}"/>
                    </a:ext>
                  </a:extLst>
                </p14:cNvPr>
                <p14:cNvContentPartPr/>
                <p14:nvPr/>
              </p14:nvContentPartPr>
              <p14:xfrm>
                <a:off x="2680830" y="1767407"/>
                <a:ext cx="147960" cy="22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509E20-7394-4D83-84DD-273EFA24AA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72190" y="1758407"/>
                  <a:ext cx="165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86F764-BA99-44D9-8779-5D9360D14A06}"/>
                    </a:ext>
                  </a:extLst>
                </p14:cNvPr>
                <p14:cNvContentPartPr/>
                <p14:nvPr/>
              </p14:nvContentPartPr>
              <p14:xfrm>
                <a:off x="2897550" y="1605047"/>
                <a:ext cx="26280" cy="33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86F764-BA99-44D9-8779-5D9360D14A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88550" y="1596047"/>
                  <a:ext cx="439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FC068E-C3D8-48DF-81C7-16BF844A770D}"/>
                    </a:ext>
                  </a:extLst>
                </p14:cNvPr>
                <p14:cNvContentPartPr/>
                <p14:nvPr/>
              </p14:nvContentPartPr>
              <p14:xfrm>
                <a:off x="2863350" y="1782167"/>
                <a:ext cx="468360" cy="102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FC068E-C3D8-48DF-81C7-16BF844A77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54710" y="1773527"/>
                  <a:ext cx="48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9C91FF-8774-4511-A33F-0CEDD5F1BBB4}"/>
                    </a:ext>
                  </a:extLst>
                </p14:cNvPr>
                <p14:cNvContentPartPr/>
                <p14:nvPr/>
              </p14:nvContentPartPr>
              <p14:xfrm>
                <a:off x="3322710" y="1561487"/>
                <a:ext cx="362880" cy="67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9C91FF-8774-4511-A33F-0CEDD5F1B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4070" y="1552487"/>
                  <a:ext cx="38052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B5FF4E-CD46-4C5F-93D0-4672951745DA}"/>
                    </a:ext>
                  </a:extLst>
                </p14:cNvPr>
                <p14:cNvContentPartPr/>
                <p14:nvPr/>
              </p14:nvContentPartPr>
              <p14:xfrm>
                <a:off x="3701790" y="1696847"/>
                <a:ext cx="232560" cy="19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B5FF4E-CD46-4C5F-93D0-4672951745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92790" y="1688207"/>
                  <a:ext cx="250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01252E-3597-4764-8BA7-A3ED2B9EFF3F}"/>
                    </a:ext>
                  </a:extLst>
                </p14:cNvPr>
                <p14:cNvContentPartPr/>
                <p14:nvPr/>
              </p14:nvContentPartPr>
              <p14:xfrm>
                <a:off x="2235510" y="2113367"/>
                <a:ext cx="1083240" cy="14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01252E-3597-4764-8BA7-A3ED2B9EFF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26510" y="2104727"/>
                  <a:ext cx="1100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D5F9BC-841C-472E-BE5E-A47720DA40C1}"/>
                    </a:ext>
                  </a:extLst>
                </p14:cNvPr>
                <p14:cNvContentPartPr/>
                <p14:nvPr/>
              </p14:nvContentPartPr>
              <p14:xfrm>
                <a:off x="2520990" y="2141447"/>
                <a:ext cx="573840" cy="17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D5F9BC-841C-472E-BE5E-A47720DA40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12350" y="2132447"/>
                  <a:ext cx="591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76C3A7-64C0-4AF1-8C9F-4408DB88F3D0}"/>
                    </a:ext>
                  </a:extLst>
                </p14:cNvPr>
                <p14:cNvContentPartPr/>
                <p14:nvPr/>
              </p14:nvContentPartPr>
              <p14:xfrm>
                <a:off x="2822310" y="1128767"/>
                <a:ext cx="1058760" cy="29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76C3A7-64C0-4AF1-8C9F-4408DB88F3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13310" y="1120127"/>
                  <a:ext cx="1076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54144A-9C8D-47CF-8EAE-0825A2D0D5E0}"/>
                    </a:ext>
                  </a:extLst>
                </p14:cNvPr>
                <p14:cNvContentPartPr/>
                <p14:nvPr/>
              </p14:nvContentPartPr>
              <p14:xfrm>
                <a:off x="3835710" y="1004927"/>
                <a:ext cx="198360" cy="31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54144A-9C8D-47CF-8EAE-0825A2D0D5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6710" y="995927"/>
                  <a:ext cx="21600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73DE87-5D7C-4259-9913-8B5B8C7F2F5D}"/>
              </a:ext>
            </a:extLst>
          </p:cNvPr>
          <p:cNvGrpSpPr/>
          <p:nvPr/>
        </p:nvGrpSpPr>
        <p:grpSpPr>
          <a:xfrm>
            <a:off x="6710670" y="494807"/>
            <a:ext cx="1062720" cy="641160"/>
            <a:chOff x="6710670" y="494807"/>
            <a:chExt cx="10627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419D35-C437-44A3-B240-C84384AFA436}"/>
                    </a:ext>
                  </a:extLst>
                </p14:cNvPr>
                <p14:cNvContentPartPr/>
                <p14:nvPr/>
              </p14:nvContentPartPr>
              <p14:xfrm>
                <a:off x="6730830" y="551687"/>
                <a:ext cx="327960" cy="29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419D35-C437-44A3-B240-C84384AFA4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21830" y="542687"/>
                  <a:ext cx="345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C53AEA-ACC1-4CB5-AD28-7C4705AA2FE0}"/>
                    </a:ext>
                  </a:extLst>
                </p14:cNvPr>
                <p14:cNvContentPartPr/>
                <p14:nvPr/>
              </p14:nvContentPartPr>
              <p14:xfrm>
                <a:off x="7166430" y="569327"/>
                <a:ext cx="203760" cy="11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C53AEA-ACC1-4CB5-AD28-7C4705AA2F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57790" y="560327"/>
                  <a:ext cx="221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1655D9-4720-4A48-9907-E63F9546125C}"/>
                    </a:ext>
                  </a:extLst>
                </p14:cNvPr>
                <p14:cNvContentPartPr/>
                <p14:nvPr/>
              </p14:nvContentPartPr>
              <p14:xfrm>
                <a:off x="7397190" y="494807"/>
                <a:ext cx="346320" cy="15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1655D9-4720-4A48-9907-E63F954612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88550" y="485807"/>
                  <a:ext cx="363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4C813E-2DEA-4E9E-8003-913EA7D20A56}"/>
                    </a:ext>
                  </a:extLst>
                </p14:cNvPr>
                <p14:cNvContentPartPr/>
                <p14:nvPr/>
              </p14:nvContentPartPr>
              <p14:xfrm>
                <a:off x="6710670" y="1004567"/>
                <a:ext cx="333360" cy="13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4C813E-2DEA-4E9E-8003-913EA7D20A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02030" y="995927"/>
                  <a:ext cx="35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D6E41F-7AC4-4B1C-A4B7-0FB5CD9548F1}"/>
                    </a:ext>
                  </a:extLst>
                </p14:cNvPr>
                <p14:cNvContentPartPr/>
                <p14:nvPr/>
              </p14:nvContentPartPr>
              <p14:xfrm>
                <a:off x="7054470" y="946967"/>
                <a:ext cx="145440" cy="7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D6E41F-7AC4-4B1C-A4B7-0FB5CD9548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45830" y="938327"/>
                  <a:ext cx="163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F19894-6594-4E98-81BD-DAA848F0AACD}"/>
                    </a:ext>
                  </a:extLst>
                </p14:cNvPr>
                <p14:cNvContentPartPr/>
                <p14:nvPr/>
              </p14:nvContentPartPr>
              <p14:xfrm>
                <a:off x="7177950" y="792527"/>
                <a:ext cx="37440" cy="23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F19894-6594-4E98-81BD-DAA848F0AA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69310" y="783527"/>
                  <a:ext cx="55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5C5536-9ED1-4568-B45F-B38F67029A1E}"/>
                    </a:ext>
                  </a:extLst>
                </p14:cNvPr>
                <p14:cNvContentPartPr/>
                <p14:nvPr/>
              </p14:nvContentPartPr>
              <p14:xfrm>
                <a:off x="7207830" y="898007"/>
                <a:ext cx="257040" cy="9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5C5536-9ED1-4568-B45F-B38F67029A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99190" y="889367"/>
                  <a:ext cx="274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ECA5F5-8881-4C10-9B54-A6E6A0DF815A}"/>
                    </a:ext>
                  </a:extLst>
                </p14:cNvPr>
                <p14:cNvContentPartPr/>
                <p14:nvPr/>
              </p14:nvContentPartPr>
              <p14:xfrm>
                <a:off x="7462710" y="770567"/>
                <a:ext cx="30240" cy="21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ECA5F5-8881-4C10-9B54-A6E6A0DF815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53710" y="761927"/>
                  <a:ext cx="47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A1BB8C2-1B76-4D63-BF2A-B937BF22D287}"/>
                    </a:ext>
                  </a:extLst>
                </p14:cNvPr>
                <p14:cNvContentPartPr/>
                <p14:nvPr/>
              </p14:nvContentPartPr>
              <p14:xfrm>
                <a:off x="7562070" y="872807"/>
                <a:ext cx="211320" cy="172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A1BB8C2-1B76-4D63-BF2A-B937BF22D28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53430" y="863807"/>
                  <a:ext cx="2289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B6ACB2-2D88-4FDF-9272-8CCEEC9F71D2}"/>
              </a:ext>
            </a:extLst>
          </p:cNvPr>
          <p:cNvGrpSpPr/>
          <p:nvPr/>
        </p:nvGrpSpPr>
        <p:grpSpPr>
          <a:xfrm>
            <a:off x="4588830" y="728087"/>
            <a:ext cx="1620000" cy="145800"/>
            <a:chOff x="4588830" y="728087"/>
            <a:chExt cx="162000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7A4997-9C76-476C-BD95-7B243048A532}"/>
                    </a:ext>
                  </a:extLst>
                </p14:cNvPr>
                <p14:cNvContentPartPr/>
                <p14:nvPr/>
              </p14:nvContentPartPr>
              <p14:xfrm>
                <a:off x="4688550" y="728087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7A4997-9C76-476C-BD95-7B243048A5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79910" y="7190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325429-C321-4B09-9122-35E19F6FE167}"/>
                    </a:ext>
                  </a:extLst>
                </p14:cNvPr>
                <p14:cNvContentPartPr/>
                <p14:nvPr/>
              </p14:nvContentPartPr>
              <p14:xfrm>
                <a:off x="4588830" y="728087"/>
                <a:ext cx="1220040" cy="4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325429-C321-4B09-9122-35E19F6FE16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80190" y="719087"/>
                  <a:ext cx="1237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D4140C-0454-46C9-9D5A-89EF2228E79D}"/>
                    </a:ext>
                  </a:extLst>
                </p14:cNvPr>
                <p14:cNvContentPartPr/>
                <p14:nvPr/>
              </p14:nvContentPartPr>
              <p14:xfrm>
                <a:off x="4902030" y="817007"/>
                <a:ext cx="1306800" cy="5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D4140C-0454-46C9-9D5A-89EF2228E79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93390" y="808367"/>
                  <a:ext cx="1324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B61FA0-A19D-4550-9220-1A1750C25D4A}"/>
              </a:ext>
            </a:extLst>
          </p:cNvPr>
          <p:cNvGrpSpPr/>
          <p:nvPr/>
        </p:nvGrpSpPr>
        <p:grpSpPr>
          <a:xfrm>
            <a:off x="4610430" y="2195087"/>
            <a:ext cx="1150920" cy="857880"/>
            <a:chOff x="4610430" y="2195087"/>
            <a:chExt cx="115092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D48957-035F-4B2C-AAF7-18FB58F4B017}"/>
                    </a:ext>
                  </a:extLst>
                </p14:cNvPr>
                <p14:cNvContentPartPr/>
                <p14:nvPr/>
              </p14:nvContentPartPr>
              <p14:xfrm>
                <a:off x="4784670" y="2559407"/>
                <a:ext cx="135360" cy="241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D48957-035F-4B2C-AAF7-18FB58F4B01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75670" y="2550407"/>
                  <a:ext cx="153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7432E7-C695-4354-A298-8377DC15E066}"/>
                    </a:ext>
                  </a:extLst>
                </p14:cNvPr>
                <p14:cNvContentPartPr/>
                <p14:nvPr/>
              </p14:nvContentPartPr>
              <p14:xfrm>
                <a:off x="4896990" y="2570927"/>
                <a:ext cx="169560" cy="4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7432E7-C695-4354-A298-8377DC15E0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87990" y="2562287"/>
                  <a:ext cx="187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BE83FF-A9EE-4823-8CE9-D7B883073980}"/>
                    </a:ext>
                  </a:extLst>
                </p14:cNvPr>
                <p14:cNvContentPartPr/>
                <p14:nvPr/>
              </p14:nvContentPartPr>
              <p14:xfrm>
                <a:off x="4990950" y="2641487"/>
                <a:ext cx="178920" cy="15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BE83FF-A9EE-4823-8CE9-D7B8830739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81950" y="2632847"/>
                  <a:ext cx="196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7A50F7-D461-423F-B588-1AC7CEE32A08}"/>
                    </a:ext>
                  </a:extLst>
                </p14:cNvPr>
                <p14:cNvContentPartPr/>
                <p14:nvPr/>
              </p14:nvContentPartPr>
              <p14:xfrm>
                <a:off x="5158710" y="2607287"/>
                <a:ext cx="1508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7A50F7-D461-423F-B588-1AC7CEE32A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0070" y="2598287"/>
                  <a:ext cx="168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6E3746-2BF5-4E32-A33B-A98165B02D60}"/>
                    </a:ext>
                  </a:extLst>
                </p14:cNvPr>
                <p14:cNvContentPartPr/>
                <p14:nvPr/>
              </p14:nvContentPartPr>
              <p14:xfrm>
                <a:off x="4777470" y="2592527"/>
                <a:ext cx="685080" cy="412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6E3746-2BF5-4E32-A33B-A98165B02D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68470" y="2583527"/>
                  <a:ext cx="702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DD4106-1F86-4400-880F-C18CCC5E55F8}"/>
                    </a:ext>
                  </a:extLst>
                </p14:cNvPr>
                <p14:cNvContentPartPr/>
                <p14:nvPr/>
              </p14:nvContentPartPr>
              <p14:xfrm>
                <a:off x="4610430" y="2195087"/>
                <a:ext cx="1150920" cy="85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DD4106-1F86-4400-880F-C18CCC5E55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01430" y="2186447"/>
                  <a:ext cx="1168560" cy="87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1A28CF-15B3-4AC1-BB25-222B192D7E34}"/>
              </a:ext>
            </a:extLst>
          </p:cNvPr>
          <p:cNvGrpSpPr/>
          <p:nvPr/>
        </p:nvGrpSpPr>
        <p:grpSpPr>
          <a:xfrm>
            <a:off x="8096310" y="1735727"/>
            <a:ext cx="314280" cy="349200"/>
            <a:chOff x="8096310" y="1735727"/>
            <a:chExt cx="31428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882B41-3155-48E3-BF78-CF23262C1073}"/>
                    </a:ext>
                  </a:extLst>
                </p14:cNvPr>
                <p14:cNvContentPartPr/>
                <p14:nvPr/>
              </p14:nvContentPartPr>
              <p14:xfrm>
                <a:off x="8096310" y="1735727"/>
                <a:ext cx="188280" cy="19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882B41-3155-48E3-BF78-CF23262C107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87670" y="1727087"/>
                  <a:ext cx="205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F13543-36F5-4434-B6B5-AB3BEC50DC2D}"/>
                    </a:ext>
                  </a:extLst>
                </p14:cNvPr>
                <p14:cNvContentPartPr/>
                <p14:nvPr/>
              </p14:nvContentPartPr>
              <p14:xfrm>
                <a:off x="8214390" y="1869287"/>
                <a:ext cx="196200" cy="215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F13543-36F5-4434-B6B5-AB3BEC50DC2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05390" y="1860647"/>
                  <a:ext cx="213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24B40D-9B47-4380-A864-8B86695CBB5C}"/>
              </a:ext>
            </a:extLst>
          </p:cNvPr>
          <p:cNvGrpSpPr/>
          <p:nvPr/>
        </p:nvGrpSpPr>
        <p:grpSpPr>
          <a:xfrm>
            <a:off x="8075070" y="2233967"/>
            <a:ext cx="353160" cy="237240"/>
            <a:chOff x="8075070" y="2233967"/>
            <a:chExt cx="35316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5254981-629F-428F-BF0C-218D13EC6839}"/>
                    </a:ext>
                  </a:extLst>
                </p14:cNvPr>
                <p14:cNvContentPartPr/>
                <p14:nvPr/>
              </p14:nvContentPartPr>
              <p14:xfrm>
                <a:off x="8075070" y="2233967"/>
                <a:ext cx="192960" cy="160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5254981-629F-428F-BF0C-218D13EC68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66430" y="2225327"/>
                  <a:ext cx="2106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0E7452-604E-4D75-BBBA-2DACFBCE8396}"/>
                    </a:ext>
                  </a:extLst>
                </p14:cNvPr>
                <p14:cNvContentPartPr/>
                <p14:nvPr/>
              </p14:nvContentPartPr>
              <p14:xfrm>
                <a:off x="8284950" y="2358527"/>
                <a:ext cx="14328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0E7452-604E-4D75-BBBA-2DACFBCE83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75950" y="2349527"/>
                  <a:ext cx="1609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3C79F9E-8D5D-4C9D-9CB9-BF88C45F9BA6}"/>
              </a:ext>
            </a:extLst>
          </p:cNvPr>
          <p:cNvGrpSpPr/>
          <p:nvPr/>
        </p:nvGrpSpPr>
        <p:grpSpPr>
          <a:xfrm>
            <a:off x="8005950" y="2735447"/>
            <a:ext cx="456120" cy="314640"/>
            <a:chOff x="8005950" y="2735447"/>
            <a:chExt cx="4561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5357C2-C516-4271-B949-34AE8CE19546}"/>
                    </a:ext>
                  </a:extLst>
                </p14:cNvPr>
                <p14:cNvContentPartPr/>
                <p14:nvPr/>
              </p14:nvContentPartPr>
              <p14:xfrm>
                <a:off x="8005950" y="2735447"/>
                <a:ext cx="180720" cy="20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5357C2-C516-4271-B949-34AE8CE1954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97310" y="2726447"/>
                  <a:ext cx="198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B248AB-1A56-4833-89F8-13476EE3FF8C}"/>
                    </a:ext>
                  </a:extLst>
                </p14:cNvPr>
                <p14:cNvContentPartPr/>
                <p14:nvPr/>
              </p14:nvContentPartPr>
              <p14:xfrm>
                <a:off x="8136990" y="2842007"/>
                <a:ext cx="163440" cy="20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B248AB-1A56-4833-89F8-13476EE3FF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350" y="2833367"/>
                  <a:ext cx="181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C2E765-35EC-47EC-B83B-4DF6E0038A03}"/>
                    </a:ext>
                  </a:extLst>
                </p14:cNvPr>
                <p14:cNvContentPartPr/>
                <p14:nvPr/>
              </p14:nvContentPartPr>
              <p14:xfrm>
                <a:off x="8323470" y="2775047"/>
                <a:ext cx="138600" cy="42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C2E765-35EC-47EC-B83B-4DF6E0038A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14830" y="2766407"/>
                  <a:ext cx="1562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1B31107-478A-4443-A438-9C6C1AEC0888}"/>
              </a:ext>
            </a:extLst>
          </p:cNvPr>
          <p:cNvGrpSpPr/>
          <p:nvPr/>
        </p:nvGrpSpPr>
        <p:grpSpPr>
          <a:xfrm>
            <a:off x="8724870" y="1757687"/>
            <a:ext cx="484920" cy="1353960"/>
            <a:chOff x="8724870" y="1757687"/>
            <a:chExt cx="484920" cy="13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ADEE8E-E251-4C2B-8BE6-58D93CF7E7F8}"/>
                    </a:ext>
                  </a:extLst>
                </p14:cNvPr>
                <p14:cNvContentPartPr/>
                <p14:nvPr/>
              </p14:nvContentPartPr>
              <p14:xfrm>
                <a:off x="8750430" y="1757687"/>
                <a:ext cx="218880" cy="332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ADEE8E-E251-4C2B-8BE6-58D93CF7E7F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1790" y="1748687"/>
                  <a:ext cx="2365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EAD8C4-2A5E-42D7-B2CC-1091CF22D7E2}"/>
                    </a:ext>
                  </a:extLst>
                </p14:cNvPr>
                <p14:cNvContentPartPr/>
                <p14:nvPr/>
              </p14:nvContentPartPr>
              <p14:xfrm>
                <a:off x="8958870" y="1910687"/>
                <a:ext cx="163080" cy="24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EAD8C4-2A5E-42D7-B2CC-1091CF22D7E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49870" y="1902047"/>
                  <a:ext cx="180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19BEB1-7593-4AAA-AF28-D8CACAC309DF}"/>
                    </a:ext>
                  </a:extLst>
                </p14:cNvPr>
                <p14:cNvContentPartPr/>
                <p14:nvPr/>
              </p14:nvContentPartPr>
              <p14:xfrm>
                <a:off x="8875350" y="2210927"/>
                <a:ext cx="59760" cy="28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19BEB1-7593-4AAA-AF28-D8CACAC309D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66350" y="2202287"/>
                  <a:ext cx="77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CC01241-55AF-41D5-9368-54D97C3CEE1B}"/>
                    </a:ext>
                  </a:extLst>
                </p14:cNvPr>
                <p14:cNvContentPartPr/>
                <p14:nvPr/>
              </p14:nvContentPartPr>
              <p14:xfrm>
                <a:off x="8808390" y="2366087"/>
                <a:ext cx="69480" cy="10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CC01241-55AF-41D5-9368-54D97C3CEE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99390" y="2357087"/>
                  <a:ext cx="87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D75A14-AAD2-4242-A938-A2415941911D}"/>
                    </a:ext>
                  </a:extLst>
                </p14:cNvPr>
                <p14:cNvContentPartPr/>
                <p14:nvPr/>
              </p14:nvContentPartPr>
              <p14:xfrm>
                <a:off x="8983350" y="2395607"/>
                <a:ext cx="157680" cy="268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D75A14-AAD2-4242-A938-A2415941911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74350" y="2386967"/>
                  <a:ext cx="175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40F3FD-6A68-462E-AB6E-C784CAFD8F7C}"/>
                    </a:ext>
                  </a:extLst>
                </p14:cNvPr>
                <p14:cNvContentPartPr/>
                <p14:nvPr/>
              </p14:nvContentPartPr>
              <p14:xfrm>
                <a:off x="8782470" y="2723207"/>
                <a:ext cx="76680" cy="26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40F3FD-6A68-462E-AB6E-C784CAFD8F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73830" y="2714567"/>
                  <a:ext cx="94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E44EE28-6889-4FAF-A0F6-85838F919F01}"/>
                    </a:ext>
                  </a:extLst>
                </p14:cNvPr>
                <p14:cNvContentPartPr/>
                <p14:nvPr/>
              </p14:nvContentPartPr>
              <p14:xfrm>
                <a:off x="8724870" y="2824367"/>
                <a:ext cx="104400" cy="239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E44EE28-6889-4FAF-A0F6-85838F919F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15870" y="2815727"/>
                  <a:ext cx="122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34494A-9208-4BE8-8BCD-A49EB3FCE0B8}"/>
                    </a:ext>
                  </a:extLst>
                </p14:cNvPr>
                <p14:cNvContentPartPr/>
                <p14:nvPr/>
              </p14:nvContentPartPr>
              <p14:xfrm>
                <a:off x="8886510" y="2908967"/>
                <a:ext cx="254160" cy="20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34494A-9208-4BE8-8BCD-A49EB3FCE0B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77870" y="2899967"/>
                  <a:ext cx="271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8CF503-BBAC-404E-BF10-D8B28D56759F}"/>
                    </a:ext>
                  </a:extLst>
                </p14:cNvPr>
                <p14:cNvContentPartPr/>
                <p14:nvPr/>
              </p14:nvContentPartPr>
              <p14:xfrm>
                <a:off x="8995950" y="2834447"/>
                <a:ext cx="213840" cy="6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8CF503-BBAC-404E-BF10-D8B28D56759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87310" y="2825807"/>
                  <a:ext cx="23148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EAB887E-8CA7-42F6-A771-E30D3955FEFD}"/>
                  </a:ext>
                </a:extLst>
              </p14:cNvPr>
              <p14:cNvContentPartPr/>
              <p14:nvPr/>
            </p14:nvContentPartPr>
            <p14:xfrm>
              <a:off x="8022510" y="1271687"/>
              <a:ext cx="523080" cy="37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EAB887E-8CA7-42F6-A771-E30D3955FEF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013870" y="1263047"/>
                <a:ext cx="540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1F3A89A-8675-4C70-824E-D3A1B1DD5CE3}"/>
                  </a:ext>
                </a:extLst>
              </p14:cNvPr>
              <p14:cNvContentPartPr/>
              <p14:nvPr/>
            </p14:nvContentPartPr>
            <p14:xfrm>
              <a:off x="8070030" y="1540967"/>
              <a:ext cx="216000" cy="10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1F3A89A-8675-4C70-824E-D3A1B1DD5CE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61030" y="1531967"/>
                <a:ext cx="23364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199A6B17-3E07-47C9-B4D0-90EA50907AF9}"/>
              </a:ext>
            </a:extLst>
          </p:cNvPr>
          <p:cNvGrpSpPr/>
          <p:nvPr/>
        </p:nvGrpSpPr>
        <p:grpSpPr>
          <a:xfrm>
            <a:off x="9224910" y="951287"/>
            <a:ext cx="650160" cy="727560"/>
            <a:chOff x="9224910" y="951287"/>
            <a:chExt cx="65016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E6C587-0AE9-4920-ADE1-5E768125020C}"/>
                    </a:ext>
                  </a:extLst>
                </p14:cNvPr>
                <p14:cNvContentPartPr/>
                <p14:nvPr/>
              </p14:nvContentPartPr>
              <p14:xfrm>
                <a:off x="9224910" y="951287"/>
                <a:ext cx="261360" cy="72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E6C587-0AE9-4920-ADE1-5E768125020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16270" y="942647"/>
                  <a:ext cx="27900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F9D6E8B-A680-4C94-9515-03239EBE99E7}"/>
                    </a:ext>
                  </a:extLst>
                </p14:cNvPr>
                <p14:cNvContentPartPr/>
                <p14:nvPr/>
              </p14:nvContentPartPr>
              <p14:xfrm>
                <a:off x="9630270" y="1353407"/>
                <a:ext cx="244800" cy="46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F9D6E8B-A680-4C94-9515-03239EBE99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621270" y="1344767"/>
                  <a:ext cx="26244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FECE7E-6BE9-45A8-A3F9-2C15FC8C2027}"/>
              </a:ext>
            </a:extLst>
          </p:cNvPr>
          <p:cNvGrpSpPr/>
          <p:nvPr/>
        </p:nvGrpSpPr>
        <p:grpSpPr>
          <a:xfrm>
            <a:off x="10017990" y="1262327"/>
            <a:ext cx="1523520" cy="276120"/>
            <a:chOff x="10017990" y="1262327"/>
            <a:chExt cx="15235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B8D33D7-05E9-4EF3-B30D-BCA3083A3A19}"/>
                    </a:ext>
                  </a:extLst>
                </p14:cNvPr>
                <p14:cNvContentPartPr/>
                <p14:nvPr/>
              </p14:nvContentPartPr>
              <p14:xfrm>
                <a:off x="10017990" y="1313447"/>
                <a:ext cx="338760" cy="225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B8D33D7-05E9-4EF3-B30D-BCA3083A3A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08990" y="1304807"/>
                  <a:ext cx="356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B2C03FF-991C-440A-B350-CF7A83799A3C}"/>
                    </a:ext>
                  </a:extLst>
                </p14:cNvPr>
                <p14:cNvContentPartPr/>
                <p14:nvPr/>
              </p14:nvContentPartPr>
              <p14:xfrm>
                <a:off x="10363230" y="1354487"/>
                <a:ext cx="135720" cy="148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B2C03FF-991C-440A-B350-CF7A83799A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54590" y="1345487"/>
                  <a:ext cx="15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C39F9E-6079-4DE3-81DE-349F9116A48A}"/>
                    </a:ext>
                  </a:extLst>
                </p14:cNvPr>
                <p14:cNvContentPartPr/>
                <p14:nvPr/>
              </p14:nvContentPartPr>
              <p14:xfrm>
                <a:off x="10523070" y="1332887"/>
                <a:ext cx="156960" cy="10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C39F9E-6079-4DE3-81DE-349F9116A48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14430" y="1324247"/>
                  <a:ext cx="174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4009DB-A9F8-4E69-A7ED-164F84587BCA}"/>
                    </a:ext>
                  </a:extLst>
                </p14:cNvPr>
                <p14:cNvContentPartPr/>
                <p14:nvPr/>
              </p14:nvContentPartPr>
              <p14:xfrm>
                <a:off x="10531350" y="1262327"/>
                <a:ext cx="320040" cy="244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4009DB-A9F8-4E69-A7ED-164F84587B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22710" y="1253687"/>
                  <a:ext cx="337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15A83C-D0EC-4405-BA9A-371E43539147}"/>
                    </a:ext>
                  </a:extLst>
                </p14:cNvPr>
                <p14:cNvContentPartPr/>
                <p14:nvPr/>
              </p14:nvContentPartPr>
              <p14:xfrm>
                <a:off x="10959390" y="1368527"/>
                <a:ext cx="301320" cy="9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15A83C-D0EC-4405-BA9A-371E435391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50750" y="1359527"/>
                  <a:ext cx="318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A3990E-E1F9-4DF5-87F7-8771DB43AB8D}"/>
                    </a:ext>
                  </a:extLst>
                </p14:cNvPr>
                <p14:cNvContentPartPr/>
                <p14:nvPr/>
              </p14:nvContentPartPr>
              <p14:xfrm>
                <a:off x="11327670" y="1350167"/>
                <a:ext cx="213840" cy="9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A3990E-E1F9-4DF5-87F7-8771DB43AB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18670" y="1341167"/>
                  <a:ext cx="2314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663A827-FC59-46EE-9B95-48B4A670DA60}"/>
              </a:ext>
            </a:extLst>
          </p:cNvPr>
          <p:cNvGrpSpPr/>
          <p:nvPr/>
        </p:nvGrpSpPr>
        <p:grpSpPr>
          <a:xfrm>
            <a:off x="7840624" y="1263248"/>
            <a:ext cx="1192320" cy="45000"/>
            <a:chOff x="7840624" y="1263248"/>
            <a:chExt cx="1192320" cy="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76767A-678D-43B1-A756-FD22436B88D1}"/>
                    </a:ext>
                  </a:extLst>
                </p14:cNvPr>
                <p14:cNvContentPartPr/>
                <p14:nvPr/>
              </p14:nvContentPartPr>
              <p14:xfrm>
                <a:off x="7982464" y="1270448"/>
                <a:ext cx="968400" cy="37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76767A-678D-43B1-A756-FD22436B88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973824" y="1261808"/>
                  <a:ext cx="986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5BEC23-F689-4C2D-8D40-2BC8E31F5392}"/>
                    </a:ext>
                  </a:extLst>
                </p14:cNvPr>
                <p14:cNvContentPartPr/>
                <p14:nvPr/>
              </p14:nvContentPartPr>
              <p14:xfrm>
                <a:off x="7840624" y="1263248"/>
                <a:ext cx="1192320" cy="39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5BEC23-F689-4C2D-8D40-2BC8E31F53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31624" y="1254608"/>
                  <a:ext cx="12099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60AEE2C-2BCD-4747-B48E-18DDBC34C0B8}"/>
                  </a:ext>
                </a:extLst>
              </p14:cNvPr>
              <p14:cNvContentPartPr/>
              <p14:nvPr/>
            </p14:nvContentPartPr>
            <p14:xfrm>
              <a:off x="7879504" y="1673648"/>
              <a:ext cx="1309320" cy="101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60AEE2C-2BCD-4747-B48E-18DDBC34C0B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70864" y="1665008"/>
                <a:ext cx="132696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18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DCDB86-65C7-40CC-84E0-A9C65C25864E}"/>
              </a:ext>
            </a:extLst>
          </p:cNvPr>
          <p:cNvGrpSpPr/>
          <p:nvPr/>
        </p:nvGrpSpPr>
        <p:grpSpPr>
          <a:xfrm>
            <a:off x="531630" y="607127"/>
            <a:ext cx="2814840" cy="337680"/>
            <a:chOff x="531630" y="607127"/>
            <a:chExt cx="281484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308FAF2-3024-43EF-B72B-ECC7C4E4ED3D}"/>
                    </a:ext>
                  </a:extLst>
                </p14:cNvPr>
                <p14:cNvContentPartPr/>
                <p14:nvPr/>
              </p14:nvContentPartPr>
              <p14:xfrm>
                <a:off x="531630" y="607127"/>
                <a:ext cx="347040" cy="318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308FAF2-3024-43EF-B72B-ECC7C4E4ED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990" y="598487"/>
                  <a:ext cx="364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711FC8-D495-40B4-B3F7-07DA4A951AB3}"/>
                    </a:ext>
                  </a:extLst>
                </p14:cNvPr>
                <p14:cNvContentPartPr/>
                <p14:nvPr/>
              </p14:nvContentPartPr>
              <p14:xfrm>
                <a:off x="900990" y="735287"/>
                <a:ext cx="192600" cy="201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711FC8-D495-40B4-B3F7-07DA4A951A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1990" y="726647"/>
                  <a:ext cx="21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61C99E-BB8A-4E90-8EEE-273C2CBEAB14}"/>
                    </a:ext>
                  </a:extLst>
                </p14:cNvPr>
                <p14:cNvContentPartPr/>
                <p14:nvPr/>
              </p14:nvContentPartPr>
              <p14:xfrm>
                <a:off x="1228950" y="770207"/>
                <a:ext cx="237600" cy="174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61C99E-BB8A-4E90-8EEE-273C2CBEAB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9950" y="761207"/>
                  <a:ext cx="255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BD749E-8AB3-4E52-8910-DA49D03CFD07}"/>
                    </a:ext>
                  </a:extLst>
                </p14:cNvPr>
                <p14:cNvContentPartPr/>
                <p14:nvPr/>
              </p14:nvContentPartPr>
              <p14:xfrm>
                <a:off x="1540710" y="768047"/>
                <a:ext cx="561960" cy="15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BD749E-8AB3-4E52-8910-DA49D03CFD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1710" y="759407"/>
                  <a:ext cx="579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F118DB-09E2-4338-8042-1E298A66A839}"/>
                    </a:ext>
                  </a:extLst>
                </p14:cNvPr>
                <p14:cNvContentPartPr/>
                <p14:nvPr/>
              </p14:nvContentPartPr>
              <p14:xfrm>
                <a:off x="2083950" y="627647"/>
                <a:ext cx="1188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F118DB-09E2-4338-8042-1E298A66A8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4950" y="619007"/>
                  <a:ext cx="29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2D3B98-DB47-4E06-9A5E-8173611E707A}"/>
                    </a:ext>
                  </a:extLst>
                </p14:cNvPr>
                <p14:cNvContentPartPr/>
                <p14:nvPr/>
              </p14:nvContentPartPr>
              <p14:xfrm>
                <a:off x="2203830" y="697847"/>
                <a:ext cx="1142640" cy="19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2D3B98-DB47-4E06-9A5E-8173611E70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4830" y="688847"/>
                  <a:ext cx="116028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B09CC0-6441-449C-B630-6D83C20A92D5}"/>
                  </a:ext>
                </a:extLst>
              </p14:cNvPr>
              <p14:cNvContentPartPr/>
              <p14:nvPr/>
            </p14:nvContentPartPr>
            <p14:xfrm>
              <a:off x="3737430" y="445847"/>
              <a:ext cx="164880" cy="54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B09CC0-6441-449C-B630-6D83C20A92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8790" y="437207"/>
                <a:ext cx="1825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5BF3C9-AFB1-4F02-A66E-88AC04A9907E}"/>
                  </a:ext>
                </a:extLst>
              </p14:cNvPr>
              <p14:cNvContentPartPr/>
              <p14:nvPr/>
            </p14:nvContentPartPr>
            <p14:xfrm>
              <a:off x="3983310" y="1232807"/>
              <a:ext cx="55080" cy="24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5BF3C9-AFB1-4F02-A66E-88AC04A990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4310" y="1223807"/>
                <a:ext cx="7272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37D10A2-3EAC-48D0-AC5D-1E9A69A4573A}"/>
              </a:ext>
            </a:extLst>
          </p:cNvPr>
          <p:cNvGrpSpPr/>
          <p:nvPr/>
        </p:nvGrpSpPr>
        <p:grpSpPr>
          <a:xfrm>
            <a:off x="5171310" y="592727"/>
            <a:ext cx="1620000" cy="358920"/>
            <a:chOff x="5171310" y="592727"/>
            <a:chExt cx="16200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AE224C-A0AD-4E63-A4E9-B3784C82ADEA}"/>
                    </a:ext>
                  </a:extLst>
                </p14:cNvPr>
                <p14:cNvContentPartPr/>
                <p14:nvPr/>
              </p14:nvContentPartPr>
              <p14:xfrm>
                <a:off x="5171310" y="784607"/>
                <a:ext cx="129240" cy="2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AE224C-A0AD-4E63-A4E9-B3784C82AD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62310" y="775607"/>
                  <a:ext cx="146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00B783-6360-4DD6-9253-38B198C1BF09}"/>
                    </a:ext>
                  </a:extLst>
                </p14:cNvPr>
                <p14:cNvContentPartPr/>
                <p14:nvPr/>
              </p14:nvContentPartPr>
              <p14:xfrm>
                <a:off x="5561190" y="765887"/>
                <a:ext cx="774720" cy="3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00B783-6360-4DD6-9253-38B198C1BF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190" y="757247"/>
                  <a:ext cx="792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41E878-C939-4E3D-8CD6-792A85806F1A}"/>
                    </a:ext>
                  </a:extLst>
                </p14:cNvPr>
                <p14:cNvContentPartPr/>
                <p14:nvPr/>
              </p14:nvContentPartPr>
              <p14:xfrm>
                <a:off x="6587190" y="592727"/>
                <a:ext cx="204120" cy="358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41E878-C939-4E3D-8CD6-792A85806F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78190" y="584087"/>
                  <a:ext cx="2217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BCE7E6-A67B-4E41-A6B6-2652FFD4DF0A}"/>
              </a:ext>
            </a:extLst>
          </p:cNvPr>
          <p:cNvGrpSpPr/>
          <p:nvPr/>
        </p:nvGrpSpPr>
        <p:grpSpPr>
          <a:xfrm>
            <a:off x="7446510" y="539447"/>
            <a:ext cx="3254400" cy="627120"/>
            <a:chOff x="7446510" y="539447"/>
            <a:chExt cx="325440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7B5D10-0746-4766-A1C3-F47E2881BA5C}"/>
                    </a:ext>
                  </a:extLst>
                </p14:cNvPr>
                <p14:cNvContentPartPr/>
                <p14:nvPr/>
              </p14:nvContentPartPr>
              <p14:xfrm>
                <a:off x="7446510" y="553487"/>
                <a:ext cx="271080" cy="34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7B5D10-0746-4766-A1C3-F47E2881BA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37870" y="544487"/>
                  <a:ext cx="28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190D7D-8B1E-4344-BCA4-439796930DC6}"/>
                    </a:ext>
                  </a:extLst>
                </p14:cNvPr>
                <p14:cNvContentPartPr/>
                <p14:nvPr/>
              </p14:nvContentPartPr>
              <p14:xfrm>
                <a:off x="7735950" y="716927"/>
                <a:ext cx="209520" cy="31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190D7D-8B1E-4344-BCA4-439796930D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26950" y="708287"/>
                  <a:ext cx="227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B6886D1-7EAD-41B0-812A-00D2A0688E02}"/>
                    </a:ext>
                  </a:extLst>
                </p14:cNvPr>
                <p14:cNvContentPartPr/>
                <p14:nvPr/>
              </p14:nvContentPartPr>
              <p14:xfrm>
                <a:off x="8041590" y="745727"/>
                <a:ext cx="294840" cy="14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B6886D1-7EAD-41B0-812A-00D2A0688E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32950" y="736727"/>
                  <a:ext cx="312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2357D2-66AE-44E8-8353-1BA55AC85D3E}"/>
                    </a:ext>
                  </a:extLst>
                </p14:cNvPr>
                <p14:cNvContentPartPr/>
                <p14:nvPr/>
              </p14:nvContentPartPr>
              <p14:xfrm>
                <a:off x="8403750" y="707567"/>
                <a:ext cx="583200" cy="139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2357D2-66AE-44E8-8353-1BA55AC85D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94750" y="698567"/>
                  <a:ext cx="600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919CF2-BB47-43E2-991C-432E29D5E228}"/>
                    </a:ext>
                  </a:extLst>
                </p14:cNvPr>
                <p14:cNvContentPartPr/>
                <p14:nvPr/>
              </p14:nvContentPartPr>
              <p14:xfrm>
                <a:off x="9342630" y="720167"/>
                <a:ext cx="285840" cy="121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919CF2-BB47-43E2-991C-432E29D5E2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33630" y="711527"/>
                  <a:ext cx="30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5CD47A-C80A-4117-80FD-1EB159D85466}"/>
                    </a:ext>
                  </a:extLst>
                </p14:cNvPr>
                <p14:cNvContentPartPr/>
                <p14:nvPr/>
              </p14:nvContentPartPr>
              <p14:xfrm>
                <a:off x="9617670" y="694607"/>
                <a:ext cx="28800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5CD47A-C80A-4117-80FD-1EB159D854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09030" y="685967"/>
                  <a:ext cx="305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B7EEB5-FD9C-4CBF-A23D-11F8F5845C9B}"/>
                    </a:ext>
                  </a:extLst>
                </p14:cNvPr>
                <p14:cNvContentPartPr/>
                <p14:nvPr/>
              </p14:nvContentPartPr>
              <p14:xfrm>
                <a:off x="9999630" y="562127"/>
                <a:ext cx="448200" cy="28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B7EEB5-FD9C-4CBF-A23D-11F8F5845C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90630" y="553487"/>
                  <a:ext cx="465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77467B-9DCE-490C-8D2F-0AAA5EB1E772}"/>
                    </a:ext>
                  </a:extLst>
                </p14:cNvPr>
                <p14:cNvContentPartPr/>
                <p14:nvPr/>
              </p14:nvContentPartPr>
              <p14:xfrm>
                <a:off x="10380870" y="539447"/>
                <a:ext cx="12600" cy="6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77467B-9DCE-490C-8D2F-0AAA5EB1E7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72230" y="530807"/>
                  <a:ext cx="30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37D830-8B55-4902-BE88-433B135BC7AC}"/>
                    </a:ext>
                  </a:extLst>
                </p14:cNvPr>
                <p14:cNvContentPartPr/>
                <p14:nvPr/>
              </p14:nvContentPartPr>
              <p14:xfrm>
                <a:off x="10526310" y="695327"/>
                <a:ext cx="174600" cy="24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37D830-8B55-4902-BE88-433B135BC7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17310" y="686687"/>
                  <a:ext cx="192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7D9DC-0383-4BB4-B60E-A752FD256157}"/>
                    </a:ext>
                  </a:extLst>
                </p14:cNvPr>
                <p14:cNvContentPartPr/>
                <p14:nvPr/>
              </p14:nvContentPartPr>
              <p14:xfrm>
                <a:off x="8041950" y="1068647"/>
                <a:ext cx="2012400" cy="9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7D9DC-0383-4BB4-B60E-A752FD2561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3310" y="1059647"/>
                  <a:ext cx="203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8EC80B-2370-4132-BF7A-08E9D4DB84CC}"/>
                    </a:ext>
                  </a:extLst>
                </p14:cNvPr>
                <p14:cNvContentPartPr/>
                <p14:nvPr/>
              </p14:nvContentPartPr>
              <p14:xfrm>
                <a:off x="8252550" y="1095287"/>
                <a:ext cx="1211040" cy="4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8EC80B-2370-4132-BF7A-08E9D4DB84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3550" y="1086647"/>
                  <a:ext cx="12286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BF27C2-CA39-441B-A2FE-5B4DB0306356}"/>
              </a:ext>
            </a:extLst>
          </p:cNvPr>
          <p:cNvGrpSpPr/>
          <p:nvPr/>
        </p:nvGrpSpPr>
        <p:grpSpPr>
          <a:xfrm>
            <a:off x="373950" y="198167"/>
            <a:ext cx="309600" cy="384480"/>
            <a:chOff x="373950" y="198167"/>
            <a:chExt cx="3096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7E8296-FDCA-4C28-93EE-D8AE0FCE4557}"/>
                    </a:ext>
                  </a:extLst>
                </p14:cNvPr>
                <p14:cNvContentPartPr/>
                <p14:nvPr/>
              </p14:nvContentPartPr>
              <p14:xfrm>
                <a:off x="399870" y="198167"/>
                <a:ext cx="174600" cy="245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7E8296-FDCA-4C28-93EE-D8AE0FCE45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0870" y="189167"/>
                  <a:ext cx="192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63D234-FEFE-4780-BD33-6160E4152CAA}"/>
                    </a:ext>
                  </a:extLst>
                </p14:cNvPr>
                <p14:cNvContentPartPr/>
                <p14:nvPr/>
              </p14:nvContentPartPr>
              <p14:xfrm>
                <a:off x="373950" y="415247"/>
                <a:ext cx="309600" cy="167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63D234-FEFE-4780-BD33-6160E4152C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310" y="406247"/>
                  <a:ext cx="3272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6EC6B3-0F26-4E8B-A8C0-3642851181D8}"/>
              </a:ext>
            </a:extLst>
          </p:cNvPr>
          <p:cNvGrpSpPr/>
          <p:nvPr/>
        </p:nvGrpSpPr>
        <p:grpSpPr>
          <a:xfrm>
            <a:off x="1142190" y="1229927"/>
            <a:ext cx="1748520" cy="187920"/>
            <a:chOff x="1142190" y="1229927"/>
            <a:chExt cx="174852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15D320-F747-4BFC-8499-FA17C3958A70}"/>
                    </a:ext>
                  </a:extLst>
                </p14:cNvPr>
                <p14:cNvContentPartPr/>
                <p14:nvPr/>
              </p14:nvContentPartPr>
              <p14:xfrm>
                <a:off x="1142190" y="1229927"/>
                <a:ext cx="1581840" cy="18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15D320-F747-4BFC-8499-FA17C3958A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3550" y="1221287"/>
                  <a:ext cx="1599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69CA40-8669-4A7F-A5C7-80B4E735E17F}"/>
                    </a:ext>
                  </a:extLst>
                </p14:cNvPr>
                <p14:cNvContentPartPr/>
                <p14:nvPr/>
              </p14:nvContentPartPr>
              <p14:xfrm>
                <a:off x="1564110" y="1248647"/>
                <a:ext cx="1326600" cy="169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69CA40-8669-4A7F-A5C7-80B4E735E1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55110" y="1239647"/>
                  <a:ext cx="134424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C33002-91C5-4102-ADB1-1D0ACE298225}"/>
              </a:ext>
            </a:extLst>
          </p:cNvPr>
          <p:cNvGrpSpPr/>
          <p:nvPr/>
        </p:nvGrpSpPr>
        <p:grpSpPr>
          <a:xfrm>
            <a:off x="212310" y="2452847"/>
            <a:ext cx="1779480" cy="369000"/>
            <a:chOff x="212310" y="2452847"/>
            <a:chExt cx="177948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497C29-BC34-43C4-8695-04DD03FB7600}"/>
                    </a:ext>
                  </a:extLst>
                </p14:cNvPr>
                <p14:cNvContentPartPr/>
                <p14:nvPr/>
              </p14:nvContentPartPr>
              <p14:xfrm>
                <a:off x="212310" y="2662727"/>
                <a:ext cx="273600" cy="13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497C29-BC34-43C4-8695-04DD03FB76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3310" y="2654087"/>
                  <a:ext cx="291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0903DC-26D8-4DC6-9391-700135C4FD3C}"/>
                    </a:ext>
                  </a:extLst>
                </p14:cNvPr>
                <p14:cNvContentPartPr/>
                <p14:nvPr/>
              </p14:nvContentPartPr>
              <p14:xfrm>
                <a:off x="379710" y="2489207"/>
                <a:ext cx="96840" cy="33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0903DC-26D8-4DC6-9391-700135C4FD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0710" y="2480567"/>
                  <a:ext cx="114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CA1556-906B-4564-B8D7-BF113CB615F1}"/>
                    </a:ext>
                  </a:extLst>
                </p14:cNvPr>
                <p14:cNvContentPartPr/>
                <p14:nvPr/>
              </p14:nvContentPartPr>
              <p14:xfrm>
                <a:off x="693270" y="2530967"/>
                <a:ext cx="644400" cy="24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CA1556-906B-4564-B8D7-BF113CB615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270" y="2522327"/>
                  <a:ext cx="662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BEC57D-562A-48F6-B514-26701C91874D}"/>
                    </a:ext>
                  </a:extLst>
                </p14:cNvPr>
                <p14:cNvContentPartPr/>
                <p14:nvPr/>
              </p14:nvContentPartPr>
              <p14:xfrm>
                <a:off x="1415430" y="2452847"/>
                <a:ext cx="576360" cy="261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BEC57D-562A-48F6-B514-26701C9187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06790" y="2444207"/>
                  <a:ext cx="5940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7ABC25-FC50-4DCD-80E8-351EB64D7134}"/>
              </a:ext>
            </a:extLst>
          </p:cNvPr>
          <p:cNvGrpSpPr/>
          <p:nvPr/>
        </p:nvGrpSpPr>
        <p:grpSpPr>
          <a:xfrm>
            <a:off x="356670" y="3049727"/>
            <a:ext cx="2367720" cy="350280"/>
            <a:chOff x="356670" y="3049727"/>
            <a:chExt cx="236772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14EF58-71E7-4BE8-889B-68FF4A972CC2}"/>
                    </a:ext>
                  </a:extLst>
                </p14:cNvPr>
                <p14:cNvContentPartPr/>
                <p14:nvPr/>
              </p14:nvContentPartPr>
              <p14:xfrm>
                <a:off x="356670" y="3262487"/>
                <a:ext cx="265320" cy="5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14EF58-71E7-4BE8-889B-68FF4A972C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7670" y="3253487"/>
                  <a:ext cx="282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8743E7-0C88-4B05-AE87-CA25FA5B7F3E}"/>
                    </a:ext>
                  </a:extLst>
                </p14:cNvPr>
                <p14:cNvContentPartPr/>
                <p14:nvPr/>
              </p14:nvContentPartPr>
              <p14:xfrm>
                <a:off x="556470" y="3141887"/>
                <a:ext cx="113400" cy="25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8743E7-0C88-4B05-AE87-CA25FA5B7F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7830" y="3132887"/>
                  <a:ext cx="131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666E58-3738-42F9-9EC6-0B8C9B79CB27}"/>
                    </a:ext>
                  </a:extLst>
                </p14:cNvPr>
                <p14:cNvContentPartPr/>
                <p14:nvPr/>
              </p14:nvContentPartPr>
              <p14:xfrm>
                <a:off x="855630" y="3190847"/>
                <a:ext cx="230400" cy="20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666E58-3738-42F9-9EC6-0B8C9B79CB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6630" y="3182207"/>
                  <a:ext cx="248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CF2F15-04FA-464B-BBF2-5B485282CC15}"/>
                    </a:ext>
                  </a:extLst>
                </p14:cNvPr>
                <p14:cNvContentPartPr/>
                <p14:nvPr/>
              </p14:nvContentPartPr>
              <p14:xfrm>
                <a:off x="1193670" y="3195527"/>
                <a:ext cx="483120" cy="16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CF2F15-04FA-464B-BBF2-5B485282CC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4670" y="3186887"/>
                  <a:ext cx="500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F843D6-AC08-49C2-86D4-869F792960E7}"/>
                    </a:ext>
                  </a:extLst>
                </p14:cNvPr>
                <p14:cNvContentPartPr/>
                <p14:nvPr/>
              </p14:nvContentPartPr>
              <p14:xfrm>
                <a:off x="1710630" y="3049727"/>
                <a:ext cx="1080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F843D6-AC08-49C2-86D4-869F792960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01630" y="3041087"/>
                  <a:ext cx="28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1CFF99-9DE7-4ADE-8189-A430CBD2F818}"/>
                    </a:ext>
                  </a:extLst>
                </p14:cNvPr>
                <p14:cNvContentPartPr/>
                <p14:nvPr/>
              </p14:nvContentPartPr>
              <p14:xfrm>
                <a:off x="1843830" y="3177167"/>
                <a:ext cx="219600" cy="158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1CFF99-9DE7-4ADE-8189-A430CBD2F8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34830" y="3168167"/>
                  <a:ext cx="237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F4D252-B555-4B8B-A471-E5432A94D090}"/>
                    </a:ext>
                  </a:extLst>
                </p14:cNvPr>
                <p14:cNvContentPartPr/>
                <p14:nvPr/>
              </p14:nvContentPartPr>
              <p14:xfrm>
                <a:off x="2126070" y="3082127"/>
                <a:ext cx="598320" cy="21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F4D252-B555-4B8B-A471-E5432A94D0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17070" y="3073127"/>
                  <a:ext cx="61596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02DEC9-9406-4B3E-BB88-A9F1A353CEC5}"/>
                  </a:ext>
                </a:extLst>
              </p14:cNvPr>
              <p14:cNvContentPartPr/>
              <p14:nvPr/>
            </p14:nvContentPartPr>
            <p14:xfrm>
              <a:off x="4283190" y="2327927"/>
              <a:ext cx="3340440" cy="52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02DEC9-9406-4B3E-BB88-A9F1A353CE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74550" y="2318927"/>
                <a:ext cx="3358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8B991E0-FC93-42C0-8023-0152639B4CD5}"/>
                  </a:ext>
                </a:extLst>
              </p14:cNvPr>
              <p14:cNvContentPartPr/>
              <p14:nvPr/>
            </p14:nvContentPartPr>
            <p14:xfrm>
              <a:off x="7318350" y="2133887"/>
              <a:ext cx="390960" cy="353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8B991E0-FC93-42C0-8023-0152639B4CD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09350" y="2125247"/>
                <a:ext cx="4086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ACA7F75-0576-42E6-A4D2-126CDE4B3A2A}"/>
                  </a:ext>
                </a:extLst>
              </p14:cNvPr>
              <p14:cNvContentPartPr/>
              <p14:nvPr/>
            </p14:nvContentPartPr>
            <p14:xfrm>
              <a:off x="4468950" y="3350687"/>
              <a:ext cx="64440" cy="16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ACA7F75-0576-42E6-A4D2-126CDE4B3A2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60310" y="3341687"/>
                <a:ext cx="820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2C977B7A-02A9-4211-973B-99B73B5B4725}"/>
              </a:ext>
            </a:extLst>
          </p:cNvPr>
          <p:cNvGrpSpPr/>
          <p:nvPr/>
        </p:nvGrpSpPr>
        <p:grpSpPr>
          <a:xfrm>
            <a:off x="3187350" y="2101487"/>
            <a:ext cx="3401640" cy="929160"/>
            <a:chOff x="3187350" y="2101487"/>
            <a:chExt cx="3401640" cy="9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6DCD50-4BA1-4B8B-83C6-1D3F256E2BFD}"/>
                    </a:ext>
                  </a:extLst>
                </p14:cNvPr>
                <p14:cNvContentPartPr/>
                <p14:nvPr/>
              </p14:nvContentPartPr>
              <p14:xfrm>
                <a:off x="4769550" y="2240447"/>
                <a:ext cx="170640" cy="191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6DCD50-4BA1-4B8B-83C6-1D3F256E2B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60910" y="2231807"/>
                  <a:ext cx="188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C7644F-ECD1-4491-891E-362B9CFA9F28}"/>
                    </a:ext>
                  </a:extLst>
                </p14:cNvPr>
                <p14:cNvContentPartPr/>
                <p14:nvPr/>
              </p14:nvContentPartPr>
              <p14:xfrm>
                <a:off x="5520870" y="2265647"/>
                <a:ext cx="227520" cy="18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C7644F-ECD1-4491-891E-362B9CFA9F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12230" y="2257007"/>
                  <a:ext cx="245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0D3C2C-9D68-4D61-87FD-208312449DBB}"/>
                    </a:ext>
                  </a:extLst>
                </p14:cNvPr>
                <p14:cNvContentPartPr/>
                <p14:nvPr/>
              </p14:nvContentPartPr>
              <p14:xfrm>
                <a:off x="6242670" y="2214167"/>
                <a:ext cx="346320" cy="18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0D3C2C-9D68-4D61-87FD-208312449D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33670" y="2205167"/>
                  <a:ext cx="363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03D648-D169-4E2A-BCE7-E377FFEE6335}"/>
                    </a:ext>
                  </a:extLst>
                </p14:cNvPr>
                <p14:cNvContentPartPr/>
                <p14:nvPr/>
              </p14:nvContentPartPr>
              <p14:xfrm>
                <a:off x="5073390" y="2574887"/>
                <a:ext cx="1166760" cy="3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03D648-D169-4E2A-BCE7-E377FFEE63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64390" y="2565887"/>
                  <a:ext cx="1184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FCBC21-DCD8-4454-9402-DE0B480ECCD1}"/>
                    </a:ext>
                  </a:extLst>
                </p14:cNvPr>
                <p14:cNvContentPartPr/>
                <p14:nvPr/>
              </p14:nvContentPartPr>
              <p14:xfrm>
                <a:off x="5064030" y="2606207"/>
                <a:ext cx="1223280" cy="6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FCBC21-DCD8-4454-9402-DE0B480ECC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55030" y="2597567"/>
                  <a:ext cx="1240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B0FA11F-52CE-4683-8E13-26E03BD4AB4F}"/>
                    </a:ext>
                  </a:extLst>
                </p14:cNvPr>
                <p14:cNvContentPartPr/>
                <p14:nvPr/>
              </p14:nvContentPartPr>
              <p14:xfrm>
                <a:off x="5643630" y="2787287"/>
                <a:ext cx="360" cy="3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B0FA11F-52CE-4683-8E13-26E03BD4AB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4630" y="2778287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57899-615D-409B-9609-C61074D94AAE}"/>
                    </a:ext>
                  </a:extLst>
                </p14:cNvPr>
                <p14:cNvContentPartPr/>
                <p14:nvPr/>
              </p14:nvContentPartPr>
              <p14:xfrm>
                <a:off x="5639670" y="2786927"/>
                <a:ext cx="396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57899-615D-409B-9609-C61074D94A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1030" y="2777927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F2417C-D5B0-41A7-8C05-EE4B42B75151}"/>
                    </a:ext>
                  </a:extLst>
                </p14:cNvPr>
                <p14:cNvContentPartPr/>
                <p14:nvPr/>
              </p14:nvContentPartPr>
              <p14:xfrm>
                <a:off x="5592510" y="2720327"/>
                <a:ext cx="164520" cy="167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F2417C-D5B0-41A7-8C05-EE4B42B751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83870" y="2711687"/>
                  <a:ext cx="182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4B6162-1498-4842-B44A-BE90104AF7AF}"/>
                    </a:ext>
                  </a:extLst>
                </p14:cNvPr>
                <p14:cNvContentPartPr/>
                <p14:nvPr/>
              </p14:nvContentPartPr>
              <p14:xfrm>
                <a:off x="5886270" y="2772527"/>
                <a:ext cx="461880" cy="3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4B6162-1498-4842-B44A-BE90104AF7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77270" y="2763527"/>
                  <a:ext cx="479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122C6EE-55EF-407D-BDFE-68D006D6BCB1}"/>
                    </a:ext>
                  </a:extLst>
                </p14:cNvPr>
                <p14:cNvContentPartPr/>
                <p14:nvPr/>
              </p14:nvContentPartPr>
              <p14:xfrm>
                <a:off x="6183990" y="2686127"/>
                <a:ext cx="241560" cy="194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122C6EE-55EF-407D-BDFE-68D006D6BC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74990" y="2677127"/>
                  <a:ext cx="259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5FCC776-B019-491A-B6CA-6704459E9721}"/>
                    </a:ext>
                  </a:extLst>
                </p14:cNvPr>
                <p14:cNvContentPartPr/>
                <p14:nvPr/>
              </p14:nvContentPartPr>
              <p14:xfrm>
                <a:off x="5018670" y="2767487"/>
                <a:ext cx="457200" cy="1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5FCC776-B019-491A-B6CA-6704459E97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09670" y="2758847"/>
                  <a:ext cx="474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84E74C-432E-402D-B32B-554603BC188F}"/>
                    </a:ext>
                  </a:extLst>
                </p14:cNvPr>
                <p14:cNvContentPartPr/>
                <p14:nvPr/>
              </p14:nvContentPartPr>
              <p14:xfrm>
                <a:off x="4879350" y="2670287"/>
                <a:ext cx="389160" cy="259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84E74C-432E-402D-B32B-554603BC18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0710" y="2661647"/>
                  <a:ext cx="406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162381-8A86-4111-A93A-DB286F236006}"/>
                    </a:ext>
                  </a:extLst>
                </p14:cNvPr>
                <p14:cNvContentPartPr/>
                <p14:nvPr/>
              </p14:nvContentPartPr>
              <p14:xfrm>
                <a:off x="3187350" y="2631767"/>
                <a:ext cx="1461240" cy="39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162381-8A86-4111-A93A-DB286F2360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8350" y="2623127"/>
                  <a:ext cx="14788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24377E-4347-4738-9615-AF9EB7C480FC}"/>
                    </a:ext>
                  </a:extLst>
                </p14:cNvPr>
                <p14:cNvContentPartPr/>
                <p14:nvPr/>
              </p14:nvContentPartPr>
              <p14:xfrm>
                <a:off x="4306950" y="2546807"/>
                <a:ext cx="180000" cy="313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24377E-4347-4738-9615-AF9EB7C480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98310" y="2538167"/>
                  <a:ext cx="197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DB654C5-93D7-47CC-AAEE-E437D8DAEED7}"/>
                    </a:ext>
                  </a:extLst>
                </p14:cNvPr>
                <p14:cNvContentPartPr/>
                <p14:nvPr/>
              </p14:nvContentPartPr>
              <p14:xfrm>
                <a:off x="5483790" y="2101487"/>
                <a:ext cx="339840" cy="53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DB654C5-93D7-47CC-AAEE-E437D8DAEE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74790" y="2092487"/>
                  <a:ext cx="357480" cy="54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BD2AEE-C1BC-4D24-9489-9C8EE70B9E8D}"/>
              </a:ext>
            </a:extLst>
          </p:cNvPr>
          <p:cNvGrpSpPr/>
          <p:nvPr/>
        </p:nvGrpSpPr>
        <p:grpSpPr>
          <a:xfrm>
            <a:off x="2535390" y="3730487"/>
            <a:ext cx="5282280" cy="2186640"/>
            <a:chOff x="2535390" y="3730487"/>
            <a:chExt cx="5282280" cy="21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AF23F4A-AF83-46BD-9676-AC35F2920031}"/>
                    </a:ext>
                  </a:extLst>
                </p14:cNvPr>
                <p14:cNvContentPartPr/>
                <p14:nvPr/>
              </p14:nvContentPartPr>
              <p14:xfrm>
                <a:off x="4067910" y="3730487"/>
                <a:ext cx="73440" cy="218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AF23F4A-AF83-46BD-9676-AC35F29200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59270" y="3721487"/>
                  <a:ext cx="91080" cy="22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7BA42A-6949-4332-8715-4469C9E8A054}"/>
                    </a:ext>
                  </a:extLst>
                </p14:cNvPr>
                <p14:cNvContentPartPr/>
                <p14:nvPr/>
              </p14:nvContentPartPr>
              <p14:xfrm>
                <a:off x="2535390" y="5135567"/>
                <a:ext cx="5282280" cy="452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7BA42A-6949-4332-8715-4469C9E8A0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26750" y="5126567"/>
                  <a:ext cx="529992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9C26023-A6F4-4C0C-B607-40A8EE5E89E0}"/>
                  </a:ext>
                </a:extLst>
              </p14:cNvPr>
              <p14:cNvContentPartPr/>
              <p14:nvPr/>
            </p14:nvContentPartPr>
            <p14:xfrm>
              <a:off x="9549630" y="3727607"/>
              <a:ext cx="229680" cy="2904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9C26023-A6F4-4C0C-B607-40A8EE5E89E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40630" y="3718607"/>
                <a:ext cx="247320" cy="29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7041439-758F-41C6-8240-5D90495EE0F2}"/>
                  </a:ext>
                </a:extLst>
              </p14:cNvPr>
              <p14:cNvContentPartPr/>
              <p14:nvPr/>
            </p14:nvContentPartPr>
            <p14:xfrm>
              <a:off x="8251470" y="5272727"/>
              <a:ext cx="3485880" cy="126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7041439-758F-41C6-8240-5D90495EE0F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42470" y="5263727"/>
                <a:ext cx="3503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1E7096-BC8C-4290-B8F7-66F2F983F1B7}"/>
                  </a:ext>
                </a:extLst>
              </p14:cNvPr>
              <p14:cNvContentPartPr/>
              <p14:nvPr/>
            </p14:nvContentPartPr>
            <p14:xfrm>
              <a:off x="8987670" y="5173367"/>
              <a:ext cx="70560" cy="42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1E7096-BC8C-4290-B8F7-66F2F983F1B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79030" y="5164367"/>
                <a:ext cx="8820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C93D72A-6AAC-4DAF-BEE0-F49E18BBAD1E}"/>
              </a:ext>
            </a:extLst>
          </p:cNvPr>
          <p:cNvGrpSpPr/>
          <p:nvPr/>
        </p:nvGrpSpPr>
        <p:grpSpPr>
          <a:xfrm>
            <a:off x="1663470" y="4111727"/>
            <a:ext cx="763200" cy="415440"/>
            <a:chOff x="1663470" y="4111727"/>
            <a:chExt cx="76320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C40F3F-78CE-4F53-9698-AE16A30386B4}"/>
                    </a:ext>
                  </a:extLst>
                </p14:cNvPr>
                <p14:cNvContentPartPr/>
                <p14:nvPr/>
              </p14:nvContentPartPr>
              <p14:xfrm>
                <a:off x="1663470" y="4280567"/>
                <a:ext cx="283680" cy="24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C40F3F-78CE-4F53-9698-AE16A30386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54830" y="4271567"/>
                  <a:ext cx="301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DEB697-AA45-436D-AA07-4984A7EE1D18}"/>
                    </a:ext>
                  </a:extLst>
                </p14:cNvPr>
                <p14:cNvContentPartPr/>
                <p14:nvPr/>
              </p14:nvContentPartPr>
              <p14:xfrm>
                <a:off x="2095830" y="4261127"/>
                <a:ext cx="164520" cy="3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DEB697-AA45-436D-AA07-4984A7EE1D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87190" y="4252127"/>
                  <a:ext cx="18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B6B6CA-7E87-4334-A008-2A1CE363DFF7}"/>
                    </a:ext>
                  </a:extLst>
                </p14:cNvPr>
                <p14:cNvContentPartPr/>
                <p14:nvPr/>
              </p14:nvContentPartPr>
              <p14:xfrm>
                <a:off x="2298150" y="4111727"/>
                <a:ext cx="128520" cy="182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B6B6CA-7E87-4334-A008-2A1CE363DF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89150" y="4103087"/>
                  <a:ext cx="1461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A6AF516-A883-4EE3-8E45-059EC285983E}"/>
              </a:ext>
            </a:extLst>
          </p:cNvPr>
          <p:cNvGrpSpPr/>
          <p:nvPr/>
        </p:nvGrpSpPr>
        <p:grpSpPr>
          <a:xfrm>
            <a:off x="9909630" y="3391367"/>
            <a:ext cx="1249200" cy="390240"/>
            <a:chOff x="9909630" y="3391367"/>
            <a:chExt cx="1249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75FB25-62A8-4C18-95B9-C02A1777B524}"/>
                    </a:ext>
                  </a:extLst>
                </p14:cNvPr>
                <p14:cNvContentPartPr/>
                <p14:nvPr/>
              </p14:nvContentPartPr>
              <p14:xfrm>
                <a:off x="9909630" y="3728327"/>
                <a:ext cx="15804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75FB25-62A8-4C18-95B9-C02A1777B5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00990" y="3719327"/>
                  <a:ext cx="175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F78AF20-1E2E-43DC-B60D-768FCD936EBB}"/>
                    </a:ext>
                  </a:extLst>
                </p14:cNvPr>
                <p14:cNvContentPartPr/>
                <p14:nvPr/>
              </p14:nvContentPartPr>
              <p14:xfrm>
                <a:off x="10475910" y="3592967"/>
                <a:ext cx="648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F78AF20-1E2E-43DC-B60D-768FCD936EB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66910" y="3583967"/>
                  <a:ext cx="24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32D0D4-3855-444E-806A-477968AB11A9}"/>
                    </a:ext>
                  </a:extLst>
                </p14:cNvPr>
                <p14:cNvContentPartPr/>
                <p14:nvPr/>
              </p14:nvContentPartPr>
              <p14:xfrm>
                <a:off x="10661310" y="3435647"/>
                <a:ext cx="127440" cy="239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32D0D4-3855-444E-806A-477968AB11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52670" y="3427007"/>
                  <a:ext cx="145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3D9C34C-CC56-4B10-AB54-348981B484F7}"/>
                    </a:ext>
                  </a:extLst>
                </p14:cNvPr>
                <p14:cNvContentPartPr/>
                <p14:nvPr/>
              </p14:nvContentPartPr>
              <p14:xfrm>
                <a:off x="10954350" y="3391367"/>
                <a:ext cx="78840" cy="246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3D9C34C-CC56-4B10-AB54-348981B484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45350" y="3382727"/>
                  <a:ext cx="96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910C4A-08A3-4875-9250-B7E1AAB9F17F}"/>
                    </a:ext>
                  </a:extLst>
                </p14:cNvPr>
                <p14:cNvContentPartPr/>
                <p14:nvPr/>
              </p14:nvContentPartPr>
              <p14:xfrm>
                <a:off x="10966590" y="3485327"/>
                <a:ext cx="192240" cy="33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910C4A-08A3-4875-9250-B7E1AAB9F1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57950" y="3476327"/>
                  <a:ext cx="2098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C59525-E6C4-4AF1-A858-1D8F6865D4DB}"/>
              </a:ext>
            </a:extLst>
          </p:cNvPr>
          <p:cNvGrpSpPr/>
          <p:nvPr/>
        </p:nvGrpSpPr>
        <p:grpSpPr>
          <a:xfrm>
            <a:off x="10250190" y="3973127"/>
            <a:ext cx="1154880" cy="1011960"/>
            <a:chOff x="10250190" y="3973127"/>
            <a:chExt cx="1154880" cy="10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61E2B1-BD1A-44BC-BA37-285A6107592D}"/>
                    </a:ext>
                  </a:extLst>
                </p14:cNvPr>
                <p14:cNvContentPartPr/>
                <p14:nvPr/>
              </p14:nvContentPartPr>
              <p14:xfrm>
                <a:off x="11166750" y="3973127"/>
                <a:ext cx="238320" cy="25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61E2B1-BD1A-44BC-BA37-285A610759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57750" y="3964487"/>
                  <a:ext cx="255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82FCC9-3952-47FB-8C81-4A6055591F5A}"/>
                    </a:ext>
                  </a:extLst>
                </p14:cNvPr>
                <p14:cNvContentPartPr/>
                <p14:nvPr/>
              </p14:nvContentPartPr>
              <p14:xfrm>
                <a:off x="10250190" y="4802927"/>
                <a:ext cx="208080" cy="182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82FCC9-3952-47FB-8C81-4A6055591F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41550" y="4794287"/>
                  <a:ext cx="225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DA67AA-1433-4621-A9F5-8CEBFA380C8C}"/>
                    </a:ext>
                  </a:extLst>
                </p14:cNvPr>
                <p14:cNvContentPartPr/>
                <p14:nvPr/>
              </p14:nvContentPartPr>
              <p14:xfrm>
                <a:off x="10800630" y="4436807"/>
                <a:ext cx="190080" cy="203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DA67AA-1433-4621-A9F5-8CEBFA380C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91630" y="4428167"/>
                  <a:ext cx="207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30E1925-321D-451C-9A76-BB9444B88B0F}"/>
                    </a:ext>
                  </a:extLst>
                </p14:cNvPr>
                <p14:cNvContentPartPr/>
                <p14:nvPr/>
              </p14:nvContentPartPr>
              <p14:xfrm>
                <a:off x="10847070" y="4702127"/>
                <a:ext cx="98280" cy="251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30E1925-321D-451C-9A76-BB9444B88B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38070" y="4693127"/>
                  <a:ext cx="115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3C90099-5756-4DBB-A93D-D3E307CA986D}"/>
                    </a:ext>
                  </a:extLst>
                </p14:cNvPr>
                <p14:cNvContentPartPr/>
                <p14:nvPr/>
              </p14:nvContentPartPr>
              <p14:xfrm>
                <a:off x="10825470" y="4702127"/>
                <a:ext cx="210600" cy="11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3C90099-5756-4DBB-A93D-D3E307CA98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16470" y="4693487"/>
                  <a:ext cx="228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B3D4508-5687-45BF-A629-5FB9CD0512FD}"/>
                    </a:ext>
                  </a:extLst>
                </p14:cNvPr>
                <p14:cNvContentPartPr/>
                <p14:nvPr/>
              </p14:nvContentPartPr>
              <p14:xfrm>
                <a:off x="10738710" y="4670447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B3D4508-5687-45BF-A629-5FB9CD0512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30070" y="46614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35BBC0-D0B2-4680-ACEE-AD953C927000}"/>
                    </a:ext>
                  </a:extLst>
                </p14:cNvPr>
                <p14:cNvContentPartPr/>
                <p14:nvPr/>
              </p14:nvContentPartPr>
              <p14:xfrm>
                <a:off x="10545030" y="4663967"/>
                <a:ext cx="236160" cy="17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35BBC0-D0B2-4680-ACEE-AD953C92700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36030" y="4654967"/>
                  <a:ext cx="253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5371E1B-7954-477C-B65D-1FFEB0558B48}"/>
                    </a:ext>
                  </a:extLst>
                </p14:cNvPr>
                <p14:cNvContentPartPr/>
                <p14:nvPr/>
              </p14:nvContentPartPr>
              <p14:xfrm>
                <a:off x="10516590" y="4762247"/>
                <a:ext cx="19584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5371E1B-7954-477C-B65D-1FFEB0558B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07950" y="4753247"/>
                  <a:ext cx="213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675375D-5BA6-4A9E-B48B-CC97B50E0316}"/>
                    </a:ext>
                  </a:extLst>
                </p14:cNvPr>
                <p14:cNvContentPartPr/>
                <p14:nvPr/>
              </p14:nvContentPartPr>
              <p14:xfrm>
                <a:off x="11049030" y="4248887"/>
                <a:ext cx="171720" cy="11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675375D-5BA6-4A9E-B48B-CC97B50E03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40390" y="4240247"/>
                  <a:ext cx="189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24B186-F50A-4A42-B267-DCA693765241}"/>
                    </a:ext>
                  </a:extLst>
                </p14:cNvPr>
                <p14:cNvContentPartPr/>
                <p14:nvPr/>
              </p14:nvContentPartPr>
              <p14:xfrm>
                <a:off x="11188350" y="4199927"/>
                <a:ext cx="73800" cy="22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24B186-F50A-4A42-B267-DCA6937652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179350" y="4190927"/>
                  <a:ext cx="9144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C422765-BEAC-40F0-9B1F-69A39A8D30F5}"/>
                  </a:ext>
                </a:extLst>
              </p14:cNvPr>
              <p14:cNvContentPartPr/>
              <p14:nvPr/>
            </p14:nvContentPartPr>
            <p14:xfrm>
              <a:off x="3062070" y="3502967"/>
              <a:ext cx="279360" cy="60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C422765-BEAC-40F0-9B1F-69A39A8D30F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53070" y="3493967"/>
                <a:ext cx="2970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949ECB-B108-4B39-B171-A9335CEDD5F5}"/>
              </a:ext>
            </a:extLst>
          </p:cNvPr>
          <p:cNvGrpSpPr/>
          <p:nvPr/>
        </p:nvGrpSpPr>
        <p:grpSpPr>
          <a:xfrm>
            <a:off x="11663190" y="3577127"/>
            <a:ext cx="184320" cy="367920"/>
            <a:chOff x="11663190" y="3577127"/>
            <a:chExt cx="1843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B895D8-7BC2-42F0-934D-12367D4F865F}"/>
                    </a:ext>
                  </a:extLst>
                </p14:cNvPr>
                <p14:cNvContentPartPr/>
                <p14:nvPr/>
              </p14:nvContentPartPr>
              <p14:xfrm>
                <a:off x="11663190" y="3643727"/>
                <a:ext cx="184320" cy="19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B895D8-7BC2-42F0-934D-12367D4F865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54190" y="3635087"/>
                  <a:ext cx="201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16ADC8-AA6D-4199-B49A-7AE5F29B4459}"/>
                    </a:ext>
                  </a:extLst>
                </p14:cNvPr>
                <p14:cNvContentPartPr/>
                <p14:nvPr/>
              </p14:nvContentPartPr>
              <p14:xfrm>
                <a:off x="11748870" y="3577127"/>
                <a:ext cx="38160" cy="36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16ADC8-AA6D-4199-B49A-7AE5F29B44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0230" y="3568127"/>
                  <a:ext cx="5580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E0C582C-5F51-487F-A2CC-12FE6D4735EB}"/>
              </a:ext>
            </a:extLst>
          </p:cNvPr>
          <p:cNvGrpSpPr/>
          <p:nvPr/>
        </p:nvGrpSpPr>
        <p:grpSpPr>
          <a:xfrm>
            <a:off x="2742750" y="3817247"/>
            <a:ext cx="1406160" cy="1140840"/>
            <a:chOff x="2742750" y="3817247"/>
            <a:chExt cx="140616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DB7345-58EE-4273-9A0B-4488855E7BA6}"/>
                    </a:ext>
                  </a:extLst>
                </p14:cNvPr>
                <p14:cNvContentPartPr/>
                <p14:nvPr/>
              </p14:nvContentPartPr>
              <p14:xfrm>
                <a:off x="2742750" y="3817247"/>
                <a:ext cx="165240" cy="26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DB7345-58EE-4273-9A0B-4488855E7B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734110" y="3808607"/>
                  <a:ext cx="182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AC38241-4E67-4332-87A8-E9065C096833}"/>
                    </a:ext>
                  </a:extLst>
                </p14:cNvPr>
                <p14:cNvContentPartPr/>
                <p14:nvPr/>
              </p14:nvContentPartPr>
              <p14:xfrm>
                <a:off x="3156390" y="4258247"/>
                <a:ext cx="120960" cy="188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AC38241-4E67-4332-87A8-E9065C0968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47750" y="4249607"/>
                  <a:ext cx="138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D63702D-05B8-4DC6-9E26-12209F979557}"/>
                    </a:ext>
                  </a:extLst>
                </p14:cNvPr>
                <p14:cNvContentPartPr/>
                <p14:nvPr/>
              </p14:nvContentPartPr>
              <p14:xfrm>
                <a:off x="3697110" y="4725887"/>
                <a:ext cx="14832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D63702D-05B8-4DC6-9E26-12209F9795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88110" y="4717247"/>
                  <a:ext cx="165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D4295B2-0CA0-49B3-A3B1-458065D6C907}"/>
                    </a:ext>
                  </a:extLst>
                </p14:cNvPr>
                <p14:cNvContentPartPr/>
                <p14:nvPr/>
              </p14:nvContentPartPr>
              <p14:xfrm>
                <a:off x="3118230" y="4461647"/>
                <a:ext cx="30600" cy="362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D4295B2-0CA0-49B3-A3B1-458065D6C9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09230" y="4453007"/>
                  <a:ext cx="482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960D36E-021A-413D-A7FD-7AC033734A29}"/>
                    </a:ext>
                  </a:extLst>
                </p14:cNvPr>
                <p14:cNvContentPartPr/>
                <p14:nvPr/>
              </p14:nvContentPartPr>
              <p14:xfrm>
                <a:off x="3060270" y="4490087"/>
                <a:ext cx="148320" cy="130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960D36E-021A-413D-A7FD-7AC033734A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51630" y="4481087"/>
                  <a:ext cx="165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7B835B-D9D0-4796-A365-B0539F35BF26}"/>
                    </a:ext>
                  </a:extLst>
                </p14:cNvPr>
                <p14:cNvContentPartPr/>
                <p14:nvPr/>
              </p14:nvContentPartPr>
              <p14:xfrm>
                <a:off x="2889270" y="4096607"/>
                <a:ext cx="273600" cy="260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7B835B-D9D0-4796-A365-B0539F35B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80270" y="4087967"/>
                  <a:ext cx="291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458BED-7D88-4B6B-B462-9446EAC4276C}"/>
                    </a:ext>
                  </a:extLst>
                </p14:cNvPr>
                <p14:cNvContentPartPr/>
                <p14:nvPr/>
              </p14:nvContentPartPr>
              <p14:xfrm>
                <a:off x="2894310" y="4080047"/>
                <a:ext cx="192240" cy="15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458BED-7D88-4B6B-B462-9446EAC427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85310" y="4071407"/>
                  <a:ext cx="209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6AF9E1-7008-4427-A84D-B15629057BBC}"/>
                    </a:ext>
                  </a:extLst>
                </p14:cNvPr>
                <p14:cNvContentPartPr/>
                <p14:nvPr/>
              </p14:nvContentPartPr>
              <p14:xfrm>
                <a:off x="3306510" y="4469927"/>
                <a:ext cx="342000" cy="352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6AF9E1-7008-4427-A84D-B15629057B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97870" y="4460927"/>
                  <a:ext cx="359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DECFA7-ECF7-42B4-A12D-71CAB236C326}"/>
                    </a:ext>
                  </a:extLst>
                </p14:cNvPr>
                <p14:cNvContentPartPr/>
                <p14:nvPr/>
              </p14:nvContentPartPr>
              <p14:xfrm>
                <a:off x="3642030" y="4633007"/>
                <a:ext cx="74160" cy="325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DECFA7-ECF7-42B4-A12D-71CAB236C3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33030" y="4624367"/>
                  <a:ext cx="91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478273F-E26B-4F32-BF6C-B0D0D43ECCD0}"/>
                    </a:ext>
                  </a:extLst>
                </p14:cNvPr>
                <p14:cNvContentPartPr/>
                <p14:nvPr/>
              </p14:nvContentPartPr>
              <p14:xfrm>
                <a:off x="4031910" y="4738127"/>
                <a:ext cx="117000" cy="140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478273F-E26B-4F32-BF6C-B0D0D43ECCD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22910" y="4729127"/>
                  <a:ext cx="13464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43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AB185B-8646-4A59-9CA8-5518B55B6E45}"/>
              </a:ext>
            </a:extLst>
          </p:cNvPr>
          <p:cNvGrpSpPr/>
          <p:nvPr/>
        </p:nvGrpSpPr>
        <p:grpSpPr>
          <a:xfrm>
            <a:off x="1618110" y="562847"/>
            <a:ext cx="8030880" cy="4078800"/>
            <a:chOff x="1618110" y="562847"/>
            <a:chExt cx="8030880" cy="40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E57EC6-8935-45BE-AD75-D3596873794F}"/>
                    </a:ext>
                  </a:extLst>
                </p14:cNvPr>
                <p14:cNvContentPartPr/>
                <p14:nvPr/>
              </p14:nvContentPartPr>
              <p14:xfrm>
                <a:off x="5499270" y="562847"/>
                <a:ext cx="282960" cy="214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E57EC6-8935-45BE-AD75-D359687379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90270" y="553847"/>
                  <a:ext cx="300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92DC29-D0AB-4903-B934-1EAAC409E58E}"/>
                    </a:ext>
                  </a:extLst>
                </p14:cNvPr>
                <p14:cNvContentPartPr/>
                <p14:nvPr/>
              </p14:nvContentPartPr>
              <p14:xfrm>
                <a:off x="5460750" y="575447"/>
                <a:ext cx="136800" cy="3862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92DC29-D0AB-4903-B934-1EAAC409E5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1750" y="566807"/>
                  <a:ext cx="154440" cy="38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26C19E-29A0-4EED-BE12-FFACC7BE3251}"/>
                    </a:ext>
                  </a:extLst>
                </p14:cNvPr>
                <p14:cNvContentPartPr/>
                <p14:nvPr/>
              </p14:nvContentPartPr>
              <p14:xfrm>
                <a:off x="5227830" y="4314047"/>
                <a:ext cx="503640" cy="327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26C19E-29A0-4EED-BE12-FFACC7BE32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9190" y="4305047"/>
                  <a:ext cx="52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586125-FB5A-4598-852D-DE0105CDD7D6}"/>
                    </a:ext>
                  </a:extLst>
                </p14:cNvPr>
                <p14:cNvContentPartPr/>
                <p14:nvPr/>
              </p14:nvContentPartPr>
              <p14:xfrm>
                <a:off x="1618110" y="2443847"/>
                <a:ext cx="207360" cy="33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586125-FB5A-4598-852D-DE0105CDD7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9110" y="2435207"/>
                  <a:ext cx="225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774E354-1157-48FF-BA37-7CA37CEEFFBB}"/>
                    </a:ext>
                  </a:extLst>
                </p14:cNvPr>
                <p14:cNvContentPartPr/>
                <p14:nvPr/>
              </p14:nvContentPartPr>
              <p14:xfrm>
                <a:off x="1885950" y="2483087"/>
                <a:ext cx="7631280" cy="1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774E354-1157-48FF-BA37-7CA37CEEFF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6950" y="2474447"/>
                  <a:ext cx="764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248BF6-F8A6-4003-A38B-52056878DC91}"/>
                    </a:ext>
                  </a:extLst>
                </p14:cNvPr>
                <p14:cNvContentPartPr/>
                <p14:nvPr/>
              </p14:nvContentPartPr>
              <p14:xfrm>
                <a:off x="9189990" y="2363207"/>
                <a:ext cx="459000" cy="48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248BF6-F8A6-4003-A38B-52056878DC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80990" y="2354207"/>
                  <a:ext cx="476640" cy="50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D84B2D-4F86-4C8D-9F52-D5DED77ABA57}"/>
                  </a:ext>
                </a:extLst>
              </p14:cNvPr>
              <p14:cNvContentPartPr/>
              <p14:nvPr/>
            </p14:nvContentPartPr>
            <p14:xfrm>
              <a:off x="3374190" y="1065047"/>
              <a:ext cx="310320" cy="28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D84B2D-4F86-4C8D-9F52-D5DED77ABA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5550" y="1056047"/>
                <a:ext cx="3279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39D0C78-4D94-4EBF-9507-BBC5743D05BC}"/>
                  </a:ext>
                </a:extLst>
              </p14:cNvPr>
              <p14:cNvContentPartPr/>
              <p14:nvPr/>
            </p14:nvContentPartPr>
            <p14:xfrm>
              <a:off x="7873110" y="943367"/>
              <a:ext cx="288720" cy="237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39D0C78-4D94-4EBF-9507-BBC5743D05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64110" y="934727"/>
                <a:ext cx="3063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0999BD1-BA81-44B9-8D03-D7B373D20090}"/>
                  </a:ext>
                </a:extLst>
              </p14:cNvPr>
              <p14:cNvContentPartPr/>
              <p14:nvPr/>
            </p14:nvContentPartPr>
            <p14:xfrm>
              <a:off x="3310470" y="3571367"/>
              <a:ext cx="288000" cy="263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0999BD1-BA81-44B9-8D03-D7B373D200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1470" y="3562367"/>
                <a:ext cx="3056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0CE429-8C8D-4FCD-8927-62DAEC124536}"/>
                  </a:ext>
                </a:extLst>
              </p14:cNvPr>
              <p14:cNvContentPartPr/>
              <p14:nvPr/>
            </p14:nvContentPartPr>
            <p14:xfrm>
              <a:off x="7962750" y="3771527"/>
              <a:ext cx="322200" cy="31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0CE429-8C8D-4FCD-8927-62DAEC1245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54110" y="3762887"/>
                <a:ext cx="3398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328397-1D7F-405B-A6F1-9B5FDFA9E4A7}"/>
                  </a:ext>
                </a:extLst>
              </p14:cNvPr>
              <p14:cNvContentPartPr/>
              <p14:nvPr/>
            </p14:nvContentPartPr>
            <p14:xfrm>
              <a:off x="5250510" y="2357807"/>
              <a:ext cx="426960" cy="294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328397-1D7F-405B-A6F1-9B5FDFA9E4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1870" y="2349167"/>
                <a:ext cx="44460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ACB98-F49C-4121-AB38-63ACB3037A71}"/>
              </a:ext>
            </a:extLst>
          </p:cNvPr>
          <p:cNvGrpSpPr/>
          <p:nvPr/>
        </p:nvGrpSpPr>
        <p:grpSpPr>
          <a:xfrm>
            <a:off x="8343270" y="677687"/>
            <a:ext cx="1081800" cy="440280"/>
            <a:chOff x="8343270" y="677687"/>
            <a:chExt cx="108180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33E2A6-07DC-4E7D-8A5F-156996DE4796}"/>
                    </a:ext>
                  </a:extLst>
                </p14:cNvPr>
                <p14:cNvContentPartPr/>
                <p14:nvPr/>
              </p14:nvContentPartPr>
              <p14:xfrm>
                <a:off x="8343270" y="728807"/>
                <a:ext cx="176760" cy="37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33E2A6-07DC-4E7D-8A5F-156996DE47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34270" y="720167"/>
                  <a:ext cx="194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DA299D-A476-44B4-AC5E-DA9F19E67825}"/>
                    </a:ext>
                  </a:extLst>
                </p14:cNvPr>
                <p14:cNvContentPartPr/>
                <p14:nvPr/>
              </p14:nvContentPartPr>
              <p14:xfrm>
                <a:off x="8607150" y="814127"/>
                <a:ext cx="12600" cy="19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DA299D-A476-44B4-AC5E-DA9F19E678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98510" y="805487"/>
                  <a:ext cx="30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7DF368-BBAE-402D-BC7A-BF49F3392427}"/>
                    </a:ext>
                  </a:extLst>
                </p14:cNvPr>
                <p14:cNvContentPartPr/>
                <p14:nvPr/>
              </p14:nvContentPartPr>
              <p14:xfrm>
                <a:off x="8795070" y="958847"/>
                <a:ext cx="21960" cy="15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7DF368-BBAE-402D-BC7A-BF49F33924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86070" y="950207"/>
                  <a:ext cx="3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20ABC6-2224-45A6-B432-89D5308AA5C8}"/>
                    </a:ext>
                  </a:extLst>
                </p14:cNvPr>
                <p14:cNvContentPartPr/>
                <p14:nvPr/>
              </p14:nvContentPartPr>
              <p14:xfrm>
                <a:off x="8978310" y="819527"/>
                <a:ext cx="284040" cy="156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20ABC6-2224-45A6-B432-89D5308AA5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69670" y="810887"/>
                  <a:ext cx="301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2CD256-8A47-471D-A960-FEA42C07F4BF}"/>
                    </a:ext>
                  </a:extLst>
                </p14:cNvPr>
                <p14:cNvContentPartPr/>
                <p14:nvPr/>
              </p14:nvContentPartPr>
              <p14:xfrm>
                <a:off x="9336150" y="677687"/>
                <a:ext cx="88920" cy="436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2CD256-8A47-471D-A960-FEA42C07F4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27510" y="669047"/>
                  <a:ext cx="10656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8AEDC8-C72D-4FBF-ADFC-A4022B37280B}"/>
              </a:ext>
            </a:extLst>
          </p:cNvPr>
          <p:cNvGrpSpPr/>
          <p:nvPr/>
        </p:nvGrpSpPr>
        <p:grpSpPr>
          <a:xfrm>
            <a:off x="2690190" y="582287"/>
            <a:ext cx="1179000" cy="506160"/>
            <a:chOff x="2690190" y="582287"/>
            <a:chExt cx="117900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DC2E53-EA94-418C-AF55-E8FE1EA27E74}"/>
                    </a:ext>
                  </a:extLst>
                </p14:cNvPr>
                <p14:cNvContentPartPr/>
                <p14:nvPr/>
              </p14:nvContentPartPr>
              <p14:xfrm>
                <a:off x="2690190" y="752927"/>
                <a:ext cx="164160" cy="335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DC2E53-EA94-418C-AF55-E8FE1EA27E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81190" y="744287"/>
                  <a:ext cx="1818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6E405A-46CD-4FD5-8949-4AC6E311D071}"/>
                    </a:ext>
                  </a:extLst>
                </p14:cNvPr>
                <p14:cNvContentPartPr/>
                <p14:nvPr/>
              </p14:nvContentPartPr>
              <p14:xfrm>
                <a:off x="2802510" y="892967"/>
                <a:ext cx="18396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6E405A-46CD-4FD5-8949-4AC6E311D0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3870" y="884327"/>
                  <a:ext cx="201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F97A84-35AE-4EAD-8547-B42A60AA6AB1}"/>
                    </a:ext>
                  </a:extLst>
                </p14:cNvPr>
                <p14:cNvContentPartPr/>
                <p14:nvPr/>
              </p14:nvContentPartPr>
              <p14:xfrm>
                <a:off x="3136230" y="769847"/>
                <a:ext cx="174240" cy="174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F97A84-35AE-4EAD-8547-B42A60AA6A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27230" y="760847"/>
                  <a:ext cx="191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DC7030-4592-49A8-8B85-94007738CEB6}"/>
                    </a:ext>
                  </a:extLst>
                </p14:cNvPr>
                <p14:cNvContentPartPr/>
                <p14:nvPr/>
              </p14:nvContentPartPr>
              <p14:xfrm>
                <a:off x="3362310" y="904127"/>
                <a:ext cx="35280" cy="10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DC7030-4592-49A8-8B85-94007738CE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53670" y="895487"/>
                  <a:ext cx="52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C615FF-AA1F-4AE4-8469-6CF25F479BBA}"/>
                    </a:ext>
                  </a:extLst>
                </p14:cNvPr>
                <p14:cNvContentPartPr/>
                <p14:nvPr/>
              </p14:nvContentPartPr>
              <p14:xfrm>
                <a:off x="3559590" y="708287"/>
                <a:ext cx="44640" cy="17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C615FF-AA1F-4AE4-8469-6CF25F479B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50590" y="699647"/>
                  <a:ext cx="62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FFB997-B4D6-46BD-8164-9220DD7D3EBD}"/>
                    </a:ext>
                  </a:extLst>
                </p14:cNvPr>
                <p14:cNvContentPartPr/>
                <p14:nvPr/>
              </p14:nvContentPartPr>
              <p14:xfrm>
                <a:off x="3712230" y="582287"/>
                <a:ext cx="156960" cy="40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FFB997-B4D6-46BD-8164-9220DD7D3E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3230" y="573287"/>
                  <a:ext cx="17460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E2A23F-983C-4D42-99DE-4D958D3D42BE}"/>
              </a:ext>
            </a:extLst>
          </p:cNvPr>
          <p:cNvGrpSpPr/>
          <p:nvPr/>
        </p:nvGrpSpPr>
        <p:grpSpPr>
          <a:xfrm>
            <a:off x="7910190" y="4063487"/>
            <a:ext cx="1467720" cy="627840"/>
            <a:chOff x="7910190" y="4063487"/>
            <a:chExt cx="146772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037A72-8B18-4A2A-8450-BAF10412220A}"/>
                    </a:ext>
                  </a:extLst>
                </p14:cNvPr>
                <p14:cNvContentPartPr/>
                <p14:nvPr/>
              </p14:nvContentPartPr>
              <p14:xfrm>
                <a:off x="7910190" y="4356527"/>
                <a:ext cx="137520" cy="33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037A72-8B18-4A2A-8450-BAF104122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01190" y="4347887"/>
                  <a:ext cx="155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2221F65-8E08-44E7-80C8-7675C867A4FA}"/>
                    </a:ext>
                  </a:extLst>
                </p14:cNvPr>
                <p14:cNvContentPartPr/>
                <p14:nvPr/>
              </p14:nvContentPartPr>
              <p14:xfrm>
                <a:off x="8093070" y="4370567"/>
                <a:ext cx="27216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2221F65-8E08-44E7-80C8-7675C867A4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84070" y="4361927"/>
                  <a:ext cx="289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FC66E2-4137-4887-A710-D4099AC04BAC}"/>
                    </a:ext>
                  </a:extLst>
                </p14:cNvPr>
                <p14:cNvContentPartPr/>
                <p14:nvPr/>
              </p14:nvContentPartPr>
              <p14:xfrm>
                <a:off x="8460630" y="4536527"/>
                <a:ext cx="26280" cy="141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FC66E2-4137-4887-A710-D4099AC04B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51990" y="4527887"/>
                  <a:ext cx="4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76ADC0-CD13-4E8C-B3FF-57E4722227FA}"/>
                    </a:ext>
                  </a:extLst>
                </p14:cNvPr>
                <p14:cNvContentPartPr/>
                <p14:nvPr/>
              </p14:nvContentPartPr>
              <p14:xfrm>
                <a:off x="8737110" y="4348247"/>
                <a:ext cx="169560" cy="5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76ADC0-CD13-4E8C-B3FF-57E4722227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28470" y="4339607"/>
                  <a:ext cx="187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81A028-92E7-4FC7-B8FF-15CA8B0685EA}"/>
                    </a:ext>
                  </a:extLst>
                </p14:cNvPr>
                <p14:cNvContentPartPr/>
                <p14:nvPr/>
              </p14:nvContentPartPr>
              <p14:xfrm>
                <a:off x="8938350" y="4063487"/>
                <a:ext cx="439560" cy="55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81A028-92E7-4FC7-B8FF-15CA8B0685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29350" y="4054487"/>
                  <a:ext cx="457200" cy="57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25DF5-2A5A-4697-8198-24232B6490BD}"/>
              </a:ext>
            </a:extLst>
          </p:cNvPr>
          <p:cNvGrpSpPr/>
          <p:nvPr/>
        </p:nvGrpSpPr>
        <p:grpSpPr>
          <a:xfrm>
            <a:off x="3804750" y="1313447"/>
            <a:ext cx="331560" cy="255600"/>
            <a:chOff x="3804750" y="1313447"/>
            <a:chExt cx="331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3EA207-4397-41FE-BD85-F222AFFAA118}"/>
                    </a:ext>
                  </a:extLst>
                </p14:cNvPr>
                <p14:cNvContentPartPr/>
                <p14:nvPr/>
              </p14:nvContentPartPr>
              <p14:xfrm>
                <a:off x="3804750" y="1313447"/>
                <a:ext cx="13428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3EA207-4397-41FE-BD85-F222AFFAA1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96110" y="1304807"/>
                  <a:ext cx="151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9392A9-6D63-434F-9742-392BA86A2A83}"/>
                    </a:ext>
                  </a:extLst>
                </p14:cNvPr>
                <p14:cNvContentPartPr/>
                <p14:nvPr/>
              </p14:nvContentPartPr>
              <p14:xfrm>
                <a:off x="4044150" y="1512167"/>
                <a:ext cx="92160" cy="5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9392A9-6D63-434F-9742-392BA86A2A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35150" y="1503167"/>
                  <a:ext cx="10980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DE91FB1-5DD5-44F2-ABA3-41E78BDD7888}"/>
                  </a:ext>
                </a:extLst>
              </p14:cNvPr>
              <p14:cNvContentPartPr/>
              <p14:nvPr/>
            </p14:nvContentPartPr>
            <p14:xfrm>
              <a:off x="4449510" y="1795127"/>
              <a:ext cx="134280" cy="65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DE91FB1-5DD5-44F2-ABA3-41E78BDD78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40510" y="1786487"/>
                <a:ext cx="151920" cy="8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60BAD246-24DA-4525-A033-DC31FA5F30F0}"/>
              </a:ext>
            </a:extLst>
          </p:cNvPr>
          <p:cNvGrpSpPr/>
          <p:nvPr/>
        </p:nvGrpSpPr>
        <p:grpSpPr>
          <a:xfrm>
            <a:off x="4845510" y="2043887"/>
            <a:ext cx="595080" cy="462600"/>
            <a:chOff x="4845510" y="2043887"/>
            <a:chExt cx="5950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7ABA7C-6527-4726-A3BA-31C82C5CAAE7}"/>
                    </a:ext>
                  </a:extLst>
                </p14:cNvPr>
                <p14:cNvContentPartPr/>
                <p14:nvPr/>
              </p14:nvContentPartPr>
              <p14:xfrm>
                <a:off x="4845510" y="2043887"/>
                <a:ext cx="326160" cy="266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7ABA7C-6527-4726-A3BA-31C82C5CAA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36510" y="2035247"/>
                  <a:ext cx="343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FF5495-9578-417B-A91F-73BBFD72600C}"/>
                    </a:ext>
                  </a:extLst>
                </p14:cNvPr>
                <p14:cNvContentPartPr/>
                <p14:nvPr/>
              </p14:nvContentPartPr>
              <p14:xfrm>
                <a:off x="5382630" y="2446727"/>
                <a:ext cx="57960" cy="59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FF5495-9578-417B-A91F-73BBFD7260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73990" y="2437727"/>
                  <a:ext cx="756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65A025-5AEE-492E-82C2-0E27A1130B1E}"/>
              </a:ext>
            </a:extLst>
          </p:cNvPr>
          <p:cNvGrpSpPr/>
          <p:nvPr/>
        </p:nvGrpSpPr>
        <p:grpSpPr>
          <a:xfrm>
            <a:off x="5906430" y="2788367"/>
            <a:ext cx="729720" cy="414000"/>
            <a:chOff x="5906430" y="2788367"/>
            <a:chExt cx="72972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4EC8A3-0EB1-45CA-A179-4172B61CA5C2}"/>
                    </a:ext>
                  </a:extLst>
                </p14:cNvPr>
                <p14:cNvContentPartPr/>
                <p14:nvPr/>
              </p14:nvContentPartPr>
              <p14:xfrm>
                <a:off x="5906430" y="2788367"/>
                <a:ext cx="101520" cy="83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4EC8A3-0EB1-45CA-A179-4172B61CA5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97790" y="2779367"/>
                  <a:ext cx="119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F0E931-C3D8-4854-A218-1A6B1896D24A}"/>
                    </a:ext>
                  </a:extLst>
                </p14:cNvPr>
                <p14:cNvContentPartPr/>
                <p14:nvPr/>
              </p14:nvContentPartPr>
              <p14:xfrm>
                <a:off x="6572790" y="3110207"/>
                <a:ext cx="63360" cy="4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F0E931-C3D8-4854-A218-1A6B1896D2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63790" y="3101567"/>
                  <a:ext cx="81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7FB911C-5FC0-49A6-AEF1-E64CB82B7A52}"/>
                    </a:ext>
                  </a:extLst>
                </p14:cNvPr>
                <p14:cNvContentPartPr/>
                <p14:nvPr/>
              </p14:nvContentPartPr>
              <p14:xfrm>
                <a:off x="6046830" y="2911487"/>
                <a:ext cx="431280" cy="29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7FB911C-5FC0-49A6-AEF1-E64CB82B7A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37830" y="2902847"/>
                  <a:ext cx="4489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3D33EA-C500-4F63-9E7A-2A43D2281BD8}"/>
              </a:ext>
            </a:extLst>
          </p:cNvPr>
          <p:cNvGrpSpPr/>
          <p:nvPr/>
        </p:nvGrpSpPr>
        <p:grpSpPr>
          <a:xfrm>
            <a:off x="7022430" y="3354287"/>
            <a:ext cx="1081440" cy="722160"/>
            <a:chOff x="7022430" y="3354287"/>
            <a:chExt cx="1081440" cy="7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FEBFAA8-4412-4CFD-A48A-14D402237258}"/>
                    </a:ext>
                  </a:extLst>
                </p14:cNvPr>
                <p14:cNvContentPartPr/>
                <p14:nvPr/>
              </p14:nvContentPartPr>
              <p14:xfrm>
                <a:off x="7022430" y="3354287"/>
                <a:ext cx="49680" cy="5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FEBFAA8-4412-4CFD-A48A-14D4022372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13430" y="3345647"/>
                  <a:ext cx="67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DA8233-9275-498F-A637-46E0FF9730E1}"/>
                    </a:ext>
                  </a:extLst>
                </p14:cNvPr>
                <p14:cNvContentPartPr/>
                <p14:nvPr/>
              </p14:nvContentPartPr>
              <p14:xfrm>
                <a:off x="7292430" y="3572447"/>
                <a:ext cx="82800" cy="6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DA8233-9275-498F-A637-46E0FF9730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3790" y="3563447"/>
                  <a:ext cx="100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5205E7-593F-49E5-B33F-F770357AD628}"/>
                    </a:ext>
                  </a:extLst>
                </p14:cNvPr>
                <p14:cNvContentPartPr/>
                <p14:nvPr/>
              </p14:nvContentPartPr>
              <p14:xfrm>
                <a:off x="7815150" y="3931727"/>
                <a:ext cx="57240" cy="5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5205E7-593F-49E5-B33F-F770357AD6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06510" y="3922727"/>
                  <a:ext cx="74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9EBBF1-C10B-489F-AD40-EB3D6620E4E8}"/>
                    </a:ext>
                  </a:extLst>
                </p14:cNvPr>
                <p14:cNvContentPartPr/>
                <p14:nvPr/>
              </p14:nvContentPartPr>
              <p14:xfrm>
                <a:off x="7987590" y="4061327"/>
                <a:ext cx="31320" cy="1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9EBBF1-C10B-489F-AD40-EB3D6620E4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78590" y="4052687"/>
                  <a:ext cx="48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C77D9F9-3121-41CD-951D-3B9E4BE8C8A7}"/>
                    </a:ext>
                  </a:extLst>
                </p14:cNvPr>
                <p14:cNvContentPartPr/>
                <p14:nvPr/>
              </p14:nvContentPartPr>
              <p14:xfrm>
                <a:off x="7140870" y="3577847"/>
                <a:ext cx="429480" cy="243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C77D9F9-3121-41CD-951D-3B9E4BE8C8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31870" y="3569207"/>
                  <a:ext cx="447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5FB14E-35DF-47F2-9D2D-E462BB220EFB}"/>
                    </a:ext>
                  </a:extLst>
                </p14:cNvPr>
                <p14:cNvContentPartPr/>
                <p14:nvPr/>
              </p14:nvContentPartPr>
              <p14:xfrm>
                <a:off x="7669710" y="3872327"/>
                <a:ext cx="434160" cy="14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5FB14E-35DF-47F2-9D2D-E462BB220E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1070" y="3863327"/>
                  <a:ext cx="45180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899296-EAE8-4881-A6C8-BEA7991BB851}"/>
                  </a:ext>
                </a:extLst>
              </p14:cNvPr>
              <p14:cNvContentPartPr/>
              <p14:nvPr/>
            </p14:nvContentPartPr>
            <p14:xfrm>
              <a:off x="4317390" y="3218927"/>
              <a:ext cx="73440" cy="56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899296-EAE8-4881-A6C8-BEA7991BB85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08390" y="3209927"/>
                <a:ext cx="910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56AD61D7-B947-4AA8-8F6B-34F8F65E7C16}"/>
              </a:ext>
            </a:extLst>
          </p:cNvPr>
          <p:cNvGrpSpPr/>
          <p:nvPr/>
        </p:nvGrpSpPr>
        <p:grpSpPr>
          <a:xfrm>
            <a:off x="3658590" y="3477767"/>
            <a:ext cx="200520" cy="131040"/>
            <a:chOff x="3658590" y="3477767"/>
            <a:chExt cx="20052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FA76A4-A4BC-43B2-9C85-380D07BE54EB}"/>
                    </a:ext>
                  </a:extLst>
                </p14:cNvPr>
                <p14:cNvContentPartPr/>
                <p14:nvPr/>
              </p14:nvContentPartPr>
              <p14:xfrm>
                <a:off x="3658590" y="3553007"/>
                <a:ext cx="109800" cy="5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FA76A4-A4BC-43B2-9C85-380D07BE54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49590" y="3544007"/>
                  <a:ext cx="12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BCA394-3CA9-4534-BAD0-CE34FDEFB887}"/>
                    </a:ext>
                  </a:extLst>
                </p14:cNvPr>
                <p14:cNvContentPartPr/>
                <p14:nvPr/>
              </p14:nvContentPartPr>
              <p14:xfrm>
                <a:off x="3665790" y="3477767"/>
                <a:ext cx="193320" cy="131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BCA394-3CA9-4534-BAD0-CE34FDEFB8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56790" y="3468767"/>
                  <a:ext cx="2109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75ADBB8-3690-48B3-98A8-C51562F40FF1}"/>
              </a:ext>
            </a:extLst>
          </p:cNvPr>
          <p:cNvGrpSpPr/>
          <p:nvPr/>
        </p:nvGrpSpPr>
        <p:grpSpPr>
          <a:xfrm>
            <a:off x="7280190" y="1094567"/>
            <a:ext cx="709920" cy="452160"/>
            <a:chOff x="7280190" y="1094567"/>
            <a:chExt cx="7099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1FCE99-2562-4C64-BE21-8571DA3B554F}"/>
                    </a:ext>
                  </a:extLst>
                </p14:cNvPr>
                <p14:cNvContentPartPr/>
                <p14:nvPr/>
              </p14:nvContentPartPr>
              <p14:xfrm>
                <a:off x="7473870" y="1375727"/>
                <a:ext cx="119880" cy="102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1FCE99-2562-4C64-BE21-8571DA3B55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65230" y="1366727"/>
                  <a:ext cx="13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03917A-1EFD-4903-B772-C2784B0525E5}"/>
                    </a:ext>
                  </a:extLst>
                </p14:cNvPr>
                <p14:cNvContentPartPr/>
                <p14:nvPr/>
              </p14:nvContentPartPr>
              <p14:xfrm>
                <a:off x="7668990" y="1097447"/>
                <a:ext cx="278640" cy="19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03917A-1EFD-4903-B772-C2784B0525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9990" y="1088447"/>
                  <a:ext cx="296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8B6E2C-F911-4B6C-A8AB-1AC4B1527898}"/>
                    </a:ext>
                  </a:extLst>
                </p14:cNvPr>
                <p14:cNvContentPartPr/>
                <p14:nvPr/>
              </p14:nvContentPartPr>
              <p14:xfrm>
                <a:off x="7280190" y="1094567"/>
                <a:ext cx="709920" cy="452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8B6E2C-F911-4B6C-A8AB-1AC4B15278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1190" y="1085567"/>
                  <a:ext cx="7275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F3C2005-9D3B-4AEA-BB02-1DC790FC2EE1}"/>
              </a:ext>
            </a:extLst>
          </p:cNvPr>
          <p:cNvGrpSpPr/>
          <p:nvPr/>
        </p:nvGrpSpPr>
        <p:grpSpPr>
          <a:xfrm>
            <a:off x="10796310" y="1006367"/>
            <a:ext cx="1387440" cy="1002600"/>
            <a:chOff x="10796310" y="1006367"/>
            <a:chExt cx="138744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9E9DA1-8C14-46C3-8B8B-11B0B94FA385}"/>
                    </a:ext>
                  </a:extLst>
                </p14:cNvPr>
                <p14:cNvContentPartPr/>
                <p14:nvPr/>
              </p14:nvContentPartPr>
              <p14:xfrm>
                <a:off x="10796310" y="1006367"/>
                <a:ext cx="609840" cy="185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9E9DA1-8C14-46C3-8B8B-11B0B94FA3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87670" y="997727"/>
                  <a:ext cx="627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1CB051-BD93-4789-A7BA-8F2754C82518}"/>
                    </a:ext>
                  </a:extLst>
                </p14:cNvPr>
                <p14:cNvContentPartPr/>
                <p14:nvPr/>
              </p14:nvContentPartPr>
              <p14:xfrm>
                <a:off x="11411910" y="1027247"/>
                <a:ext cx="448920" cy="16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1CB051-BD93-4789-A7BA-8F2754C825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03270" y="1018247"/>
                  <a:ext cx="46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8CC30F2-364D-4CF2-B521-1477602A70AC}"/>
                    </a:ext>
                  </a:extLst>
                </p14:cNvPr>
                <p14:cNvContentPartPr/>
                <p14:nvPr/>
              </p14:nvContentPartPr>
              <p14:xfrm>
                <a:off x="11259630" y="1304087"/>
                <a:ext cx="43560" cy="171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8CC30F2-364D-4CF2-B521-1477602A70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50630" y="1295447"/>
                  <a:ext cx="61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A8F3FD-319F-417C-A256-92C7479AF660}"/>
                    </a:ext>
                  </a:extLst>
                </p14:cNvPr>
                <p14:cNvContentPartPr/>
                <p14:nvPr/>
              </p14:nvContentPartPr>
              <p14:xfrm>
                <a:off x="11403990" y="1334687"/>
                <a:ext cx="16920" cy="16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A8F3FD-319F-417C-A256-92C7479AF6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94990" y="1326047"/>
                  <a:ext cx="3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39DBB9D-0EA6-4AD2-92BF-23720AC438ED}"/>
                    </a:ext>
                  </a:extLst>
                </p14:cNvPr>
                <p14:cNvContentPartPr/>
                <p14:nvPr/>
              </p14:nvContentPartPr>
              <p14:xfrm>
                <a:off x="10880910" y="1741487"/>
                <a:ext cx="276840" cy="23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39DBB9D-0EA6-4AD2-92BF-23720AC438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72270" y="1732487"/>
                  <a:ext cx="294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DFB752-6348-4725-8743-2A6AEDF45D91}"/>
                    </a:ext>
                  </a:extLst>
                </p14:cNvPr>
                <p14:cNvContentPartPr/>
                <p14:nvPr/>
              </p14:nvContentPartPr>
              <p14:xfrm>
                <a:off x="11156310" y="1844087"/>
                <a:ext cx="55080" cy="34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DFB752-6348-4725-8743-2A6AEDF45D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47670" y="1835447"/>
                  <a:ext cx="7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F4A9AA9-1802-421B-91F8-42854FA06F52}"/>
                    </a:ext>
                  </a:extLst>
                </p14:cNvPr>
                <p14:cNvContentPartPr/>
                <p14:nvPr/>
              </p14:nvContentPartPr>
              <p14:xfrm>
                <a:off x="11212110" y="1362767"/>
                <a:ext cx="290160" cy="22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F4A9AA9-1802-421B-91F8-42854FA06F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03110" y="1353767"/>
                  <a:ext cx="307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6A9ABF-C417-440A-8031-3C58D0CC2150}"/>
                    </a:ext>
                  </a:extLst>
                </p14:cNvPr>
                <p14:cNvContentPartPr/>
                <p14:nvPr/>
              </p14:nvContentPartPr>
              <p14:xfrm>
                <a:off x="11145150" y="1323527"/>
                <a:ext cx="675720" cy="235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6A9ABF-C417-440A-8031-3C58D0CC215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36150" y="1314887"/>
                  <a:ext cx="693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619B0C-46EE-41A1-B5EE-45F516A26FF1}"/>
                    </a:ext>
                  </a:extLst>
                </p14:cNvPr>
                <p14:cNvContentPartPr/>
                <p14:nvPr/>
              </p14:nvContentPartPr>
              <p14:xfrm>
                <a:off x="11747430" y="1289687"/>
                <a:ext cx="134640" cy="356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619B0C-46EE-41A1-B5EE-45F516A26F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738430" y="1281047"/>
                  <a:ext cx="152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B6C4A9A-1B0B-4FAD-A7FD-F3BA7BF2849C}"/>
                    </a:ext>
                  </a:extLst>
                </p14:cNvPr>
                <p14:cNvContentPartPr/>
                <p14:nvPr/>
              </p14:nvContentPartPr>
              <p14:xfrm>
                <a:off x="11126070" y="1820327"/>
                <a:ext cx="418320" cy="148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B6C4A9A-1B0B-4FAD-A7FD-F3BA7BF284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17430" y="1811687"/>
                  <a:ext cx="435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E7C36B-FCE1-423E-88A7-58653E133038}"/>
                    </a:ext>
                  </a:extLst>
                </p14:cNvPr>
                <p14:cNvContentPartPr/>
                <p14:nvPr/>
              </p14:nvContentPartPr>
              <p14:xfrm>
                <a:off x="11562750" y="1720967"/>
                <a:ext cx="6480" cy="88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E7C36B-FCE1-423E-88A7-58653E1330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53750" y="1711967"/>
                  <a:ext cx="24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F7388D9-D89E-4683-B69D-9F4E17D1C5BE}"/>
                    </a:ext>
                  </a:extLst>
                </p14:cNvPr>
                <p14:cNvContentPartPr/>
                <p14:nvPr/>
              </p14:nvContentPartPr>
              <p14:xfrm>
                <a:off x="11600550" y="1841567"/>
                <a:ext cx="161280" cy="10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F7388D9-D89E-4683-B69D-9F4E17D1C5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91910" y="1832567"/>
                  <a:ext cx="178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977D93-D4FA-4823-987D-287B108CDEA6}"/>
                    </a:ext>
                  </a:extLst>
                </p14:cNvPr>
                <p14:cNvContentPartPr/>
                <p14:nvPr/>
              </p14:nvContentPartPr>
              <p14:xfrm>
                <a:off x="11821590" y="1865687"/>
                <a:ext cx="36216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977D93-D4FA-4823-987D-287B108CDE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812590" y="1857047"/>
                  <a:ext cx="3798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C90F81A-7283-40C6-963A-9BF14EE3F673}"/>
              </a:ext>
            </a:extLst>
          </p:cNvPr>
          <p:cNvGrpSpPr/>
          <p:nvPr/>
        </p:nvGrpSpPr>
        <p:grpSpPr>
          <a:xfrm>
            <a:off x="10902870" y="2224247"/>
            <a:ext cx="921240" cy="271800"/>
            <a:chOff x="10902870" y="2224247"/>
            <a:chExt cx="9212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19791D-992E-4357-9B5D-3D6B74ACAD8F}"/>
                    </a:ext>
                  </a:extLst>
                </p14:cNvPr>
                <p14:cNvContentPartPr/>
                <p14:nvPr/>
              </p14:nvContentPartPr>
              <p14:xfrm>
                <a:off x="10902870" y="2224247"/>
                <a:ext cx="148680" cy="230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19791D-992E-4357-9B5D-3D6B74ACAD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94230" y="2215607"/>
                  <a:ext cx="166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2DF4CD0-26E3-43BB-AB5F-7E5DC4C74268}"/>
                    </a:ext>
                  </a:extLst>
                </p14:cNvPr>
                <p14:cNvContentPartPr/>
                <p14:nvPr/>
              </p14:nvContentPartPr>
              <p14:xfrm>
                <a:off x="11066670" y="2321447"/>
                <a:ext cx="222120" cy="132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2DF4CD0-26E3-43BB-AB5F-7E5DC4C742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58030" y="2312447"/>
                  <a:ext cx="239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C0122B-2834-48CD-880B-9CD297983A48}"/>
                    </a:ext>
                  </a:extLst>
                </p14:cNvPr>
                <p14:cNvContentPartPr/>
                <p14:nvPr/>
              </p14:nvContentPartPr>
              <p14:xfrm>
                <a:off x="11357550" y="2350967"/>
                <a:ext cx="466560" cy="14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C0122B-2834-48CD-880B-9CD297983A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48550" y="2342327"/>
                  <a:ext cx="4842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47BA355-733C-4300-8D17-C51DFFD9901D}"/>
              </a:ext>
            </a:extLst>
          </p:cNvPr>
          <p:cNvGrpSpPr/>
          <p:nvPr/>
        </p:nvGrpSpPr>
        <p:grpSpPr>
          <a:xfrm>
            <a:off x="10938870" y="2624927"/>
            <a:ext cx="666360" cy="105480"/>
            <a:chOff x="10938870" y="2624927"/>
            <a:chExt cx="66636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3E26BA1-F1FE-4C50-BACD-CD3284432EC9}"/>
                    </a:ext>
                  </a:extLst>
                </p14:cNvPr>
                <p14:cNvContentPartPr/>
                <p14:nvPr/>
              </p14:nvContentPartPr>
              <p14:xfrm>
                <a:off x="10938870" y="2624927"/>
                <a:ext cx="666360" cy="29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3E26BA1-F1FE-4C50-BACD-CD3284432E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29870" y="2615927"/>
                  <a:ext cx="684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F9C567-AE00-45D9-86E4-9A5C508E6FA5}"/>
                    </a:ext>
                  </a:extLst>
                </p14:cNvPr>
                <p14:cNvContentPartPr/>
                <p14:nvPr/>
              </p14:nvContentPartPr>
              <p14:xfrm>
                <a:off x="11318310" y="2717807"/>
                <a:ext cx="70560" cy="1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F9C567-AE00-45D9-86E4-9A5C508E6F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09310" y="2708807"/>
                  <a:ext cx="882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19C4433-69E9-44E7-A7EB-1AF5BFC1086F}"/>
              </a:ext>
            </a:extLst>
          </p:cNvPr>
          <p:cNvGrpSpPr/>
          <p:nvPr/>
        </p:nvGrpSpPr>
        <p:grpSpPr>
          <a:xfrm>
            <a:off x="4590630" y="1701527"/>
            <a:ext cx="2525760" cy="1382040"/>
            <a:chOff x="4590630" y="1701527"/>
            <a:chExt cx="2525760" cy="13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F215729-63C7-476F-B321-70C9F1BA2D1C}"/>
                    </a:ext>
                  </a:extLst>
                </p14:cNvPr>
                <p14:cNvContentPartPr/>
                <p14:nvPr/>
              </p14:nvContentPartPr>
              <p14:xfrm>
                <a:off x="4882590" y="2573807"/>
                <a:ext cx="599400" cy="36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F215729-63C7-476F-B321-70C9F1BA2D1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3590" y="2565167"/>
                  <a:ext cx="617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4D9481-7AA0-47A1-BDCA-D574D12574B9}"/>
                    </a:ext>
                  </a:extLst>
                </p14:cNvPr>
                <p14:cNvContentPartPr/>
                <p14:nvPr/>
              </p14:nvContentPartPr>
              <p14:xfrm>
                <a:off x="5790870" y="2066207"/>
                <a:ext cx="665640" cy="379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4D9481-7AA0-47A1-BDCA-D574D12574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82230" y="2057207"/>
                  <a:ext cx="6832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4A6440D-FE1A-4187-B804-D11507F13F09}"/>
                    </a:ext>
                  </a:extLst>
                </p14:cNvPr>
                <p14:cNvContentPartPr/>
                <p14:nvPr/>
              </p14:nvContentPartPr>
              <p14:xfrm>
                <a:off x="6695190" y="1701527"/>
                <a:ext cx="421200" cy="23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4A6440D-FE1A-4187-B804-D11507F13F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86550" y="1692527"/>
                  <a:ext cx="438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E229A7-7C50-416D-B6C6-2D1CB11466AC}"/>
                    </a:ext>
                  </a:extLst>
                </p14:cNvPr>
                <p14:cNvContentPartPr/>
                <p14:nvPr/>
              </p14:nvContentPartPr>
              <p14:xfrm>
                <a:off x="4590630" y="2922647"/>
                <a:ext cx="217800" cy="160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E229A7-7C50-416D-B6C6-2D1CB11466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81990" y="2914007"/>
                  <a:ext cx="235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B5B7A0-CDD6-407F-B0CC-2A5EE3B5EE62}"/>
                    </a:ext>
                  </a:extLst>
                </p14:cNvPr>
                <p14:cNvContentPartPr/>
                <p14:nvPr/>
              </p14:nvContentPartPr>
              <p14:xfrm>
                <a:off x="5210550" y="2469767"/>
                <a:ext cx="630360" cy="264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5B7A0-CDD6-407F-B0CC-2A5EE3B5EE6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01550" y="2461127"/>
                  <a:ext cx="648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374463E-77E1-4F9B-8C9E-9F5798FA105C}"/>
                    </a:ext>
                  </a:extLst>
                </p14:cNvPr>
                <p14:cNvContentPartPr/>
                <p14:nvPr/>
              </p14:nvContentPartPr>
              <p14:xfrm>
                <a:off x="6270390" y="1891607"/>
                <a:ext cx="533520" cy="36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374463E-77E1-4F9B-8C9E-9F5798FA10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61750" y="1882967"/>
                  <a:ext cx="551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2E8B13E-AB55-4667-B996-4846D214F9F8}"/>
                    </a:ext>
                  </a:extLst>
                </p14:cNvPr>
                <p14:cNvContentPartPr/>
                <p14:nvPr/>
              </p14:nvContentPartPr>
              <p14:xfrm>
                <a:off x="5635350" y="1976207"/>
                <a:ext cx="119880" cy="2044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2E8B13E-AB55-4667-B996-4846D214F9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26350" y="1967207"/>
                  <a:ext cx="137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E361F9E-F66E-415D-9038-0F32F8DFBABC}"/>
                    </a:ext>
                  </a:extLst>
                </p14:cNvPr>
                <p14:cNvContentPartPr/>
                <p14:nvPr/>
              </p14:nvContentPartPr>
              <p14:xfrm>
                <a:off x="5811750" y="2016167"/>
                <a:ext cx="103680" cy="113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E361F9E-F66E-415D-9038-0F32F8DFBA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3110" y="2007167"/>
                  <a:ext cx="121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87AA7F-E3B8-4B2D-8D44-9713BB404B74}"/>
                    </a:ext>
                  </a:extLst>
                </p14:cNvPr>
                <p14:cNvContentPartPr/>
                <p14:nvPr/>
              </p14:nvContentPartPr>
              <p14:xfrm>
                <a:off x="5989950" y="2095727"/>
                <a:ext cx="23040" cy="122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87AA7F-E3B8-4B2D-8D44-9713BB404B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1310" y="2087087"/>
                  <a:ext cx="4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DDC731-A62E-4E21-99BF-A768DF9353F6}"/>
                    </a:ext>
                  </a:extLst>
                </p14:cNvPr>
                <p14:cNvContentPartPr/>
                <p14:nvPr/>
              </p14:nvContentPartPr>
              <p14:xfrm>
                <a:off x="6109470" y="1987727"/>
                <a:ext cx="130680" cy="110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DDC731-A62E-4E21-99BF-A768DF9353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0830" y="1979087"/>
                  <a:ext cx="148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26C65F3-3FCB-45B2-B69D-EF99585371E2}"/>
                    </a:ext>
                  </a:extLst>
                </p14:cNvPr>
                <p14:cNvContentPartPr/>
                <p14:nvPr/>
              </p14:nvContentPartPr>
              <p14:xfrm>
                <a:off x="6215670" y="1863887"/>
                <a:ext cx="218880" cy="344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26C65F3-3FCB-45B2-B69D-EF99585371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07030" y="1854887"/>
                  <a:ext cx="236520" cy="36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66AE3BE-6E29-4830-9E91-817163065C16}"/>
              </a:ext>
            </a:extLst>
          </p:cNvPr>
          <p:cNvGrpSpPr/>
          <p:nvPr/>
        </p:nvGrpSpPr>
        <p:grpSpPr>
          <a:xfrm>
            <a:off x="4023630" y="733487"/>
            <a:ext cx="194040" cy="122040"/>
            <a:chOff x="4023630" y="733487"/>
            <a:chExt cx="19404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7DB478E-02B3-44C8-9C7A-B544E1E2079D}"/>
                    </a:ext>
                  </a:extLst>
                </p14:cNvPr>
                <p14:cNvContentPartPr/>
                <p14:nvPr/>
              </p14:nvContentPartPr>
              <p14:xfrm>
                <a:off x="4065750" y="733487"/>
                <a:ext cx="151920" cy="52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7DB478E-02B3-44C8-9C7A-B544E1E207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57110" y="724487"/>
                  <a:ext cx="169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0744F6D-8B9A-4AB3-8B6F-6F9376427B40}"/>
                    </a:ext>
                  </a:extLst>
                </p14:cNvPr>
                <p14:cNvContentPartPr/>
                <p14:nvPr/>
              </p14:nvContentPartPr>
              <p14:xfrm>
                <a:off x="4023630" y="804047"/>
                <a:ext cx="193320" cy="51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0744F6D-8B9A-4AB3-8B6F-6F9376427B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14630" y="795047"/>
                  <a:ext cx="2109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BB00ADF-9EAA-4D9A-A585-C5FD79FF7409}"/>
              </a:ext>
            </a:extLst>
          </p:cNvPr>
          <p:cNvGrpSpPr/>
          <p:nvPr/>
        </p:nvGrpSpPr>
        <p:grpSpPr>
          <a:xfrm>
            <a:off x="4111110" y="455567"/>
            <a:ext cx="974880" cy="341280"/>
            <a:chOff x="4111110" y="455567"/>
            <a:chExt cx="97488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056B05-E445-47F7-9C69-EE81FFBC8A00}"/>
                    </a:ext>
                  </a:extLst>
                </p14:cNvPr>
                <p14:cNvContentPartPr/>
                <p14:nvPr/>
              </p14:nvContentPartPr>
              <p14:xfrm>
                <a:off x="4111110" y="701807"/>
                <a:ext cx="163440" cy="1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056B05-E445-47F7-9C69-EE81FFBC8A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02470" y="693167"/>
                  <a:ext cx="181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2EFADD-A683-44C1-9408-6D734D3BA4D1}"/>
                    </a:ext>
                  </a:extLst>
                </p14:cNvPr>
                <p14:cNvContentPartPr/>
                <p14:nvPr/>
              </p14:nvContentPartPr>
              <p14:xfrm>
                <a:off x="4166910" y="732407"/>
                <a:ext cx="216000" cy="6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2EFADD-A683-44C1-9408-6D734D3BA4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57910" y="723767"/>
                  <a:ext cx="233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6D08BF-113F-4E45-9FAC-AACFBD71A8F4}"/>
                    </a:ext>
                  </a:extLst>
                </p14:cNvPr>
                <p14:cNvContentPartPr/>
                <p14:nvPr/>
              </p14:nvContentPartPr>
              <p14:xfrm>
                <a:off x="4522590" y="548807"/>
                <a:ext cx="186120" cy="64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6D08BF-113F-4E45-9FAC-AACFBD71A8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13950" y="539807"/>
                  <a:ext cx="203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4A4AB2-B17F-4615-8D81-7862CAA2A723}"/>
                    </a:ext>
                  </a:extLst>
                </p14:cNvPr>
                <p14:cNvContentPartPr/>
                <p14:nvPr/>
              </p14:nvContentPartPr>
              <p14:xfrm>
                <a:off x="4736790" y="455567"/>
                <a:ext cx="349200" cy="209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4A4AB2-B17F-4615-8D81-7862CAA2A7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28150" y="446927"/>
                  <a:ext cx="3668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6A3E19-69CC-4F5A-B4AE-27554D91B4DF}"/>
              </a:ext>
            </a:extLst>
          </p:cNvPr>
          <p:cNvGrpSpPr/>
          <p:nvPr/>
        </p:nvGrpSpPr>
        <p:grpSpPr>
          <a:xfrm>
            <a:off x="6582870" y="1834727"/>
            <a:ext cx="513360" cy="204480"/>
            <a:chOff x="6582870" y="1834727"/>
            <a:chExt cx="513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F0F41D-1392-4A4B-A2FF-705833724DE4}"/>
                    </a:ext>
                  </a:extLst>
                </p14:cNvPr>
                <p14:cNvContentPartPr/>
                <p14:nvPr/>
              </p14:nvContentPartPr>
              <p14:xfrm>
                <a:off x="6582870" y="1935167"/>
                <a:ext cx="193320" cy="25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F0F41D-1392-4A4B-A2FF-705833724D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74230" y="1926527"/>
                  <a:ext cx="210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E97809D-3A81-4DB8-8D77-A61670E854D5}"/>
                    </a:ext>
                  </a:extLst>
                </p14:cNvPr>
                <p14:cNvContentPartPr/>
                <p14:nvPr/>
              </p14:nvContentPartPr>
              <p14:xfrm>
                <a:off x="6685110" y="1945607"/>
                <a:ext cx="170640" cy="73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E97809D-3A81-4DB8-8D77-A61670E854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76110" y="1936607"/>
                  <a:ext cx="188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3227DB-F175-4096-B76F-6FB905DF85CD}"/>
                    </a:ext>
                  </a:extLst>
                </p14:cNvPr>
                <p14:cNvContentPartPr/>
                <p14:nvPr/>
              </p14:nvContentPartPr>
              <p14:xfrm>
                <a:off x="6871950" y="1834727"/>
                <a:ext cx="224280" cy="204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3227DB-F175-4096-B76F-6FB905DF85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62950" y="1826087"/>
                  <a:ext cx="24192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3CAE2F3-51B8-429F-B094-6E4FC1FD638A}"/>
              </a:ext>
            </a:extLst>
          </p:cNvPr>
          <p:cNvGrpSpPr/>
          <p:nvPr/>
        </p:nvGrpSpPr>
        <p:grpSpPr>
          <a:xfrm>
            <a:off x="8727750" y="3737687"/>
            <a:ext cx="332640" cy="124560"/>
            <a:chOff x="8727750" y="3737687"/>
            <a:chExt cx="3326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44392D-5B23-4011-975F-CB61DECA5FFA}"/>
                    </a:ext>
                  </a:extLst>
                </p14:cNvPr>
                <p14:cNvContentPartPr/>
                <p14:nvPr/>
              </p14:nvContentPartPr>
              <p14:xfrm>
                <a:off x="8727750" y="3737687"/>
                <a:ext cx="179640" cy="8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44392D-5B23-4011-975F-CB61DECA5F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19110" y="3728687"/>
                  <a:ext cx="197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18B7EC-C14B-43EE-96D7-3954975520C5}"/>
                    </a:ext>
                  </a:extLst>
                </p14:cNvPr>
                <p14:cNvContentPartPr/>
                <p14:nvPr/>
              </p14:nvContentPartPr>
              <p14:xfrm>
                <a:off x="8805150" y="3752447"/>
                <a:ext cx="255240" cy="109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18B7EC-C14B-43EE-96D7-3954975520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96510" y="3743447"/>
                  <a:ext cx="272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1C72DF6-8956-4F48-98A2-0EC32A536A6F}"/>
              </a:ext>
            </a:extLst>
          </p:cNvPr>
          <p:cNvGrpSpPr/>
          <p:nvPr/>
        </p:nvGrpSpPr>
        <p:grpSpPr>
          <a:xfrm>
            <a:off x="9359910" y="3471647"/>
            <a:ext cx="815040" cy="197640"/>
            <a:chOff x="9359910" y="3471647"/>
            <a:chExt cx="81504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19F230-C1FB-40FE-A0AA-0701FF19AB27}"/>
                    </a:ext>
                  </a:extLst>
                </p14:cNvPr>
                <p14:cNvContentPartPr/>
                <p14:nvPr/>
              </p14:nvContentPartPr>
              <p14:xfrm>
                <a:off x="9359910" y="3609527"/>
                <a:ext cx="181800" cy="59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19F230-C1FB-40FE-A0AA-0701FF19AB2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51270" y="3600527"/>
                  <a:ext cx="199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682B8E-F048-40AB-8027-44EDE5842605}"/>
                    </a:ext>
                  </a:extLst>
                </p14:cNvPr>
                <p14:cNvContentPartPr/>
                <p14:nvPr/>
              </p14:nvContentPartPr>
              <p14:xfrm>
                <a:off x="9750870" y="3471647"/>
                <a:ext cx="424080" cy="186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682B8E-F048-40AB-8027-44EDE58426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41870" y="3462647"/>
                  <a:ext cx="4417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8793F3A-901B-422A-8FE9-431E5DE68DBC}"/>
                  </a:ext>
                </a:extLst>
              </p14:cNvPr>
              <p14:cNvContentPartPr/>
              <p14:nvPr/>
            </p14:nvContentPartPr>
            <p14:xfrm>
              <a:off x="5122710" y="5746847"/>
              <a:ext cx="149760" cy="142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8793F3A-901B-422A-8FE9-431E5DE68DB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14070" y="5738207"/>
                <a:ext cx="16740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D9752D-CFCE-468B-A855-95DFC02CB63F}"/>
              </a:ext>
            </a:extLst>
          </p:cNvPr>
          <p:cNvGrpSpPr/>
          <p:nvPr/>
        </p:nvGrpSpPr>
        <p:grpSpPr>
          <a:xfrm>
            <a:off x="5532030" y="5237447"/>
            <a:ext cx="923040" cy="790200"/>
            <a:chOff x="5532030" y="5237447"/>
            <a:chExt cx="923040" cy="79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398D4E-35F9-44EE-B588-D38CFED5D82A}"/>
                    </a:ext>
                  </a:extLst>
                </p14:cNvPr>
                <p14:cNvContentPartPr/>
                <p14:nvPr/>
              </p14:nvContentPartPr>
              <p14:xfrm>
                <a:off x="5532030" y="5839727"/>
                <a:ext cx="27000" cy="133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398D4E-35F9-44EE-B588-D38CFED5D8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23390" y="5830727"/>
                  <a:ext cx="4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3206E66-6D92-4ED8-96E2-4D1067703B4B}"/>
                    </a:ext>
                  </a:extLst>
                </p14:cNvPr>
                <p14:cNvContentPartPr/>
                <p14:nvPr/>
              </p14:nvContentPartPr>
              <p14:xfrm>
                <a:off x="5768190" y="5641007"/>
                <a:ext cx="106560" cy="86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3206E66-6D92-4ED8-96E2-4D1067703B4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59550" y="5632367"/>
                  <a:ext cx="124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F9F96FA-2163-4CC5-8FA2-82240308AA27}"/>
                    </a:ext>
                  </a:extLst>
                </p14:cNvPr>
                <p14:cNvContentPartPr/>
                <p14:nvPr/>
              </p14:nvContentPartPr>
              <p14:xfrm>
                <a:off x="5984910" y="5456327"/>
                <a:ext cx="286920" cy="209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F9F96FA-2163-4CC5-8FA2-82240308AA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75910" y="5447687"/>
                  <a:ext cx="30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3F16A9-B7C3-4070-823D-F8E13F2E7301}"/>
                    </a:ext>
                  </a:extLst>
                </p14:cNvPr>
                <p14:cNvContentPartPr/>
                <p14:nvPr/>
              </p14:nvContentPartPr>
              <p14:xfrm>
                <a:off x="5905350" y="5237447"/>
                <a:ext cx="549720" cy="790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3F16A9-B7C3-4070-823D-F8E13F2E73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96710" y="5228447"/>
                  <a:ext cx="567360" cy="80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697D668-AB4A-4C51-98C1-CD217E060255}"/>
              </a:ext>
            </a:extLst>
          </p:cNvPr>
          <p:cNvGrpSpPr/>
          <p:nvPr/>
        </p:nvGrpSpPr>
        <p:grpSpPr>
          <a:xfrm>
            <a:off x="4045590" y="5880047"/>
            <a:ext cx="832320" cy="529560"/>
            <a:chOff x="4045590" y="5880047"/>
            <a:chExt cx="8323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A28F81E-60B4-4BD0-BE6A-B38F972C8CFE}"/>
                    </a:ext>
                  </a:extLst>
                </p14:cNvPr>
                <p14:cNvContentPartPr/>
                <p14:nvPr/>
              </p14:nvContentPartPr>
              <p14:xfrm>
                <a:off x="4236030" y="6124487"/>
                <a:ext cx="209520" cy="57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A28F81E-60B4-4BD0-BE6A-B38F972C8C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27030" y="6115847"/>
                  <a:ext cx="227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A59A2D-366C-46A5-9D68-635674588F8A}"/>
                    </a:ext>
                  </a:extLst>
                </p14:cNvPr>
                <p14:cNvContentPartPr/>
                <p14:nvPr/>
              </p14:nvContentPartPr>
              <p14:xfrm>
                <a:off x="4544190" y="5880047"/>
                <a:ext cx="175680" cy="229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A59A2D-366C-46A5-9D68-635674588F8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35550" y="5871407"/>
                  <a:ext cx="19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D3EFBF-5068-4B7D-A974-5514256B5708}"/>
                    </a:ext>
                  </a:extLst>
                </p14:cNvPr>
                <p14:cNvContentPartPr/>
                <p14:nvPr/>
              </p14:nvContentPartPr>
              <p14:xfrm>
                <a:off x="4867110" y="6050327"/>
                <a:ext cx="10800" cy="11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D3EFBF-5068-4B7D-A974-5514256B57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58110" y="6041327"/>
                  <a:ext cx="28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D5C99B-FFE2-4C22-BD4A-10898BC0767C}"/>
                    </a:ext>
                  </a:extLst>
                </p14:cNvPr>
                <p14:cNvContentPartPr/>
                <p14:nvPr/>
              </p14:nvContentPartPr>
              <p14:xfrm>
                <a:off x="4045590" y="5915687"/>
                <a:ext cx="415440" cy="493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D5C99B-FFE2-4C22-BD4A-10898BC076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36950" y="5907047"/>
                  <a:ext cx="43308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7C0B9C2-EBFA-4871-AAC5-7E4DCE38D72D}"/>
              </a:ext>
            </a:extLst>
          </p:cNvPr>
          <p:cNvGrpSpPr/>
          <p:nvPr/>
        </p:nvGrpSpPr>
        <p:grpSpPr>
          <a:xfrm>
            <a:off x="2413710" y="3890687"/>
            <a:ext cx="1715400" cy="738000"/>
            <a:chOff x="2413710" y="3890687"/>
            <a:chExt cx="1715400" cy="73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3356CE-4579-45FD-AF6A-6D781C5636D7}"/>
                    </a:ext>
                  </a:extLst>
                </p14:cNvPr>
                <p14:cNvContentPartPr/>
                <p14:nvPr/>
              </p14:nvContentPartPr>
              <p14:xfrm>
                <a:off x="2413710" y="4049447"/>
                <a:ext cx="181080" cy="37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3356CE-4579-45FD-AF6A-6D781C5636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04710" y="4040447"/>
                  <a:ext cx="198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7F00C1-4077-4E20-8140-E5C6ABED3875}"/>
                    </a:ext>
                  </a:extLst>
                </p14:cNvPr>
                <p14:cNvContentPartPr/>
                <p14:nvPr/>
              </p14:nvContentPartPr>
              <p14:xfrm>
                <a:off x="2546910" y="4243487"/>
                <a:ext cx="180720" cy="5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7F00C1-4077-4E20-8140-E5C6ABED38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37910" y="4234487"/>
                  <a:ext cx="198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F8691C-FB68-4EE2-89ED-AF5BC905654E}"/>
                    </a:ext>
                  </a:extLst>
                </p14:cNvPr>
                <p14:cNvContentPartPr/>
                <p14:nvPr/>
              </p14:nvContentPartPr>
              <p14:xfrm>
                <a:off x="2718630" y="4082207"/>
                <a:ext cx="20160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F8691C-FB68-4EE2-89ED-AF5BC90565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09990" y="4073207"/>
                  <a:ext cx="219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847CD7-8FB9-400F-A19F-C73DB169E92C}"/>
                    </a:ext>
                  </a:extLst>
                </p14:cNvPr>
                <p14:cNvContentPartPr/>
                <p14:nvPr/>
              </p14:nvContentPartPr>
              <p14:xfrm>
                <a:off x="3019230" y="4282367"/>
                <a:ext cx="47880" cy="18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847CD7-8FB9-400F-A19F-C73DB169E9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10230" y="4273367"/>
                  <a:ext cx="65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5A90F6-FAB4-41C2-AB36-34C4CD0CCF9E}"/>
                    </a:ext>
                  </a:extLst>
                </p14:cNvPr>
                <p14:cNvContentPartPr/>
                <p14:nvPr/>
              </p14:nvContentPartPr>
              <p14:xfrm>
                <a:off x="3248910" y="4181207"/>
                <a:ext cx="173520" cy="2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5A90F6-FAB4-41C2-AB36-34C4CD0CCF9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40270" y="4172207"/>
                  <a:ext cx="191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9819993-8535-4F52-B78D-CD9CD4BFB0F0}"/>
                    </a:ext>
                  </a:extLst>
                </p14:cNvPr>
                <p14:cNvContentPartPr/>
                <p14:nvPr/>
              </p14:nvContentPartPr>
              <p14:xfrm>
                <a:off x="3544110" y="4051247"/>
                <a:ext cx="28080" cy="24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9819993-8535-4F52-B78D-CD9CD4BFB0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35110" y="4042607"/>
                  <a:ext cx="45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A561D8-949C-4C3E-8113-DAFBEE9F7160}"/>
                    </a:ext>
                  </a:extLst>
                </p14:cNvPr>
                <p14:cNvContentPartPr/>
                <p14:nvPr/>
              </p14:nvContentPartPr>
              <p14:xfrm>
                <a:off x="3522150" y="3890687"/>
                <a:ext cx="181800" cy="516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A561D8-949C-4C3E-8113-DAFBEE9F71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13510" y="3882047"/>
                  <a:ext cx="1994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E325D7-15BE-4685-A4E2-037C8AFA9CBF}"/>
                    </a:ext>
                  </a:extLst>
                </p14:cNvPr>
                <p14:cNvContentPartPr/>
                <p14:nvPr/>
              </p14:nvContentPartPr>
              <p14:xfrm>
                <a:off x="3737790" y="4372367"/>
                <a:ext cx="391320" cy="256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E325D7-15BE-4685-A4E2-037C8AFA9C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29150" y="4363727"/>
                  <a:ext cx="40896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E7AC238-A66C-4743-A4EF-0C12CF9A765F}"/>
                  </a:ext>
                </a:extLst>
              </p14:cNvPr>
              <p14:cNvContentPartPr/>
              <p14:nvPr/>
            </p14:nvContentPartPr>
            <p14:xfrm>
              <a:off x="5820030" y="2680007"/>
              <a:ext cx="279360" cy="189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E7AC238-A66C-4743-A4EF-0C12CF9A765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811030" y="2671007"/>
                <a:ext cx="29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4AAB180-22ED-4AA2-B219-9EE5207860B6}"/>
                  </a:ext>
                </a:extLst>
              </p14:cNvPr>
              <p14:cNvContentPartPr/>
              <p14:nvPr/>
            </p14:nvContentPartPr>
            <p14:xfrm>
              <a:off x="9346590" y="1097087"/>
              <a:ext cx="509760" cy="202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4AAB180-22ED-4AA2-B219-9EE5207860B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337950" y="1088087"/>
                <a:ext cx="52740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E4EEBD6-EA26-45F0-ADBC-E71679ACF2CA}"/>
              </a:ext>
            </a:extLst>
          </p:cNvPr>
          <p:cNvGrpSpPr/>
          <p:nvPr/>
        </p:nvGrpSpPr>
        <p:grpSpPr>
          <a:xfrm>
            <a:off x="7212150" y="5226287"/>
            <a:ext cx="2435040" cy="920880"/>
            <a:chOff x="7212150" y="5226287"/>
            <a:chExt cx="243504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D767BEB-2C9C-40C9-B2D8-18E77EBF23D5}"/>
                    </a:ext>
                  </a:extLst>
                </p14:cNvPr>
                <p14:cNvContentPartPr/>
                <p14:nvPr/>
              </p14:nvContentPartPr>
              <p14:xfrm>
                <a:off x="7212150" y="5809847"/>
                <a:ext cx="238680" cy="337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D767BEB-2C9C-40C9-B2D8-18E77EBF23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03150" y="5801207"/>
                  <a:ext cx="256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C3748A-BC29-4690-8996-B357DFDFC972}"/>
                    </a:ext>
                  </a:extLst>
                </p14:cNvPr>
                <p14:cNvContentPartPr/>
                <p14:nvPr/>
              </p14:nvContentPartPr>
              <p14:xfrm>
                <a:off x="7513110" y="5835047"/>
                <a:ext cx="223200" cy="246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C3748A-BC29-4690-8996-B357DFDFC9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4470" y="5826407"/>
                  <a:ext cx="240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A6017EC-A4DA-49D8-A3D9-696D892178DE}"/>
                    </a:ext>
                  </a:extLst>
                </p14:cNvPr>
                <p14:cNvContentPartPr/>
                <p14:nvPr/>
              </p14:nvContentPartPr>
              <p14:xfrm>
                <a:off x="8323830" y="5602127"/>
                <a:ext cx="226080" cy="303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A6017EC-A4DA-49D8-A3D9-696D892178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15190" y="5593127"/>
                  <a:ext cx="243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C7B2B3-733C-4CCD-8EDA-E2CC48F99BE4}"/>
                    </a:ext>
                  </a:extLst>
                </p14:cNvPr>
                <p14:cNvContentPartPr/>
                <p14:nvPr/>
              </p14:nvContentPartPr>
              <p14:xfrm>
                <a:off x="8928990" y="5523287"/>
                <a:ext cx="377640" cy="271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C7B2B3-733C-4CCD-8EDA-E2CC48F99B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19990" y="5514287"/>
                  <a:ext cx="395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17613A-0719-437F-9892-0945503F2008}"/>
                    </a:ext>
                  </a:extLst>
                </p14:cNvPr>
                <p14:cNvContentPartPr/>
                <p14:nvPr/>
              </p14:nvContentPartPr>
              <p14:xfrm>
                <a:off x="8000910" y="5849807"/>
                <a:ext cx="137520" cy="23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17613A-0719-437F-9892-0945503F20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91910" y="5841167"/>
                  <a:ext cx="155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3A62885-CBDD-49C5-B080-62D816CEDFCF}"/>
                    </a:ext>
                  </a:extLst>
                </p14:cNvPr>
                <p14:cNvContentPartPr/>
                <p14:nvPr/>
              </p14:nvContentPartPr>
              <p14:xfrm>
                <a:off x="8755830" y="5870327"/>
                <a:ext cx="14760" cy="18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3A62885-CBDD-49C5-B080-62D816CEDF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46830" y="5861327"/>
                  <a:ext cx="32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983A29-53E3-4D9F-A301-3ABC50CBA275}"/>
                    </a:ext>
                  </a:extLst>
                </p14:cNvPr>
                <p14:cNvContentPartPr/>
                <p14:nvPr/>
              </p14:nvContentPartPr>
              <p14:xfrm>
                <a:off x="9235350" y="5226287"/>
                <a:ext cx="411840" cy="894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983A29-53E3-4D9F-A301-3ABC50CBA2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26350" y="5217287"/>
                  <a:ext cx="429480" cy="91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CB7043A-CDF7-41E3-8694-6D4A1944E535}"/>
                  </a:ext>
                </a:extLst>
              </p14:cNvPr>
              <p14:cNvContentPartPr/>
              <p14:nvPr/>
            </p14:nvContentPartPr>
            <p14:xfrm>
              <a:off x="6489990" y="5207567"/>
              <a:ext cx="195120" cy="105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CB7043A-CDF7-41E3-8694-6D4A1944E53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481350" y="5198927"/>
                <a:ext cx="21276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0C981EC-3F8E-4FDC-8A2D-DF5A4F877D56}"/>
              </a:ext>
            </a:extLst>
          </p:cNvPr>
          <p:cNvGrpSpPr/>
          <p:nvPr/>
        </p:nvGrpSpPr>
        <p:grpSpPr>
          <a:xfrm>
            <a:off x="6542910" y="5037287"/>
            <a:ext cx="841680" cy="467640"/>
            <a:chOff x="6542910" y="5037287"/>
            <a:chExt cx="841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6E9F6E9-A076-4161-9886-6C58113FA466}"/>
                    </a:ext>
                  </a:extLst>
                </p14:cNvPr>
                <p14:cNvContentPartPr/>
                <p14:nvPr/>
              </p14:nvContentPartPr>
              <p14:xfrm>
                <a:off x="6542910" y="5353367"/>
                <a:ext cx="201600" cy="64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6E9F6E9-A076-4161-9886-6C58113FA4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3910" y="5344367"/>
                  <a:ext cx="219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BC9F8E-99AC-4310-A354-67BD76D3340E}"/>
                    </a:ext>
                  </a:extLst>
                </p14:cNvPr>
                <p14:cNvContentPartPr/>
                <p14:nvPr/>
              </p14:nvContentPartPr>
              <p14:xfrm>
                <a:off x="6946110" y="5231687"/>
                <a:ext cx="12420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BC9F8E-99AC-4310-A354-67BD76D3340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37110" y="5223047"/>
                  <a:ext cx="141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8D1D63-51E6-4103-B28A-F649185686ED}"/>
                    </a:ext>
                  </a:extLst>
                </p14:cNvPr>
                <p14:cNvContentPartPr/>
                <p14:nvPr/>
              </p14:nvContentPartPr>
              <p14:xfrm>
                <a:off x="7227630" y="5037287"/>
                <a:ext cx="156960" cy="467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8D1D63-51E6-4103-B28A-F649185686E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18990" y="5028287"/>
                  <a:ext cx="17460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4CC1C0D-8723-43D3-8905-48B975D8D108}"/>
              </a:ext>
            </a:extLst>
          </p:cNvPr>
          <p:cNvGrpSpPr/>
          <p:nvPr/>
        </p:nvGrpSpPr>
        <p:grpSpPr>
          <a:xfrm>
            <a:off x="9890190" y="5225207"/>
            <a:ext cx="332280" cy="234360"/>
            <a:chOff x="9890190" y="5225207"/>
            <a:chExt cx="3322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92212C7-C230-420B-B15C-5CED1F95577E}"/>
                    </a:ext>
                  </a:extLst>
                </p14:cNvPr>
                <p14:cNvContentPartPr/>
                <p14:nvPr/>
              </p14:nvContentPartPr>
              <p14:xfrm>
                <a:off x="9890190" y="5225207"/>
                <a:ext cx="272520" cy="120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92212C7-C230-420B-B15C-5CED1F9557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81190" y="5216567"/>
                  <a:ext cx="290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1EFEB82-6A3C-4607-A646-433181431424}"/>
                    </a:ext>
                  </a:extLst>
                </p14:cNvPr>
                <p14:cNvContentPartPr/>
                <p14:nvPr/>
              </p14:nvContentPartPr>
              <p14:xfrm>
                <a:off x="9916830" y="5324567"/>
                <a:ext cx="305640" cy="135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1EFEB82-6A3C-4607-A646-4331814314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08190" y="5315567"/>
                  <a:ext cx="3232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566C328-E1D8-4050-A9FA-CF676CDEF20C}"/>
                  </a:ext>
                </a:extLst>
              </p14:cNvPr>
              <p14:cNvContentPartPr/>
              <p14:nvPr/>
            </p14:nvContentPartPr>
            <p14:xfrm>
              <a:off x="10771470" y="4935767"/>
              <a:ext cx="216000" cy="550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566C328-E1D8-4050-A9FA-CF676CDEF20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762830" y="4926767"/>
                <a:ext cx="23364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84EE90D-0749-495C-8EA9-2C8C161B8F75}"/>
              </a:ext>
            </a:extLst>
          </p:cNvPr>
          <p:cNvGrpSpPr/>
          <p:nvPr/>
        </p:nvGrpSpPr>
        <p:grpSpPr>
          <a:xfrm>
            <a:off x="6897510" y="5576927"/>
            <a:ext cx="567360" cy="81720"/>
            <a:chOff x="6897510" y="5576927"/>
            <a:chExt cx="567360" cy="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CC50BD4-318F-4B7E-9E12-7B3886032668}"/>
                    </a:ext>
                  </a:extLst>
                </p14:cNvPr>
                <p14:cNvContentPartPr/>
                <p14:nvPr/>
              </p14:nvContentPartPr>
              <p14:xfrm>
                <a:off x="6897510" y="5576927"/>
                <a:ext cx="567360" cy="37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CC50BD4-318F-4B7E-9E12-7B38860326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88510" y="5568287"/>
                  <a:ext cx="585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21D7C5-6B40-4FE4-8A56-8875FE0BA9F6}"/>
                    </a:ext>
                  </a:extLst>
                </p14:cNvPr>
                <p14:cNvContentPartPr/>
                <p14:nvPr/>
              </p14:nvContentPartPr>
              <p14:xfrm>
                <a:off x="7004430" y="5576927"/>
                <a:ext cx="455760" cy="81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21D7C5-6B40-4FE4-8A56-8875FE0BA9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95430" y="5568287"/>
                  <a:ext cx="47340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2D45951-29E1-40AD-82EB-46F4B26D40F4}"/>
                  </a:ext>
                </a:extLst>
              </p14:cNvPr>
              <p14:cNvContentPartPr/>
              <p14:nvPr/>
            </p14:nvContentPartPr>
            <p14:xfrm>
              <a:off x="10704870" y="5539487"/>
              <a:ext cx="381600" cy="77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2D45951-29E1-40AD-82EB-46F4B26D40F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696230" y="5530847"/>
                <a:ext cx="39924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35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D74221D-108C-4FE5-8272-D887BCF11E24}"/>
                  </a:ext>
                </a:extLst>
              </p14:cNvPr>
              <p14:cNvContentPartPr/>
              <p14:nvPr/>
            </p14:nvContentPartPr>
            <p14:xfrm>
              <a:off x="8235990" y="3010847"/>
              <a:ext cx="2520" cy="18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D74221D-108C-4FE5-8272-D887BCF11E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990" y="3002207"/>
                <a:ext cx="201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AC7D707-30AA-4C72-B3AC-CBBF80AEAADB}"/>
              </a:ext>
            </a:extLst>
          </p:cNvPr>
          <p:cNvGrpSpPr/>
          <p:nvPr/>
        </p:nvGrpSpPr>
        <p:grpSpPr>
          <a:xfrm>
            <a:off x="2451870" y="4088327"/>
            <a:ext cx="3062880" cy="232200"/>
            <a:chOff x="2451870" y="4088327"/>
            <a:chExt cx="30628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78EB0BF-1EED-4FCC-BE6B-442C951A3B85}"/>
                    </a:ext>
                  </a:extLst>
                </p14:cNvPr>
                <p14:cNvContentPartPr/>
                <p14:nvPr/>
              </p14:nvContentPartPr>
              <p14:xfrm>
                <a:off x="2451870" y="4088327"/>
                <a:ext cx="3062880" cy="232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78EB0BF-1EED-4FCC-BE6B-442C951A3B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3230" y="4079687"/>
                  <a:ext cx="3080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4699EC9-39AB-4B7A-B808-F2871770F4DC}"/>
                    </a:ext>
                  </a:extLst>
                </p14:cNvPr>
                <p14:cNvContentPartPr/>
                <p14:nvPr/>
              </p14:nvContentPartPr>
              <p14:xfrm>
                <a:off x="4123350" y="4178327"/>
                <a:ext cx="1054080" cy="117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4699EC9-39AB-4B7A-B808-F2871770F4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4710" y="4169687"/>
                  <a:ext cx="10717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B32ED10-B310-4EE4-B60C-D39C46ECBCC2}"/>
              </a:ext>
            </a:extLst>
          </p:cNvPr>
          <p:cNvGrpSpPr/>
          <p:nvPr/>
        </p:nvGrpSpPr>
        <p:grpSpPr>
          <a:xfrm>
            <a:off x="672030" y="76847"/>
            <a:ext cx="10989000" cy="3768840"/>
            <a:chOff x="672030" y="76847"/>
            <a:chExt cx="10989000" cy="37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D091A80-8BD6-48F2-A9E3-368FCDADCA5F}"/>
                    </a:ext>
                  </a:extLst>
                </p14:cNvPr>
                <p14:cNvContentPartPr/>
                <p14:nvPr/>
              </p14:nvContentPartPr>
              <p14:xfrm>
                <a:off x="1560870" y="521087"/>
                <a:ext cx="208800" cy="212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D091A80-8BD6-48F2-A9E3-368FCDADCA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2230" y="512087"/>
                  <a:ext cx="22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64F2C61-6995-42BD-B1A1-00523EA24C76}"/>
                    </a:ext>
                  </a:extLst>
                </p14:cNvPr>
                <p14:cNvContentPartPr/>
                <p14:nvPr/>
              </p14:nvContentPartPr>
              <p14:xfrm>
                <a:off x="1642590" y="563567"/>
                <a:ext cx="15408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64F2C61-6995-42BD-B1A1-00523EA24C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3590" y="554927"/>
                  <a:ext cx="171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EB3565-9752-469D-BEC2-9DFB0F565A04}"/>
                    </a:ext>
                  </a:extLst>
                </p14:cNvPr>
                <p14:cNvContentPartPr/>
                <p14:nvPr/>
              </p14:nvContentPartPr>
              <p14:xfrm>
                <a:off x="2041470" y="651047"/>
                <a:ext cx="23040" cy="12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EB3565-9752-469D-BEC2-9DFB0F565A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2830" y="642047"/>
                  <a:ext cx="40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EE8051-8DAE-49E6-8F61-E187A6014A28}"/>
                    </a:ext>
                  </a:extLst>
                </p14:cNvPr>
                <p14:cNvContentPartPr/>
                <p14:nvPr/>
              </p14:nvContentPartPr>
              <p14:xfrm>
                <a:off x="2048670" y="688847"/>
                <a:ext cx="5400" cy="15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EE8051-8DAE-49E6-8F61-E187A6014A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40030" y="680207"/>
                  <a:ext cx="23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E82E66-495D-4FAE-86F8-AB1CFE66F3B0}"/>
                    </a:ext>
                  </a:extLst>
                </p14:cNvPr>
                <p14:cNvContentPartPr/>
                <p14:nvPr/>
              </p14:nvContentPartPr>
              <p14:xfrm>
                <a:off x="2861190" y="544127"/>
                <a:ext cx="225000" cy="18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E82E66-495D-4FAE-86F8-AB1CFE66F3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52550" y="535487"/>
                  <a:ext cx="242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9E4C50-2416-4605-80B1-F9D2B48992A6}"/>
                    </a:ext>
                  </a:extLst>
                </p14:cNvPr>
                <p14:cNvContentPartPr/>
                <p14:nvPr/>
              </p14:nvContentPartPr>
              <p14:xfrm>
                <a:off x="2804670" y="583007"/>
                <a:ext cx="24372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9E4C50-2416-4605-80B1-F9D2B48992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5670" y="574367"/>
                  <a:ext cx="261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FDF76F-27E1-4492-9E6D-A2A90F3C30E6}"/>
                    </a:ext>
                  </a:extLst>
                </p14:cNvPr>
                <p14:cNvContentPartPr/>
                <p14:nvPr/>
              </p14:nvContentPartPr>
              <p14:xfrm>
                <a:off x="3112110" y="686327"/>
                <a:ext cx="410400" cy="151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FDF76F-27E1-4492-9E6D-A2A90F3C30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3470" y="677327"/>
                  <a:ext cx="428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C1A51-22F2-40BE-9C0B-6CFDB177A722}"/>
                    </a:ext>
                  </a:extLst>
                </p14:cNvPr>
                <p14:cNvContentPartPr/>
                <p14:nvPr/>
              </p14:nvContentPartPr>
              <p14:xfrm>
                <a:off x="1406070" y="1083407"/>
                <a:ext cx="164880" cy="246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C1A51-22F2-40BE-9C0B-6CFDB177A7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7070" y="1074407"/>
                  <a:ext cx="182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C50E23-2731-4D74-8ED5-FFAE0C1C8113}"/>
                    </a:ext>
                  </a:extLst>
                </p14:cNvPr>
                <p14:cNvContentPartPr/>
                <p14:nvPr/>
              </p14:nvContentPartPr>
              <p14:xfrm>
                <a:off x="1540350" y="1143527"/>
                <a:ext cx="300600" cy="18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C50E23-2731-4D74-8ED5-FFAE0C1C81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31710" y="1134887"/>
                  <a:ext cx="318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C9454B-FE87-496B-9430-D06F932140C4}"/>
                    </a:ext>
                  </a:extLst>
                </p14:cNvPr>
                <p14:cNvContentPartPr/>
                <p14:nvPr/>
              </p14:nvContentPartPr>
              <p14:xfrm>
                <a:off x="1933110" y="1093487"/>
                <a:ext cx="120960" cy="29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C9454B-FE87-496B-9430-D06F932140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24470" y="1084847"/>
                  <a:ext cx="138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09934E-528D-4D06-9D29-CB5F4C056301}"/>
                    </a:ext>
                  </a:extLst>
                </p14:cNvPr>
                <p14:cNvContentPartPr/>
                <p14:nvPr/>
              </p14:nvContentPartPr>
              <p14:xfrm>
                <a:off x="2061270" y="1162247"/>
                <a:ext cx="147960" cy="17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09934E-528D-4D06-9D29-CB5F4C0563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2270" y="1153247"/>
                  <a:ext cx="165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BCDE06-7AD7-4D0D-BB04-A6E06113237F}"/>
                    </a:ext>
                  </a:extLst>
                </p14:cNvPr>
                <p14:cNvContentPartPr/>
                <p14:nvPr/>
              </p14:nvContentPartPr>
              <p14:xfrm>
                <a:off x="2133270" y="1192847"/>
                <a:ext cx="199440" cy="21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BCDE06-7AD7-4D0D-BB04-A6E0611323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24630" y="1184207"/>
                  <a:ext cx="217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12D447-B97A-4DF5-9DAF-3599403DD2BD}"/>
                    </a:ext>
                  </a:extLst>
                </p14:cNvPr>
                <p14:cNvContentPartPr/>
                <p14:nvPr/>
              </p14:nvContentPartPr>
              <p14:xfrm>
                <a:off x="2413710" y="1114007"/>
                <a:ext cx="9432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12D447-B97A-4DF5-9DAF-3599403DD2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5070" y="1105007"/>
                  <a:ext cx="11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CB8143-0EDA-419A-9B46-1DE93D517837}"/>
                    </a:ext>
                  </a:extLst>
                </p14:cNvPr>
                <p14:cNvContentPartPr/>
                <p14:nvPr/>
              </p14:nvContentPartPr>
              <p14:xfrm>
                <a:off x="2407590" y="1188167"/>
                <a:ext cx="113760" cy="105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CB8143-0EDA-419A-9B46-1DE93D5178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98590" y="1179527"/>
                  <a:ext cx="131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0782DA-406F-4520-96FA-62588FFABF15}"/>
                    </a:ext>
                  </a:extLst>
                </p14:cNvPr>
                <p14:cNvContentPartPr/>
                <p14:nvPr/>
              </p14:nvContentPartPr>
              <p14:xfrm>
                <a:off x="2674710" y="1278167"/>
                <a:ext cx="31320" cy="14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0782DA-406F-4520-96FA-62588FFABF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65710" y="1269527"/>
                  <a:ext cx="48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D61A66-2B21-468B-A5F2-CB6B6C4A87AF}"/>
                    </a:ext>
                  </a:extLst>
                </p14:cNvPr>
                <p14:cNvContentPartPr/>
                <p14:nvPr/>
              </p14:nvContentPartPr>
              <p14:xfrm>
                <a:off x="2358270" y="1352327"/>
                <a:ext cx="51840" cy="12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D61A66-2B21-468B-A5F2-CB6B6C4A87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9270" y="1343687"/>
                  <a:ext cx="69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8E4E2F-BC16-4261-A7FF-47B0D8C5D112}"/>
                    </a:ext>
                  </a:extLst>
                </p14:cNvPr>
                <p14:cNvContentPartPr/>
                <p14:nvPr/>
              </p14:nvContentPartPr>
              <p14:xfrm>
                <a:off x="2775870" y="1084127"/>
                <a:ext cx="57960" cy="36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8E4E2F-BC16-4261-A7FF-47B0D8C5D1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6870" y="1075487"/>
                  <a:ext cx="756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80F0FC-507F-43DE-BC49-901E65651B07}"/>
                    </a:ext>
                  </a:extLst>
                </p14:cNvPr>
                <p14:cNvContentPartPr/>
                <p14:nvPr/>
              </p14:nvContentPartPr>
              <p14:xfrm>
                <a:off x="726750" y="1241087"/>
                <a:ext cx="190080" cy="18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80F0FC-507F-43DE-BC49-901E65651B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7750" y="1232447"/>
                  <a:ext cx="20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DFA21B-8A21-4290-9951-A51438547570}"/>
                    </a:ext>
                  </a:extLst>
                </p14:cNvPr>
                <p14:cNvContentPartPr/>
                <p14:nvPr/>
              </p14:nvContentPartPr>
              <p14:xfrm>
                <a:off x="706230" y="1321727"/>
                <a:ext cx="202320" cy="108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DFA21B-8A21-4290-9951-A514385475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7230" y="1313087"/>
                  <a:ext cx="219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B4E201-9365-483F-B96F-35D8892EF10E}"/>
                    </a:ext>
                  </a:extLst>
                </p14:cNvPr>
                <p14:cNvContentPartPr/>
                <p14:nvPr/>
              </p14:nvContentPartPr>
              <p14:xfrm>
                <a:off x="991710" y="1423967"/>
                <a:ext cx="26280" cy="18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B4E201-9365-483F-B96F-35D8892EF1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3070" y="1414967"/>
                  <a:ext cx="43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ACEF39-44E9-4AE4-85CD-DE0A1922F199}"/>
                    </a:ext>
                  </a:extLst>
                </p14:cNvPr>
                <p14:cNvContentPartPr/>
                <p14:nvPr/>
              </p14:nvContentPartPr>
              <p14:xfrm>
                <a:off x="672030" y="2225687"/>
                <a:ext cx="166320" cy="132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ACEF39-44E9-4AE4-85CD-DE0A1922F1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390" y="2217047"/>
                  <a:ext cx="183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19D837-26CD-4829-9144-67E6FDCE8105}"/>
                    </a:ext>
                  </a:extLst>
                </p14:cNvPr>
                <p14:cNvContentPartPr/>
                <p14:nvPr/>
              </p14:nvContentPartPr>
              <p14:xfrm>
                <a:off x="722430" y="2176727"/>
                <a:ext cx="194400" cy="16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19D837-26CD-4829-9144-67E6FDCE810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3790" y="2167727"/>
                  <a:ext cx="212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E6FC77-DDB7-4ADA-BD87-F413F1E28D84}"/>
                    </a:ext>
                  </a:extLst>
                </p14:cNvPr>
                <p14:cNvContentPartPr/>
                <p14:nvPr/>
              </p14:nvContentPartPr>
              <p14:xfrm>
                <a:off x="1064430" y="2268527"/>
                <a:ext cx="273960" cy="18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E6FC77-DDB7-4ADA-BD87-F413F1E28D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790" y="2259527"/>
                  <a:ext cx="291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4FC303B-4D21-477C-A1FE-4805BBEC75D1}"/>
                    </a:ext>
                  </a:extLst>
                </p14:cNvPr>
                <p14:cNvContentPartPr/>
                <p14:nvPr/>
              </p14:nvContentPartPr>
              <p14:xfrm>
                <a:off x="3157470" y="1104647"/>
                <a:ext cx="242640" cy="285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4FC303B-4D21-477C-A1FE-4805BBEC75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8470" y="1096007"/>
                  <a:ext cx="260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A7F8AD-A9AC-49B2-82B2-BB671D272BF3}"/>
                    </a:ext>
                  </a:extLst>
                </p14:cNvPr>
                <p14:cNvContentPartPr/>
                <p14:nvPr/>
              </p14:nvContentPartPr>
              <p14:xfrm>
                <a:off x="3469590" y="1237487"/>
                <a:ext cx="174960" cy="14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A7F8AD-A9AC-49B2-82B2-BB671D272B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60950" y="1228487"/>
                  <a:ext cx="192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CDEC80-C704-4502-B12D-6907B040E84A}"/>
                    </a:ext>
                  </a:extLst>
                </p14:cNvPr>
                <p14:cNvContentPartPr/>
                <p14:nvPr/>
              </p14:nvContentPartPr>
              <p14:xfrm>
                <a:off x="3717270" y="1238207"/>
                <a:ext cx="196200" cy="16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CDEC80-C704-4502-B12D-6907B040E8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8270" y="1229567"/>
                  <a:ext cx="213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9097CF-C36D-43EA-80A8-6BF7B14511B4}"/>
                    </a:ext>
                  </a:extLst>
                </p14:cNvPr>
                <p14:cNvContentPartPr/>
                <p14:nvPr/>
              </p14:nvContentPartPr>
              <p14:xfrm>
                <a:off x="4047030" y="1117967"/>
                <a:ext cx="161280" cy="271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9097CF-C36D-43EA-80A8-6BF7B14511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8390" y="1109327"/>
                  <a:ext cx="178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66E7F7-D9D3-4164-8ED2-CF7FCE2221FA}"/>
                    </a:ext>
                  </a:extLst>
                </p14:cNvPr>
                <p14:cNvContentPartPr/>
                <p14:nvPr/>
              </p14:nvContentPartPr>
              <p14:xfrm>
                <a:off x="4254390" y="1156847"/>
                <a:ext cx="192240" cy="16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66E7F7-D9D3-4164-8ED2-CF7FCE2221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45750" y="1147847"/>
                  <a:ext cx="209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36A0C-9B8B-45FA-8D40-C24831EBB7DA}"/>
                    </a:ext>
                  </a:extLst>
                </p14:cNvPr>
                <p14:cNvContentPartPr/>
                <p14:nvPr/>
              </p14:nvContentPartPr>
              <p14:xfrm>
                <a:off x="4288590" y="1184567"/>
                <a:ext cx="233280" cy="25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36A0C-9B8B-45FA-8D40-C24831EBB7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79590" y="1175567"/>
                  <a:ext cx="250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008B17-E3A5-4DE3-A750-57C443C80CB1}"/>
                    </a:ext>
                  </a:extLst>
                </p14:cNvPr>
                <p14:cNvContentPartPr/>
                <p14:nvPr/>
              </p14:nvContentPartPr>
              <p14:xfrm>
                <a:off x="4621590" y="1331087"/>
                <a:ext cx="118080" cy="172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008B17-E3A5-4DE3-A750-57C443C80C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12950" y="1322447"/>
                  <a:ext cx="135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F527136-6DA1-4C00-83D0-18DB48DF93F0}"/>
                    </a:ext>
                  </a:extLst>
                </p14:cNvPr>
                <p14:cNvContentPartPr/>
                <p14:nvPr/>
              </p14:nvContentPartPr>
              <p14:xfrm>
                <a:off x="4813470" y="1179887"/>
                <a:ext cx="199440" cy="18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527136-6DA1-4C00-83D0-18DB48DF93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04470" y="1170887"/>
                  <a:ext cx="217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037976-E13A-4F2D-BA9D-CE5A8B977E39}"/>
                    </a:ext>
                  </a:extLst>
                </p14:cNvPr>
                <p14:cNvContentPartPr/>
                <p14:nvPr/>
              </p14:nvContentPartPr>
              <p14:xfrm>
                <a:off x="4782510" y="1220567"/>
                <a:ext cx="166320" cy="17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037976-E13A-4F2D-BA9D-CE5A8B977E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73510" y="1211927"/>
                  <a:ext cx="183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32DB8B-9335-4D8F-88FA-29D10FB34F20}"/>
                    </a:ext>
                  </a:extLst>
                </p14:cNvPr>
                <p14:cNvContentPartPr/>
                <p14:nvPr/>
              </p14:nvContentPartPr>
              <p14:xfrm>
                <a:off x="5069070" y="1068647"/>
                <a:ext cx="456120" cy="49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32DB8B-9335-4D8F-88FA-29D10FB34F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0430" y="1059647"/>
                  <a:ext cx="4737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E06A07-2216-4334-B37F-27F75B1A5F82}"/>
                    </a:ext>
                  </a:extLst>
                </p14:cNvPr>
                <p14:cNvContentPartPr/>
                <p14:nvPr/>
              </p14:nvContentPartPr>
              <p14:xfrm>
                <a:off x="1390230" y="2047487"/>
                <a:ext cx="258840" cy="385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E06A07-2216-4334-B37F-27F75B1A5F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81590" y="2038847"/>
                  <a:ext cx="2764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698800-42DE-40A6-A5CA-154BD61E80E9}"/>
                    </a:ext>
                  </a:extLst>
                </p14:cNvPr>
                <p14:cNvContentPartPr/>
                <p14:nvPr/>
              </p14:nvContentPartPr>
              <p14:xfrm>
                <a:off x="1537830" y="2203367"/>
                <a:ext cx="118080" cy="16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698800-42DE-40A6-A5CA-154BD61E80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28830" y="2194727"/>
                  <a:ext cx="135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537773-AD59-4F20-8F7C-61820BBEEE6B}"/>
                    </a:ext>
                  </a:extLst>
                </p14:cNvPr>
                <p14:cNvContentPartPr/>
                <p14:nvPr/>
              </p14:nvContentPartPr>
              <p14:xfrm>
                <a:off x="1745550" y="2214527"/>
                <a:ext cx="123120" cy="13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537773-AD59-4F20-8F7C-61820BBEEE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36910" y="2205887"/>
                  <a:ext cx="140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2D2062-5241-40DA-AE58-062FF7069473}"/>
                    </a:ext>
                  </a:extLst>
                </p14:cNvPr>
                <p14:cNvContentPartPr/>
                <p14:nvPr/>
              </p14:nvContentPartPr>
              <p14:xfrm>
                <a:off x="1964070" y="2115527"/>
                <a:ext cx="144720" cy="28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2D2062-5241-40DA-AE58-062FF70694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55430" y="2106527"/>
                  <a:ext cx="162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7B99E5-5745-4299-8047-8D26251A137F}"/>
                    </a:ext>
                  </a:extLst>
                </p14:cNvPr>
                <p14:cNvContentPartPr/>
                <p14:nvPr/>
              </p14:nvContentPartPr>
              <p14:xfrm>
                <a:off x="2071350" y="2173847"/>
                <a:ext cx="186120" cy="189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7B99E5-5745-4299-8047-8D26251A13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62710" y="2164847"/>
                  <a:ext cx="20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6724CD-F1FE-427D-8878-B9FABDDBBC6B}"/>
                    </a:ext>
                  </a:extLst>
                </p14:cNvPr>
                <p14:cNvContentPartPr/>
                <p14:nvPr/>
              </p14:nvContentPartPr>
              <p14:xfrm>
                <a:off x="2150910" y="2233967"/>
                <a:ext cx="134280" cy="10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6724CD-F1FE-427D-8878-B9FABDDBBC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41910" y="2225327"/>
                  <a:ext cx="151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999711-A5C8-4791-89AE-35DCEE204AF1}"/>
                    </a:ext>
                  </a:extLst>
                </p14:cNvPr>
                <p14:cNvContentPartPr/>
                <p14:nvPr/>
              </p14:nvContentPartPr>
              <p14:xfrm>
                <a:off x="2290950" y="2359607"/>
                <a:ext cx="232560" cy="134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999711-A5C8-4791-89AE-35DCEE204A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82310" y="2350967"/>
                  <a:ext cx="250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532F23-701B-48C5-933E-2FE2AE990B16}"/>
                    </a:ext>
                  </a:extLst>
                </p14:cNvPr>
                <p14:cNvContentPartPr/>
                <p14:nvPr/>
              </p14:nvContentPartPr>
              <p14:xfrm>
                <a:off x="2484990" y="2305607"/>
                <a:ext cx="81720" cy="154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4532F23-701B-48C5-933E-2FE2AE990B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75990" y="2296607"/>
                  <a:ext cx="99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FE4223-5E65-4487-B9A8-4F4E21999C7A}"/>
                    </a:ext>
                  </a:extLst>
                </p14:cNvPr>
                <p14:cNvContentPartPr/>
                <p14:nvPr/>
              </p14:nvContentPartPr>
              <p14:xfrm>
                <a:off x="2576790" y="2157287"/>
                <a:ext cx="240480" cy="21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FE4223-5E65-4487-B9A8-4F4E21999C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67790" y="2148287"/>
                  <a:ext cx="258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1B2B62-D1B5-4D71-B962-9258797D734E}"/>
                    </a:ext>
                  </a:extLst>
                </p14:cNvPr>
                <p14:cNvContentPartPr/>
                <p14:nvPr/>
              </p14:nvContentPartPr>
              <p14:xfrm>
                <a:off x="2660310" y="2221007"/>
                <a:ext cx="119880" cy="17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1B2B62-D1B5-4D71-B962-9258797D73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51310" y="2212367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FFDC263-48AA-4AD8-84F9-0B6D54E774C3}"/>
                    </a:ext>
                  </a:extLst>
                </p14:cNvPr>
                <p14:cNvContentPartPr/>
                <p14:nvPr/>
              </p14:nvContentPartPr>
              <p14:xfrm>
                <a:off x="2888190" y="2367887"/>
                <a:ext cx="26280" cy="11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FFDC263-48AA-4AD8-84F9-0B6D54E774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79190" y="2358887"/>
                  <a:ext cx="43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310E0A-9245-4E57-825C-F11F66736324}"/>
                    </a:ext>
                  </a:extLst>
                </p14:cNvPr>
                <p14:cNvContentPartPr/>
                <p14:nvPr/>
              </p14:nvContentPartPr>
              <p14:xfrm>
                <a:off x="2945790" y="2114447"/>
                <a:ext cx="171720" cy="349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310E0A-9245-4E57-825C-F11F667363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37150" y="2105447"/>
                  <a:ext cx="189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ABD5BE-023C-4FC3-8AD9-75B1D02AB082}"/>
                    </a:ext>
                  </a:extLst>
                </p14:cNvPr>
                <p14:cNvContentPartPr/>
                <p14:nvPr/>
              </p14:nvContentPartPr>
              <p14:xfrm>
                <a:off x="3853350" y="2063327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ABD5BE-023C-4FC3-8AD9-75B1D02AB0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4350" y="2054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7B7440-CF4F-4575-AEF1-E2BA403A9905}"/>
                    </a:ext>
                  </a:extLst>
                </p14:cNvPr>
                <p14:cNvContentPartPr/>
                <p14:nvPr/>
              </p14:nvContentPartPr>
              <p14:xfrm>
                <a:off x="3811590" y="2032727"/>
                <a:ext cx="204120" cy="27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7B7440-CF4F-4575-AEF1-E2BA403A99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02590" y="2023727"/>
                  <a:ext cx="221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905250-B5D8-475F-A3A8-8BDB196F8825}"/>
                    </a:ext>
                  </a:extLst>
                </p14:cNvPr>
                <p14:cNvContentPartPr/>
                <p14:nvPr/>
              </p14:nvContentPartPr>
              <p14:xfrm>
                <a:off x="4076190" y="2082407"/>
                <a:ext cx="384120" cy="18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905250-B5D8-475F-A3A8-8BDB196F88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7190" y="2073407"/>
                  <a:ext cx="401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BA0ED84-6ED9-4DF4-948C-4D3DE9FFEFAC}"/>
                    </a:ext>
                  </a:extLst>
                </p14:cNvPr>
                <p14:cNvContentPartPr/>
                <p14:nvPr/>
              </p14:nvContentPartPr>
              <p14:xfrm>
                <a:off x="4624470" y="1961447"/>
                <a:ext cx="156240" cy="24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BA0ED84-6ED9-4DF4-948C-4D3DE9FFEF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5830" y="1952447"/>
                  <a:ext cx="173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C2A559F-624E-4B20-9D78-B302F41E5B10}"/>
                    </a:ext>
                  </a:extLst>
                </p14:cNvPr>
                <p14:cNvContentPartPr/>
                <p14:nvPr/>
              </p14:nvContentPartPr>
              <p14:xfrm>
                <a:off x="4831830" y="2056847"/>
                <a:ext cx="141480" cy="13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C2A559F-624E-4B20-9D78-B302F41E5B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23190" y="2048207"/>
                  <a:ext cx="159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E78C1F-E748-41AB-9EE0-F4F38EC66626}"/>
                    </a:ext>
                  </a:extLst>
                </p14:cNvPr>
                <p14:cNvContentPartPr/>
                <p14:nvPr/>
              </p14:nvContentPartPr>
              <p14:xfrm>
                <a:off x="4850550" y="2080247"/>
                <a:ext cx="103320" cy="125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E78C1F-E748-41AB-9EE0-F4F38EC666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41550" y="2071247"/>
                  <a:ext cx="120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44AC3EE-68A5-4F06-8777-0A1898686F2F}"/>
                    </a:ext>
                  </a:extLst>
                </p14:cNvPr>
                <p14:cNvContentPartPr/>
                <p14:nvPr/>
              </p14:nvContentPartPr>
              <p14:xfrm>
                <a:off x="5034870" y="2139647"/>
                <a:ext cx="135360" cy="146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44AC3EE-68A5-4F06-8777-0A1898686F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26230" y="2131007"/>
                  <a:ext cx="153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35C688-020B-48C8-8E00-688D403039DF}"/>
                    </a:ext>
                  </a:extLst>
                </p14:cNvPr>
                <p14:cNvContentPartPr/>
                <p14:nvPr/>
              </p14:nvContentPartPr>
              <p14:xfrm>
                <a:off x="5303070" y="2176727"/>
                <a:ext cx="24120" cy="8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35C688-020B-48C8-8E00-688D403039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94430" y="2167727"/>
                  <a:ext cx="41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45B322-1B0A-4584-85A6-36AC65F97CFE}"/>
                    </a:ext>
                  </a:extLst>
                </p14:cNvPr>
                <p14:cNvContentPartPr/>
                <p14:nvPr/>
              </p14:nvContentPartPr>
              <p14:xfrm>
                <a:off x="5414670" y="2002127"/>
                <a:ext cx="165240" cy="17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45B322-1B0A-4584-85A6-36AC65F97C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5670" y="1993487"/>
                  <a:ext cx="182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0203EB-ECCC-4E7E-BCBC-539E2A2D3B75}"/>
                    </a:ext>
                  </a:extLst>
                </p14:cNvPr>
                <p14:cNvContentPartPr/>
                <p14:nvPr/>
              </p14:nvContentPartPr>
              <p14:xfrm>
                <a:off x="5581710" y="2179967"/>
                <a:ext cx="185040" cy="13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0203EB-ECCC-4E7E-BCBC-539E2A2D3B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2710" y="2170967"/>
                  <a:ext cx="202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AC3B3E-A7E9-4A08-980A-D74D2A5A014F}"/>
                    </a:ext>
                  </a:extLst>
                </p14:cNvPr>
                <p14:cNvContentPartPr/>
                <p14:nvPr/>
              </p14:nvContentPartPr>
              <p14:xfrm>
                <a:off x="5703390" y="1868567"/>
                <a:ext cx="145800" cy="479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AC3B3E-A7E9-4A08-980A-D74D2A5A01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94390" y="1859567"/>
                  <a:ext cx="1634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E6D7951-024E-4FAA-86D8-4DAE7DDC6623}"/>
                    </a:ext>
                  </a:extLst>
                </p14:cNvPr>
                <p14:cNvContentPartPr/>
                <p14:nvPr/>
              </p14:nvContentPartPr>
              <p14:xfrm>
                <a:off x="6140430" y="76847"/>
                <a:ext cx="580680" cy="28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E6D7951-024E-4FAA-86D8-4DAE7DDC66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31790" y="67847"/>
                  <a:ext cx="598320" cy="28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81D44A-CF83-48D0-A9F4-B6A08AF37573}"/>
                    </a:ext>
                  </a:extLst>
                </p14:cNvPr>
                <p14:cNvContentPartPr/>
                <p14:nvPr/>
              </p14:nvContentPartPr>
              <p14:xfrm>
                <a:off x="7039350" y="821687"/>
                <a:ext cx="145800" cy="31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81D44A-CF83-48D0-A9F4-B6A08AF375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30350" y="812687"/>
                  <a:ext cx="163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A17F443-CABE-4E3C-BBF8-96D525F547C2}"/>
                    </a:ext>
                  </a:extLst>
                </p14:cNvPr>
                <p14:cNvContentPartPr/>
                <p14:nvPr/>
              </p14:nvContentPartPr>
              <p14:xfrm>
                <a:off x="7290990" y="945167"/>
                <a:ext cx="151200" cy="25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A17F443-CABE-4E3C-BBF8-96D525F547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2350" y="936167"/>
                  <a:ext cx="168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80CE8E-4CC1-441A-8FC3-3B04EEB8C881}"/>
                    </a:ext>
                  </a:extLst>
                </p14:cNvPr>
                <p14:cNvContentPartPr/>
                <p14:nvPr/>
              </p14:nvContentPartPr>
              <p14:xfrm>
                <a:off x="7586190" y="854087"/>
                <a:ext cx="269640" cy="185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80CE8E-4CC1-441A-8FC3-3B04EEB8C8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7550" y="845087"/>
                  <a:ext cx="287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350115-3691-4672-A169-EFD0A731D540}"/>
                    </a:ext>
                  </a:extLst>
                </p14:cNvPr>
                <p14:cNvContentPartPr/>
                <p14:nvPr/>
              </p14:nvContentPartPr>
              <p14:xfrm>
                <a:off x="7915230" y="795047"/>
                <a:ext cx="729720" cy="167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350115-3691-4672-A169-EFD0A731D5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06230" y="786047"/>
                  <a:ext cx="747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4363BB-CF1E-4219-805C-57F6E8C2009D}"/>
                    </a:ext>
                  </a:extLst>
                </p14:cNvPr>
                <p14:cNvContentPartPr/>
                <p14:nvPr/>
              </p14:nvContentPartPr>
              <p14:xfrm>
                <a:off x="8945550" y="491207"/>
                <a:ext cx="777960" cy="437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4363BB-CF1E-4219-805C-57F6E8C200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6550" y="482567"/>
                  <a:ext cx="7956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83FAE4-7904-4E8D-A20E-E30B8CE1427C}"/>
                    </a:ext>
                  </a:extLst>
                </p14:cNvPr>
                <p14:cNvContentPartPr/>
                <p14:nvPr/>
              </p14:nvContentPartPr>
              <p14:xfrm>
                <a:off x="9669510" y="678767"/>
                <a:ext cx="497520" cy="18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83FAE4-7904-4E8D-A20E-E30B8CE142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60510" y="669767"/>
                  <a:ext cx="515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C13CD5-851C-453F-A663-5BEE86251F4B}"/>
                    </a:ext>
                  </a:extLst>
                </p14:cNvPr>
                <p14:cNvContentPartPr/>
                <p14:nvPr/>
              </p14:nvContentPartPr>
              <p14:xfrm>
                <a:off x="10115910" y="559967"/>
                <a:ext cx="18000" cy="5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C13CD5-851C-453F-A663-5BEE86251F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06910" y="550967"/>
                  <a:ext cx="35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5B05F0-9855-40FE-BB62-6F2D83500BBB}"/>
                    </a:ext>
                  </a:extLst>
                </p14:cNvPr>
                <p14:cNvContentPartPr/>
                <p14:nvPr/>
              </p14:nvContentPartPr>
              <p14:xfrm>
                <a:off x="10169550" y="695327"/>
                <a:ext cx="318960" cy="27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55B05F0-9855-40FE-BB62-6F2D83500B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60550" y="686687"/>
                  <a:ext cx="336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6264254-2E69-4FE4-BD64-FC50E0A8CF4F}"/>
                    </a:ext>
                  </a:extLst>
                </p14:cNvPr>
                <p14:cNvContentPartPr/>
                <p14:nvPr/>
              </p14:nvContentPartPr>
              <p14:xfrm>
                <a:off x="7410150" y="1268087"/>
                <a:ext cx="260820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6264254-2E69-4FE4-BD64-FC50E0A8CF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1150" y="1259087"/>
                  <a:ext cx="2625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A32A5C4-B26F-4BE4-A645-7E4A06E806F1}"/>
                    </a:ext>
                  </a:extLst>
                </p14:cNvPr>
                <p14:cNvContentPartPr/>
                <p14:nvPr/>
              </p14:nvContentPartPr>
              <p14:xfrm>
                <a:off x="7744230" y="1450247"/>
                <a:ext cx="2215440" cy="10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A32A5C4-B26F-4BE4-A645-7E4A06E806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35230" y="1441247"/>
                  <a:ext cx="2233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0E8B449-2DCF-4FA6-B697-27EBFAF5AF70}"/>
                    </a:ext>
                  </a:extLst>
                </p14:cNvPr>
                <p14:cNvContentPartPr/>
                <p14:nvPr/>
              </p14:nvContentPartPr>
              <p14:xfrm>
                <a:off x="7198470" y="1990967"/>
                <a:ext cx="446760" cy="126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0E8B449-2DCF-4FA6-B697-27EBFAF5AF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89830" y="1982327"/>
                  <a:ext cx="46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250868D-E0C7-45BA-9B75-80EB843ABDA1}"/>
                    </a:ext>
                  </a:extLst>
                </p14:cNvPr>
                <p14:cNvContentPartPr/>
                <p14:nvPr/>
              </p14:nvContentPartPr>
              <p14:xfrm>
                <a:off x="7464510" y="1919687"/>
                <a:ext cx="24120" cy="26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250868D-E0C7-45BA-9B75-80EB843ABD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870" y="1910687"/>
                  <a:ext cx="41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0378CA5-C4F6-4DF2-B189-43E184F3D69B}"/>
                    </a:ext>
                  </a:extLst>
                </p14:cNvPr>
                <p14:cNvContentPartPr/>
                <p14:nvPr/>
              </p14:nvContentPartPr>
              <p14:xfrm>
                <a:off x="7861590" y="1882607"/>
                <a:ext cx="213120" cy="274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0378CA5-C4F6-4DF2-B189-43E184F3D6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52590" y="1873607"/>
                  <a:ext cx="230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41C5E-039C-4C5C-B899-DB2213BE50F7}"/>
                    </a:ext>
                  </a:extLst>
                </p14:cNvPr>
                <p14:cNvContentPartPr/>
                <p14:nvPr/>
              </p14:nvContentPartPr>
              <p14:xfrm>
                <a:off x="8122230" y="2072687"/>
                <a:ext cx="180000" cy="36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41C5E-039C-4C5C-B899-DB2213BE50F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13590" y="2063687"/>
                  <a:ext cx="197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8AFE39-4BE0-4001-A70F-69742D38CEF3}"/>
                    </a:ext>
                  </a:extLst>
                </p14:cNvPr>
                <p14:cNvContentPartPr/>
                <p14:nvPr/>
              </p14:nvContentPartPr>
              <p14:xfrm>
                <a:off x="8520390" y="2012207"/>
                <a:ext cx="415080" cy="159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8AFE39-4BE0-4001-A70F-69742D38CE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11390" y="2003567"/>
                  <a:ext cx="43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5AC9BE-5E33-4938-B39D-2485E7CA68DC}"/>
                    </a:ext>
                  </a:extLst>
                </p14:cNvPr>
                <p14:cNvContentPartPr/>
                <p14:nvPr/>
              </p14:nvContentPartPr>
              <p14:xfrm>
                <a:off x="9022950" y="1958567"/>
                <a:ext cx="629280" cy="168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5AC9BE-5E33-4938-B39D-2485E7CA68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13950" y="1949927"/>
                  <a:ext cx="6469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171CF8D-CE0C-4A64-B73A-7A0AD99DDAEB}"/>
                    </a:ext>
                  </a:extLst>
                </p14:cNvPr>
                <p14:cNvContentPartPr/>
                <p14:nvPr/>
              </p14:nvContentPartPr>
              <p14:xfrm>
                <a:off x="9723870" y="1719887"/>
                <a:ext cx="131400" cy="340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171CF8D-CE0C-4A64-B73A-7A0AD99DDA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15230" y="1711247"/>
                  <a:ext cx="149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DC25AF-8B4E-46D6-9E89-F138BB4A6070}"/>
                    </a:ext>
                  </a:extLst>
                </p14:cNvPr>
                <p14:cNvContentPartPr/>
                <p14:nvPr/>
              </p14:nvContentPartPr>
              <p14:xfrm>
                <a:off x="9693270" y="1891967"/>
                <a:ext cx="493200" cy="214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DC25AF-8B4E-46D6-9E89-F138BB4A60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4270" y="1883327"/>
                  <a:ext cx="510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34EF7E-99F2-49A9-90E1-3790EA9EBD71}"/>
                    </a:ext>
                  </a:extLst>
                </p14:cNvPr>
                <p14:cNvContentPartPr/>
                <p14:nvPr/>
              </p14:nvContentPartPr>
              <p14:xfrm>
                <a:off x="10223190" y="1777487"/>
                <a:ext cx="360" cy="75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34EF7E-99F2-49A9-90E1-3790EA9EBD7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14190" y="1768847"/>
                  <a:ext cx="18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2A3173-C8A6-4E18-A0A4-83AEDA5ED50F}"/>
                    </a:ext>
                  </a:extLst>
                </p14:cNvPr>
                <p14:cNvContentPartPr/>
                <p14:nvPr/>
              </p14:nvContentPartPr>
              <p14:xfrm>
                <a:off x="10375110" y="1950287"/>
                <a:ext cx="137160" cy="20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2A3173-C8A6-4E18-A0A4-83AEDA5ED5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66470" y="1941287"/>
                  <a:ext cx="154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EABA7AE-1103-44FB-ADE1-D332672B2207}"/>
                    </a:ext>
                  </a:extLst>
                </p14:cNvPr>
                <p14:cNvContentPartPr/>
                <p14:nvPr/>
              </p14:nvContentPartPr>
              <p14:xfrm>
                <a:off x="8615430" y="2629607"/>
                <a:ext cx="69480" cy="40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EABA7AE-1103-44FB-ADE1-D332672B220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06790" y="2620607"/>
                  <a:ext cx="87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4447F85-9D09-476D-8C48-B1F1D36866C4}"/>
                    </a:ext>
                  </a:extLst>
                </p14:cNvPr>
                <p14:cNvContentPartPr/>
                <p14:nvPr/>
              </p14:nvContentPartPr>
              <p14:xfrm>
                <a:off x="8846550" y="2800247"/>
                <a:ext cx="259200" cy="128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4447F85-9D09-476D-8C48-B1F1D36866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37550" y="2791607"/>
                  <a:ext cx="276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C0BF1F-5018-4E23-B1EF-E04FEEB34D11}"/>
                    </a:ext>
                  </a:extLst>
                </p14:cNvPr>
                <p14:cNvContentPartPr/>
                <p14:nvPr/>
              </p14:nvContentPartPr>
              <p14:xfrm>
                <a:off x="9489150" y="2724647"/>
                <a:ext cx="544680" cy="189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C0BF1F-5018-4E23-B1EF-E04FEEB34D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80150" y="2715647"/>
                  <a:ext cx="562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2C0723-ECB3-4B71-A391-58775B396673}"/>
                    </a:ext>
                  </a:extLst>
                </p14:cNvPr>
                <p14:cNvContentPartPr/>
                <p14:nvPr/>
              </p14:nvContentPartPr>
              <p14:xfrm>
                <a:off x="10141830" y="2512607"/>
                <a:ext cx="30240" cy="321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2C0723-ECB3-4B71-A391-58775B3966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32830" y="2503607"/>
                  <a:ext cx="47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A03EE58-BA5F-41FA-A8F7-5CB6BEBA2DB7}"/>
                    </a:ext>
                  </a:extLst>
                </p14:cNvPr>
                <p14:cNvContentPartPr/>
                <p14:nvPr/>
              </p14:nvContentPartPr>
              <p14:xfrm>
                <a:off x="10156230" y="2661287"/>
                <a:ext cx="965520" cy="21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A03EE58-BA5F-41FA-A8F7-5CB6BEBA2D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47230" y="2652287"/>
                  <a:ext cx="98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29383A-7AA5-4A4B-88BC-2F91C989C110}"/>
                    </a:ext>
                  </a:extLst>
                </p14:cNvPr>
                <p14:cNvContentPartPr/>
                <p14:nvPr/>
              </p14:nvContentPartPr>
              <p14:xfrm>
                <a:off x="10958310" y="537647"/>
                <a:ext cx="702720" cy="300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29383A-7AA5-4A4B-88BC-2F91C989C1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49670" y="529007"/>
                  <a:ext cx="720360" cy="30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4B8673-503B-4955-80E6-3B8103342786}"/>
                    </a:ext>
                  </a:extLst>
                </p14:cNvPr>
                <p14:cNvContentPartPr/>
                <p14:nvPr/>
              </p14:nvContentPartPr>
              <p14:xfrm>
                <a:off x="1114110" y="771647"/>
                <a:ext cx="672120" cy="2133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4B8673-503B-4955-80E6-3B81033427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5110" y="762647"/>
                  <a:ext cx="689760" cy="21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501CB1-CD3E-4A24-9856-CD7BAABD9244}"/>
                    </a:ext>
                  </a:extLst>
                </p14:cNvPr>
                <p14:cNvContentPartPr/>
                <p14:nvPr/>
              </p14:nvContentPartPr>
              <p14:xfrm>
                <a:off x="5339430" y="878207"/>
                <a:ext cx="1027800" cy="2468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501CB1-CD3E-4A24-9856-CD7BAABD92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30430" y="869567"/>
                  <a:ext cx="1045440" cy="24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9E7891-F0E3-406D-9E57-9FC89EE227A3}"/>
                    </a:ext>
                  </a:extLst>
                </p14:cNvPr>
                <p14:cNvContentPartPr/>
                <p14:nvPr/>
              </p14:nvContentPartPr>
              <p14:xfrm>
                <a:off x="1815390" y="3487847"/>
                <a:ext cx="861840" cy="35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9E7891-F0E3-406D-9E57-9FC89EE227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06390" y="3479207"/>
                  <a:ext cx="879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594B78B-9DD7-4C71-AB07-C151C186BF07}"/>
                    </a:ext>
                  </a:extLst>
                </p14:cNvPr>
                <p14:cNvContentPartPr/>
                <p14:nvPr/>
              </p14:nvContentPartPr>
              <p14:xfrm>
                <a:off x="2854350" y="3542927"/>
                <a:ext cx="665280" cy="17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594B78B-9DD7-4C71-AB07-C151C186BF0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45350" y="3533927"/>
                  <a:ext cx="682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70BF37-AB8F-4BCE-A51C-B5C1C7CFF8A1}"/>
                    </a:ext>
                  </a:extLst>
                </p14:cNvPr>
                <p14:cNvContentPartPr/>
                <p14:nvPr/>
              </p14:nvContentPartPr>
              <p14:xfrm>
                <a:off x="3461310" y="3434927"/>
                <a:ext cx="3600" cy="2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70BF37-AB8F-4BCE-A51C-B5C1C7CFF8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52670" y="3426287"/>
                  <a:ext cx="21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6C14797-A62D-4A4B-AB23-5F581894AC24}"/>
                    </a:ext>
                  </a:extLst>
                </p14:cNvPr>
                <p14:cNvContentPartPr/>
                <p14:nvPr/>
              </p14:nvContentPartPr>
              <p14:xfrm>
                <a:off x="3695310" y="3520967"/>
                <a:ext cx="1021320" cy="19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6C14797-A62D-4A4B-AB23-5F581894AC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86670" y="3511967"/>
                  <a:ext cx="1038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492843-DFA2-4E55-9C2E-F4367C9CDB2E}"/>
                    </a:ext>
                  </a:extLst>
                </p14:cNvPr>
                <p14:cNvContentPartPr/>
                <p14:nvPr/>
              </p14:nvContentPartPr>
              <p14:xfrm>
                <a:off x="5088510" y="3480647"/>
                <a:ext cx="454320" cy="150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492843-DFA2-4E55-9C2E-F4367C9CDB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79870" y="3472007"/>
                  <a:ext cx="471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02AF82-3806-47AF-B883-F60A3F1A2C87}"/>
                    </a:ext>
                  </a:extLst>
                </p14:cNvPr>
                <p14:cNvContentPartPr/>
                <p14:nvPr/>
              </p14:nvContentPartPr>
              <p14:xfrm>
                <a:off x="5535990" y="3517727"/>
                <a:ext cx="210240" cy="101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02AF82-3806-47AF-B883-F60A3F1A2C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26990" y="3508727"/>
                  <a:ext cx="227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ED8266-0AD2-421F-9F1E-338B3625842F}"/>
                    </a:ext>
                  </a:extLst>
                </p14:cNvPr>
                <p14:cNvContentPartPr/>
                <p14:nvPr/>
              </p14:nvContentPartPr>
              <p14:xfrm>
                <a:off x="5798070" y="3270767"/>
                <a:ext cx="15840" cy="326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ED8266-0AD2-421F-9F1E-338B362584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89430" y="3262127"/>
                  <a:ext cx="334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74DBD0-131D-4BA3-932F-895BB7AB4CAB}"/>
                    </a:ext>
                  </a:extLst>
                </p14:cNvPr>
                <p14:cNvContentPartPr/>
                <p14:nvPr/>
              </p14:nvContentPartPr>
              <p14:xfrm>
                <a:off x="5781870" y="3450047"/>
                <a:ext cx="420120" cy="138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74DBD0-131D-4BA3-932F-895BB7AB4CA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72870" y="3441047"/>
                  <a:ext cx="437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381BE1-5334-44C4-B463-21AF25279DA1}"/>
                    </a:ext>
                  </a:extLst>
                </p14:cNvPr>
                <p14:cNvContentPartPr/>
                <p14:nvPr/>
              </p14:nvContentPartPr>
              <p14:xfrm>
                <a:off x="6124230" y="3348887"/>
                <a:ext cx="25200" cy="69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381BE1-5334-44C4-B463-21AF25279D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15230" y="3339887"/>
                  <a:ext cx="4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4719464-62CD-4E7C-8DEE-79053AB6FF71}"/>
                    </a:ext>
                  </a:extLst>
                </p14:cNvPr>
                <p14:cNvContentPartPr/>
                <p14:nvPr/>
              </p14:nvContentPartPr>
              <p14:xfrm>
                <a:off x="6348870" y="3469487"/>
                <a:ext cx="190080" cy="247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4719464-62CD-4E7C-8DEE-79053AB6FF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40230" y="3460487"/>
                  <a:ext cx="207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CAC4036-E16E-495D-B47C-8B858F7DF5EC}"/>
                    </a:ext>
                  </a:extLst>
                </p14:cNvPr>
                <p14:cNvContentPartPr/>
                <p14:nvPr/>
              </p14:nvContentPartPr>
              <p14:xfrm>
                <a:off x="8367030" y="2310287"/>
                <a:ext cx="1892520" cy="9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CAC4036-E16E-495D-B47C-8B858F7DF5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58030" y="2301287"/>
                  <a:ext cx="1910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4815185-E14F-4E59-A16D-C511877E80ED}"/>
                    </a:ext>
                  </a:extLst>
                </p14:cNvPr>
                <p14:cNvContentPartPr/>
                <p14:nvPr/>
              </p14:nvContentPartPr>
              <p14:xfrm>
                <a:off x="8442270" y="2461487"/>
                <a:ext cx="1465560" cy="17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4815185-E14F-4E59-A16D-C511877E80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33270" y="2452847"/>
                  <a:ext cx="14832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7DDB680-1099-491C-BB26-556C161F62FB}"/>
              </a:ext>
            </a:extLst>
          </p:cNvPr>
          <p:cNvGrpSpPr/>
          <p:nvPr/>
        </p:nvGrpSpPr>
        <p:grpSpPr>
          <a:xfrm>
            <a:off x="7122870" y="4015247"/>
            <a:ext cx="4903200" cy="2066040"/>
            <a:chOff x="7122870" y="4015247"/>
            <a:chExt cx="4903200" cy="20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28F6FEC-6A57-496D-8961-07F728DB7934}"/>
                    </a:ext>
                  </a:extLst>
                </p14:cNvPr>
                <p14:cNvContentPartPr/>
                <p14:nvPr/>
              </p14:nvContentPartPr>
              <p14:xfrm>
                <a:off x="7879230" y="4154927"/>
                <a:ext cx="296280" cy="347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28F6FEC-6A57-496D-8961-07F728DB79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70230" y="4145927"/>
                  <a:ext cx="3139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ABF8E8-2BCC-4431-A240-5CB6019C13EE}"/>
                    </a:ext>
                  </a:extLst>
                </p14:cNvPr>
                <p14:cNvContentPartPr/>
                <p14:nvPr/>
              </p14:nvContentPartPr>
              <p14:xfrm>
                <a:off x="8217270" y="4292447"/>
                <a:ext cx="105120" cy="199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ABF8E8-2BCC-4431-A240-5CB6019C13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08630" y="4283807"/>
                  <a:ext cx="122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907763B-D36F-4576-93BA-7F1704FE580F}"/>
                    </a:ext>
                  </a:extLst>
                </p14:cNvPr>
                <p14:cNvContentPartPr/>
                <p14:nvPr/>
              </p14:nvContentPartPr>
              <p14:xfrm>
                <a:off x="8411310" y="4300007"/>
                <a:ext cx="145800" cy="188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907763B-D36F-4576-93BA-7F1704FE58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02310" y="4291007"/>
                  <a:ext cx="163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A197CEF-9263-48EC-8615-01934E018B81}"/>
                    </a:ext>
                  </a:extLst>
                </p14:cNvPr>
                <p14:cNvContentPartPr/>
                <p14:nvPr/>
              </p14:nvContentPartPr>
              <p14:xfrm>
                <a:off x="8685630" y="4106687"/>
                <a:ext cx="213120" cy="36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A197CEF-9263-48EC-8615-01934E018B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76990" y="4098047"/>
                  <a:ext cx="230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E2D35F-8D4E-490B-906B-3AD51A8865B3}"/>
                    </a:ext>
                  </a:extLst>
                </p14:cNvPr>
                <p14:cNvContentPartPr/>
                <p14:nvPr/>
              </p14:nvContentPartPr>
              <p14:xfrm>
                <a:off x="9016830" y="4316567"/>
                <a:ext cx="14040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E2D35F-8D4E-490B-906B-3AD51A8865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07830" y="4307927"/>
                  <a:ext cx="158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0331C77-7966-478E-9647-AC6585E8578B}"/>
                    </a:ext>
                  </a:extLst>
                </p14:cNvPr>
                <p14:cNvContentPartPr/>
                <p14:nvPr/>
              </p14:nvContentPartPr>
              <p14:xfrm>
                <a:off x="9185670" y="4114247"/>
                <a:ext cx="52920" cy="354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0331C77-7966-478E-9647-AC6585E857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77030" y="4105607"/>
                  <a:ext cx="70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6FBD925-1000-4BF8-A253-8290520F46F7}"/>
                    </a:ext>
                  </a:extLst>
                </p14:cNvPr>
                <p14:cNvContentPartPr/>
                <p14:nvPr/>
              </p14:nvContentPartPr>
              <p14:xfrm>
                <a:off x="9200070" y="4291727"/>
                <a:ext cx="228240" cy="155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6FBD925-1000-4BF8-A253-8290520F46F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91430" y="4283087"/>
                  <a:ext cx="245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259D93A-21C7-4A82-BF83-7B4DA3F0932A}"/>
                    </a:ext>
                  </a:extLst>
                </p14:cNvPr>
                <p14:cNvContentPartPr/>
                <p14:nvPr/>
              </p14:nvContentPartPr>
              <p14:xfrm>
                <a:off x="9512550" y="4322327"/>
                <a:ext cx="19800" cy="136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259D93A-21C7-4A82-BF83-7B4DA3F093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03910" y="4313327"/>
                  <a:ext cx="37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3E29EE4-4CF8-4471-8639-CF5DEF2C8993}"/>
                    </a:ext>
                  </a:extLst>
                </p14:cNvPr>
                <p14:cNvContentPartPr/>
                <p14:nvPr/>
              </p14:nvContentPartPr>
              <p14:xfrm>
                <a:off x="9506430" y="4165367"/>
                <a:ext cx="210600" cy="298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3E29EE4-4CF8-4471-8639-CF5DEF2C89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97790" y="4156727"/>
                  <a:ext cx="228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D05E7D7-4AAD-4CEF-A255-A99766017156}"/>
                    </a:ext>
                  </a:extLst>
                </p14:cNvPr>
                <p14:cNvContentPartPr/>
                <p14:nvPr/>
              </p14:nvContentPartPr>
              <p14:xfrm>
                <a:off x="9625950" y="4298207"/>
                <a:ext cx="87120" cy="179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D05E7D7-4AAD-4CEF-A255-A997660171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17310" y="4289207"/>
                  <a:ext cx="104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8B3701-27EE-412B-9D45-B4049BACC69E}"/>
                    </a:ext>
                  </a:extLst>
                </p14:cNvPr>
                <p14:cNvContentPartPr/>
                <p14:nvPr/>
              </p14:nvContentPartPr>
              <p14:xfrm>
                <a:off x="9836910" y="4337087"/>
                <a:ext cx="92520" cy="93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8B3701-27EE-412B-9D45-B4049BACC6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28270" y="4328447"/>
                  <a:ext cx="110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00AC95-4837-4A5F-A79F-0DFB38132470}"/>
                    </a:ext>
                  </a:extLst>
                </p14:cNvPr>
                <p14:cNvContentPartPr/>
                <p14:nvPr/>
              </p14:nvContentPartPr>
              <p14:xfrm>
                <a:off x="10058310" y="4148087"/>
                <a:ext cx="300600" cy="344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00AC95-4837-4A5F-A79F-0DFB381324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49310" y="4139087"/>
                  <a:ext cx="3182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B39A3C4-98CD-49E6-AF45-0C81DA4F7BB2}"/>
                    </a:ext>
                  </a:extLst>
                </p14:cNvPr>
                <p14:cNvContentPartPr/>
                <p14:nvPr/>
              </p14:nvContentPartPr>
              <p14:xfrm>
                <a:off x="10398510" y="4375967"/>
                <a:ext cx="18360" cy="214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B39A3C4-98CD-49E6-AF45-0C81DA4F7BB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89510" y="4366967"/>
                  <a:ext cx="3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B6221C5-BEA4-4DCB-8FE5-9AB0FF84EDA2}"/>
                    </a:ext>
                  </a:extLst>
                </p14:cNvPr>
                <p14:cNvContentPartPr/>
                <p14:nvPr/>
              </p14:nvContentPartPr>
              <p14:xfrm>
                <a:off x="10722150" y="4291727"/>
                <a:ext cx="146880" cy="14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B6221C5-BEA4-4DCB-8FE5-9AB0FF84EDA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13510" y="4282727"/>
                  <a:ext cx="164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B4887F-C7C1-4107-A6E9-0C59F6499D80}"/>
                    </a:ext>
                  </a:extLst>
                </p14:cNvPr>
                <p14:cNvContentPartPr/>
                <p14:nvPr/>
              </p14:nvContentPartPr>
              <p14:xfrm>
                <a:off x="10669590" y="4381727"/>
                <a:ext cx="227160" cy="45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B4887F-C7C1-4107-A6E9-0C59F6499D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60950" y="4372727"/>
                  <a:ext cx="244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C26182-19D1-4A6D-B52B-91B3E2982974}"/>
                    </a:ext>
                  </a:extLst>
                </p14:cNvPr>
                <p14:cNvContentPartPr/>
                <p14:nvPr/>
              </p14:nvContentPartPr>
              <p14:xfrm>
                <a:off x="11084670" y="4080407"/>
                <a:ext cx="250560" cy="290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C26182-19D1-4A6D-B52B-91B3E29829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076030" y="4071767"/>
                  <a:ext cx="268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99ED19B-EF78-4324-B7B1-D72E7538EBA2}"/>
                    </a:ext>
                  </a:extLst>
                </p14:cNvPr>
                <p14:cNvContentPartPr/>
                <p14:nvPr/>
              </p14:nvContentPartPr>
              <p14:xfrm>
                <a:off x="11150190" y="4259327"/>
                <a:ext cx="76680" cy="198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99ED19B-EF78-4324-B7B1-D72E7538EBA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41190" y="4250327"/>
                  <a:ext cx="9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1F1975A-5A93-4207-9DC6-7922BF3E5298}"/>
                    </a:ext>
                  </a:extLst>
                </p14:cNvPr>
                <p14:cNvContentPartPr/>
                <p14:nvPr/>
              </p14:nvContentPartPr>
              <p14:xfrm>
                <a:off x="11499750" y="4359407"/>
                <a:ext cx="7560" cy="194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1F1975A-5A93-4207-9DC6-7922BF3E52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91110" y="4350407"/>
                  <a:ext cx="25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5B2DF32-A0B3-4623-B9F1-6B16A12FFCA5}"/>
                    </a:ext>
                  </a:extLst>
                </p14:cNvPr>
                <p14:cNvContentPartPr/>
                <p14:nvPr/>
              </p14:nvContentPartPr>
              <p14:xfrm>
                <a:off x="11647350" y="4068887"/>
                <a:ext cx="200520" cy="270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5B2DF32-A0B3-4623-B9F1-6B16A12FFC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638350" y="4060247"/>
                  <a:ext cx="218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377A6E-2633-4678-AD56-F2F811A653A2}"/>
                    </a:ext>
                  </a:extLst>
                </p14:cNvPr>
                <p14:cNvContentPartPr/>
                <p14:nvPr/>
              </p14:nvContentPartPr>
              <p14:xfrm>
                <a:off x="11909070" y="4290647"/>
                <a:ext cx="7560" cy="188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377A6E-2633-4678-AD56-F2F811A653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900430" y="4282007"/>
                  <a:ext cx="25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EF5741F-1761-4C31-81C4-B7BBE09E93F5}"/>
                    </a:ext>
                  </a:extLst>
                </p14:cNvPr>
                <p14:cNvContentPartPr/>
                <p14:nvPr/>
              </p14:nvContentPartPr>
              <p14:xfrm>
                <a:off x="7760430" y="5047367"/>
                <a:ext cx="161280" cy="297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EF5741F-1761-4C31-81C4-B7BBE09E93F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51790" y="5038367"/>
                  <a:ext cx="178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A92C97-28C6-42AF-8B9B-724E9E3335A2}"/>
                    </a:ext>
                  </a:extLst>
                </p14:cNvPr>
                <p14:cNvContentPartPr/>
                <p14:nvPr/>
              </p14:nvContentPartPr>
              <p14:xfrm>
                <a:off x="8001990" y="5151047"/>
                <a:ext cx="108720" cy="165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A92C97-28C6-42AF-8B9B-724E9E3335A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93350" y="5142047"/>
                  <a:ext cx="126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5D7DA98-AACA-4308-979F-82AD84A009F0}"/>
                    </a:ext>
                  </a:extLst>
                </p14:cNvPr>
                <p14:cNvContentPartPr/>
                <p14:nvPr/>
              </p14:nvContentPartPr>
              <p14:xfrm>
                <a:off x="8122590" y="5136287"/>
                <a:ext cx="197280" cy="160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5D7DA98-AACA-4308-979F-82AD84A009F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13590" y="5127287"/>
                  <a:ext cx="214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CC888FE-47A2-4B1C-A8BA-449D619E074F}"/>
                    </a:ext>
                  </a:extLst>
                </p14:cNvPr>
                <p14:cNvContentPartPr/>
                <p14:nvPr/>
              </p14:nvContentPartPr>
              <p14:xfrm>
                <a:off x="8475390" y="4985087"/>
                <a:ext cx="277920" cy="284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CC888FE-47A2-4B1C-A8BA-449D619E074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66390" y="4976447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9DBE1FD-4B6D-405D-92C1-942D8F17942D}"/>
                    </a:ext>
                  </a:extLst>
                </p14:cNvPr>
                <p14:cNvContentPartPr/>
                <p14:nvPr/>
              </p14:nvContentPartPr>
              <p14:xfrm>
                <a:off x="8787510" y="4995167"/>
                <a:ext cx="551160" cy="26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9DBE1FD-4B6D-405D-92C1-942D8F17942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78870" y="4986167"/>
                  <a:ext cx="568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2944AE3-3DDD-4474-A1EC-F3B4BA1B5640}"/>
                    </a:ext>
                  </a:extLst>
                </p14:cNvPr>
                <p14:cNvContentPartPr/>
                <p14:nvPr/>
              </p14:nvContentPartPr>
              <p14:xfrm>
                <a:off x="9390870" y="4998047"/>
                <a:ext cx="2520" cy="3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2944AE3-3DDD-4474-A1EC-F3B4BA1B56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82230" y="4989047"/>
                  <a:ext cx="20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BDB9F1-853A-4EDD-8625-B25A2B753F4F}"/>
                    </a:ext>
                  </a:extLst>
                </p14:cNvPr>
                <p14:cNvContentPartPr/>
                <p14:nvPr/>
              </p14:nvContentPartPr>
              <p14:xfrm>
                <a:off x="9461070" y="5184527"/>
                <a:ext cx="156240" cy="182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BDB9F1-853A-4EDD-8625-B25A2B753F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52070" y="5175527"/>
                  <a:ext cx="173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F3BD6C-8016-4E4E-96FE-ABE6A1F391E7}"/>
                    </a:ext>
                  </a:extLst>
                </p14:cNvPr>
                <p14:cNvContentPartPr/>
                <p14:nvPr/>
              </p14:nvContentPartPr>
              <p14:xfrm>
                <a:off x="10010790" y="5055647"/>
                <a:ext cx="165240" cy="251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F3BD6C-8016-4E4E-96FE-ABE6A1F391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01790" y="5047007"/>
                  <a:ext cx="182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7962400-75DB-47A5-B01C-C330E835D80F}"/>
                    </a:ext>
                  </a:extLst>
                </p14:cNvPr>
                <p14:cNvContentPartPr/>
                <p14:nvPr/>
              </p14:nvContentPartPr>
              <p14:xfrm>
                <a:off x="10197630" y="5235647"/>
                <a:ext cx="167040" cy="18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7962400-75DB-47A5-B01C-C330E835D8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88630" y="5226647"/>
                  <a:ext cx="184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155FE8A-BBAB-479C-AC5C-EEE9EABC0446}"/>
                    </a:ext>
                  </a:extLst>
                </p14:cNvPr>
                <p14:cNvContentPartPr/>
                <p14:nvPr/>
              </p14:nvContentPartPr>
              <p14:xfrm>
                <a:off x="10575630" y="5274527"/>
                <a:ext cx="1440" cy="6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155FE8A-BBAB-479C-AC5C-EEE9EABC044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66990" y="5265527"/>
                  <a:ext cx="1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911987-ACCE-4147-9FEC-AD311A9FC5BA}"/>
                    </a:ext>
                  </a:extLst>
                </p14:cNvPr>
                <p14:cNvContentPartPr/>
                <p14:nvPr/>
              </p14:nvContentPartPr>
              <p14:xfrm>
                <a:off x="10953270" y="4925327"/>
                <a:ext cx="232560" cy="287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911987-ACCE-4147-9FEC-AD311A9FC5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44270" y="4916687"/>
                  <a:ext cx="2502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14B2A8E-A6E0-4F79-A1AD-AA191A1F31A6}"/>
                    </a:ext>
                  </a:extLst>
                </p14:cNvPr>
                <p14:cNvContentPartPr/>
                <p14:nvPr/>
              </p14:nvContentPartPr>
              <p14:xfrm>
                <a:off x="10948230" y="5112887"/>
                <a:ext cx="151920" cy="268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14B2A8E-A6E0-4F79-A1AD-AA191A1F31A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39230" y="5104247"/>
                  <a:ext cx="169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8C2B23-6D94-42B6-BA3A-7093CC6E5C9A}"/>
                    </a:ext>
                  </a:extLst>
                </p14:cNvPr>
                <p14:cNvContentPartPr/>
                <p14:nvPr/>
              </p14:nvContentPartPr>
              <p14:xfrm>
                <a:off x="11235510" y="5213327"/>
                <a:ext cx="285120" cy="20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8C2B23-6D94-42B6-BA3A-7093CC6E5C9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26510" y="5204327"/>
                  <a:ext cx="302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121B32D-6862-4D5B-9520-ECA9D5699DCF}"/>
                    </a:ext>
                  </a:extLst>
                </p14:cNvPr>
                <p14:cNvContentPartPr/>
                <p14:nvPr/>
              </p14:nvContentPartPr>
              <p14:xfrm>
                <a:off x="11648430" y="5037647"/>
                <a:ext cx="123480" cy="264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121B32D-6862-4D5B-9520-ECA9D5699DC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639430" y="5029007"/>
                  <a:ext cx="141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4350B2D-89B2-4C19-83B5-750E21825650}"/>
                    </a:ext>
                  </a:extLst>
                </p14:cNvPr>
                <p14:cNvContentPartPr/>
                <p14:nvPr/>
              </p14:nvContentPartPr>
              <p14:xfrm>
                <a:off x="11860830" y="5197847"/>
                <a:ext cx="165240" cy="162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4350B2D-89B2-4C19-83B5-750E2182565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851830" y="5188847"/>
                  <a:ext cx="182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93DC8C2-6F9D-4044-991A-D759985E3E29}"/>
                    </a:ext>
                  </a:extLst>
                </p14:cNvPr>
                <p14:cNvContentPartPr/>
                <p14:nvPr/>
              </p14:nvContentPartPr>
              <p14:xfrm>
                <a:off x="10656270" y="5572247"/>
                <a:ext cx="972720" cy="210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93DC8C2-6F9D-4044-991A-D759985E3E2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47270" y="5563607"/>
                  <a:ext cx="99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FF0D0A-2277-49AD-8191-E94B0AB06064}"/>
                    </a:ext>
                  </a:extLst>
                </p14:cNvPr>
                <p14:cNvContentPartPr/>
                <p14:nvPr/>
              </p14:nvContentPartPr>
              <p14:xfrm>
                <a:off x="10597590" y="5802647"/>
                <a:ext cx="112680" cy="9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FF0D0A-2277-49AD-8191-E94B0AB060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88590" y="5793647"/>
                  <a:ext cx="130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CA484D2-C53E-4086-A4C6-70E052BE6C71}"/>
                    </a:ext>
                  </a:extLst>
                </p14:cNvPr>
                <p14:cNvContentPartPr/>
                <p14:nvPr/>
              </p14:nvContentPartPr>
              <p14:xfrm>
                <a:off x="8548470" y="5719847"/>
                <a:ext cx="614880" cy="61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CA484D2-C53E-4086-A4C6-70E052BE6C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39470" y="5711207"/>
                  <a:ext cx="632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921CCE-C9E4-4740-B783-53C2AA8D0668}"/>
                    </a:ext>
                  </a:extLst>
                </p14:cNvPr>
                <p14:cNvContentPartPr/>
                <p14:nvPr/>
              </p14:nvContentPartPr>
              <p14:xfrm>
                <a:off x="7122870" y="4015247"/>
                <a:ext cx="792720" cy="2066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921CCE-C9E4-4740-B783-53C2AA8D06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14230" y="4006607"/>
                  <a:ext cx="810360" cy="20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82FF52D-C402-4A3D-96BD-AE51C74EBBE8}"/>
              </a:ext>
            </a:extLst>
          </p:cNvPr>
          <p:cNvGrpSpPr/>
          <p:nvPr/>
        </p:nvGrpSpPr>
        <p:grpSpPr>
          <a:xfrm>
            <a:off x="3867750" y="1621607"/>
            <a:ext cx="884160" cy="83880"/>
            <a:chOff x="3867750" y="1621607"/>
            <a:chExt cx="884160" cy="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8A85B8-6532-46AE-AD95-10C68AE830AB}"/>
                    </a:ext>
                  </a:extLst>
                </p14:cNvPr>
                <p14:cNvContentPartPr/>
                <p14:nvPr/>
              </p14:nvContentPartPr>
              <p14:xfrm>
                <a:off x="3867750" y="1623407"/>
                <a:ext cx="884160" cy="81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8A85B8-6532-46AE-AD95-10C68AE830A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59110" y="1614767"/>
                  <a:ext cx="901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FE99B5-0CF2-4779-BB98-35D3A8C769FB}"/>
                    </a:ext>
                  </a:extLst>
                </p14:cNvPr>
                <p14:cNvContentPartPr/>
                <p14:nvPr/>
              </p14:nvContentPartPr>
              <p14:xfrm>
                <a:off x="4175190" y="1621607"/>
                <a:ext cx="506520" cy="8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FE99B5-0CF2-4779-BB98-35D3A8C769F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166190" y="1612967"/>
                  <a:ext cx="5241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7C87B39-A7E2-41AC-8414-50366651E047}"/>
              </a:ext>
            </a:extLst>
          </p:cNvPr>
          <p:cNvGrpSpPr/>
          <p:nvPr/>
        </p:nvGrpSpPr>
        <p:grpSpPr>
          <a:xfrm>
            <a:off x="1825110" y="2680367"/>
            <a:ext cx="689040" cy="173160"/>
            <a:chOff x="1825110" y="2680367"/>
            <a:chExt cx="68904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31C9634-F01F-4013-8459-11A325F231F2}"/>
                    </a:ext>
                  </a:extLst>
                </p14:cNvPr>
                <p14:cNvContentPartPr/>
                <p14:nvPr/>
              </p14:nvContentPartPr>
              <p14:xfrm>
                <a:off x="1825110" y="2680367"/>
                <a:ext cx="631440" cy="74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31C9634-F01F-4013-8459-11A325F231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16110" y="2671727"/>
                  <a:ext cx="649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4708E2D-FE08-48B1-AEE5-4B62ABDBD0B3}"/>
                    </a:ext>
                  </a:extLst>
                </p14:cNvPr>
                <p14:cNvContentPartPr/>
                <p14:nvPr/>
              </p14:nvContentPartPr>
              <p14:xfrm>
                <a:off x="2096190" y="2727887"/>
                <a:ext cx="417960" cy="125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4708E2D-FE08-48B1-AEE5-4B62ABDBD0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87190" y="2718887"/>
                  <a:ext cx="4356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F7014BD-1E28-4063-B59D-D08D824B76B7}"/>
              </a:ext>
            </a:extLst>
          </p:cNvPr>
          <p:cNvGrpSpPr/>
          <p:nvPr/>
        </p:nvGrpSpPr>
        <p:grpSpPr>
          <a:xfrm>
            <a:off x="6892830" y="4311887"/>
            <a:ext cx="414360" cy="231480"/>
            <a:chOff x="6892830" y="4311887"/>
            <a:chExt cx="41436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22D3C76-0653-499F-A52B-EC0C4C165367}"/>
                    </a:ext>
                  </a:extLst>
                </p14:cNvPr>
                <p14:cNvContentPartPr/>
                <p14:nvPr/>
              </p14:nvContentPartPr>
              <p14:xfrm>
                <a:off x="7175790" y="4311887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22D3C76-0653-499F-A52B-EC0C4C1653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67150" y="43032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3F690A5-3B80-4F12-8D33-B798F766C968}"/>
                    </a:ext>
                  </a:extLst>
                </p14:cNvPr>
                <p14:cNvContentPartPr/>
                <p14:nvPr/>
              </p14:nvContentPartPr>
              <p14:xfrm>
                <a:off x="7023150" y="4315847"/>
                <a:ext cx="284040" cy="111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3F690A5-3B80-4F12-8D33-B798F766C96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14510" y="4306847"/>
                  <a:ext cx="301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8D62F00-0BD3-4F68-B493-1F1735F0949A}"/>
                    </a:ext>
                  </a:extLst>
                </p14:cNvPr>
                <p14:cNvContentPartPr/>
                <p14:nvPr/>
              </p14:nvContentPartPr>
              <p14:xfrm>
                <a:off x="6973830" y="4329527"/>
                <a:ext cx="260280" cy="145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8D62F00-0BD3-4F68-B493-1F1735F0949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964830" y="4320887"/>
                  <a:ext cx="277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EB11B70-4E04-4278-B79B-B1D8F3C9303A}"/>
                    </a:ext>
                  </a:extLst>
                </p14:cNvPr>
                <p14:cNvContentPartPr/>
                <p14:nvPr/>
              </p14:nvContentPartPr>
              <p14:xfrm>
                <a:off x="6892830" y="4343567"/>
                <a:ext cx="277200" cy="199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EB11B70-4E04-4278-B79B-B1D8F3C9303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84190" y="4334927"/>
                  <a:ext cx="294840" cy="21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63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B6C970-CFB3-4A26-AABE-F01601892548}"/>
                  </a:ext>
                </a:extLst>
              </p14:cNvPr>
              <p14:cNvContentPartPr/>
              <p14:nvPr/>
            </p14:nvContentPartPr>
            <p14:xfrm>
              <a:off x="364950" y="515327"/>
              <a:ext cx="232920" cy="23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B6C970-CFB3-4A26-AABE-F016018925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310" y="506687"/>
                <a:ext cx="25056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9D98231-95C5-4B7D-A552-66B9D0C5A799}"/>
              </a:ext>
            </a:extLst>
          </p:cNvPr>
          <p:cNvGrpSpPr/>
          <p:nvPr/>
        </p:nvGrpSpPr>
        <p:grpSpPr>
          <a:xfrm>
            <a:off x="705150" y="584087"/>
            <a:ext cx="420840" cy="315000"/>
            <a:chOff x="705150" y="584087"/>
            <a:chExt cx="42084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9431BD7-8614-4EEE-B5E0-4CBBD3005C1A}"/>
                    </a:ext>
                  </a:extLst>
                </p14:cNvPr>
                <p14:cNvContentPartPr/>
                <p14:nvPr/>
              </p14:nvContentPartPr>
              <p14:xfrm>
                <a:off x="705150" y="659687"/>
                <a:ext cx="46800" cy="23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9431BD7-8614-4EEE-B5E0-4CBBD3005C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6150" y="650687"/>
                  <a:ext cx="64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AEDF72-99C3-47BC-821D-8579A48EDD9D}"/>
                    </a:ext>
                  </a:extLst>
                </p14:cNvPr>
                <p14:cNvContentPartPr/>
                <p14:nvPr/>
              </p14:nvContentPartPr>
              <p14:xfrm>
                <a:off x="893790" y="584087"/>
                <a:ext cx="145800" cy="14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AEDF72-99C3-47BC-821D-8579A48EDD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4790" y="575087"/>
                  <a:ext cx="163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0DDEC2-D9AD-4E28-BA89-2F9E6EF8EA11}"/>
                    </a:ext>
                  </a:extLst>
                </p14:cNvPr>
                <p14:cNvContentPartPr/>
                <p14:nvPr/>
              </p14:nvContentPartPr>
              <p14:xfrm>
                <a:off x="1110150" y="702887"/>
                <a:ext cx="15840" cy="19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0DDEC2-D9AD-4E28-BA89-2F9E6EF8EA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1510" y="693887"/>
                  <a:ext cx="33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9C21E4-1829-47FC-AE30-F4496A4BE3D1}"/>
              </a:ext>
            </a:extLst>
          </p:cNvPr>
          <p:cNvGrpSpPr/>
          <p:nvPr/>
        </p:nvGrpSpPr>
        <p:grpSpPr>
          <a:xfrm>
            <a:off x="1388790" y="509567"/>
            <a:ext cx="1272960" cy="340200"/>
            <a:chOff x="1388790" y="509567"/>
            <a:chExt cx="12729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50BCFA-8A8A-4D67-8D1B-D8503F8B473E}"/>
                    </a:ext>
                  </a:extLst>
                </p14:cNvPr>
                <p14:cNvContentPartPr/>
                <p14:nvPr/>
              </p14:nvContentPartPr>
              <p14:xfrm>
                <a:off x="1388790" y="611807"/>
                <a:ext cx="198360" cy="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50BCFA-8A8A-4D67-8D1B-D8503F8B47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9790" y="603167"/>
                  <a:ext cx="216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D3612B-E571-4648-9CB7-B071F57AD910}"/>
                    </a:ext>
                  </a:extLst>
                </p14:cNvPr>
                <p14:cNvContentPartPr/>
                <p14:nvPr/>
              </p14:nvContentPartPr>
              <p14:xfrm>
                <a:off x="1420830" y="685247"/>
                <a:ext cx="186840" cy="1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D3612B-E571-4648-9CB7-B071F57AD9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11830" y="676247"/>
                  <a:ext cx="204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E82394-8DB2-4FBD-BEDB-676C63E08CD0}"/>
                    </a:ext>
                  </a:extLst>
                </p14:cNvPr>
                <p14:cNvContentPartPr/>
                <p14:nvPr/>
              </p14:nvContentPartPr>
              <p14:xfrm>
                <a:off x="1750590" y="509927"/>
                <a:ext cx="189000" cy="19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E82394-8DB2-4FBD-BEDB-676C63E08C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1950" y="500927"/>
                  <a:ext cx="206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03A047-DE60-4BE8-8B99-2369E8D9264B}"/>
                    </a:ext>
                  </a:extLst>
                </p14:cNvPr>
                <p14:cNvContentPartPr/>
                <p14:nvPr/>
              </p14:nvContentPartPr>
              <p14:xfrm>
                <a:off x="1813590" y="629447"/>
                <a:ext cx="112680" cy="19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03A047-DE60-4BE8-8B99-2369E8D926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4950" y="620807"/>
                  <a:ext cx="130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C0668E-B5F5-45FA-92D9-EFCE14868C0A}"/>
                    </a:ext>
                  </a:extLst>
                </p14:cNvPr>
                <p14:cNvContentPartPr/>
                <p14:nvPr/>
              </p14:nvContentPartPr>
              <p14:xfrm>
                <a:off x="2116710" y="665807"/>
                <a:ext cx="19080" cy="18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C0668E-B5F5-45FA-92D9-EFCE14868C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8070" y="656807"/>
                  <a:ext cx="36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987D21-487D-43D4-8163-8DE90B8629BC}"/>
                    </a:ext>
                  </a:extLst>
                </p14:cNvPr>
                <p14:cNvContentPartPr/>
                <p14:nvPr/>
              </p14:nvContentPartPr>
              <p14:xfrm>
                <a:off x="2335230" y="509567"/>
                <a:ext cx="213840" cy="21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987D21-487D-43D4-8163-8DE90B8629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6590" y="500567"/>
                  <a:ext cx="231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B0A04F4-DA80-4451-8FC1-72E74533EF0F}"/>
                    </a:ext>
                  </a:extLst>
                </p14:cNvPr>
                <p14:cNvContentPartPr/>
                <p14:nvPr/>
              </p14:nvContentPartPr>
              <p14:xfrm>
                <a:off x="2646990" y="640607"/>
                <a:ext cx="14760" cy="19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B0A04F4-DA80-4451-8FC1-72E74533EF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7990" y="631967"/>
                  <a:ext cx="32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6028A4-CE62-41CE-990F-60B4775ACFD0}"/>
                  </a:ext>
                </a:extLst>
              </p14:cNvPr>
              <p14:cNvContentPartPr/>
              <p14:nvPr/>
            </p14:nvContentPartPr>
            <p14:xfrm>
              <a:off x="3279510" y="271247"/>
              <a:ext cx="300960" cy="83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6028A4-CE62-41CE-990F-60B4775ACF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70870" y="262607"/>
                <a:ext cx="31860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C89ABE-6529-449D-AC68-14DD2E24A6AE}"/>
                  </a:ext>
                </a:extLst>
              </p14:cNvPr>
              <p14:cNvContentPartPr/>
              <p14:nvPr/>
            </p14:nvContentPartPr>
            <p14:xfrm>
              <a:off x="3851190" y="622967"/>
              <a:ext cx="555120" cy="18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C89ABE-6529-449D-AC68-14DD2E24A6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42550" y="614327"/>
                <a:ext cx="57276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D368EF5-96A3-4BEA-B0EA-9649613D8C2D}"/>
              </a:ext>
            </a:extLst>
          </p:cNvPr>
          <p:cNvGrpSpPr/>
          <p:nvPr/>
        </p:nvGrpSpPr>
        <p:grpSpPr>
          <a:xfrm>
            <a:off x="5134950" y="482927"/>
            <a:ext cx="1982520" cy="272520"/>
            <a:chOff x="5134950" y="482927"/>
            <a:chExt cx="19825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A48C0F-819F-4DB2-88B9-0A184E7E303E}"/>
                    </a:ext>
                  </a:extLst>
                </p14:cNvPr>
                <p14:cNvContentPartPr/>
                <p14:nvPr/>
              </p14:nvContentPartPr>
              <p14:xfrm>
                <a:off x="5134950" y="558887"/>
                <a:ext cx="236880" cy="176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A48C0F-819F-4DB2-88B9-0A184E7E30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6310" y="549887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1740A5-6AFA-458C-920A-4F72A5A6BEA0}"/>
                    </a:ext>
                  </a:extLst>
                </p14:cNvPr>
                <p14:cNvContentPartPr/>
                <p14:nvPr/>
              </p14:nvContentPartPr>
              <p14:xfrm>
                <a:off x="5567310" y="659327"/>
                <a:ext cx="153000" cy="9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1740A5-6AFA-458C-920A-4F72A5A6BE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58310" y="650327"/>
                  <a:ext cx="170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4BA6B7-136D-4A22-BAB3-C70A49DF6F85}"/>
                    </a:ext>
                  </a:extLst>
                </p14:cNvPr>
                <p14:cNvContentPartPr/>
                <p14:nvPr/>
              </p14:nvContentPartPr>
              <p14:xfrm>
                <a:off x="5991030" y="482927"/>
                <a:ext cx="219240" cy="25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4BA6B7-136D-4A22-BAB3-C70A49DF6F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82390" y="473927"/>
                  <a:ext cx="236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5C028A-FC49-4F22-B8C3-56299B0CC6C2}"/>
                    </a:ext>
                  </a:extLst>
                </p14:cNvPr>
                <p14:cNvContentPartPr/>
                <p14:nvPr/>
              </p14:nvContentPartPr>
              <p14:xfrm>
                <a:off x="6029190" y="660047"/>
                <a:ext cx="179640" cy="6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5C028A-FC49-4F22-B8C3-56299B0CC6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20550" y="651407"/>
                  <a:ext cx="197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CF7D3E-F95B-4092-A022-8A1AFFC6CDD2}"/>
                    </a:ext>
                  </a:extLst>
                </p14:cNvPr>
                <p14:cNvContentPartPr/>
                <p14:nvPr/>
              </p14:nvContentPartPr>
              <p14:xfrm>
                <a:off x="6287670" y="625847"/>
                <a:ext cx="42660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CF7D3E-F95B-4092-A022-8A1AFFC6CD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79030" y="616847"/>
                  <a:ext cx="444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7087C9-6302-46C4-80C0-08C5F657F4A3}"/>
                    </a:ext>
                  </a:extLst>
                </p14:cNvPr>
                <p14:cNvContentPartPr/>
                <p14:nvPr/>
              </p14:nvContentPartPr>
              <p14:xfrm>
                <a:off x="6862590" y="574727"/>
                <a:ext cx="254880" cy="15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7087C9-6302-46C4-80C0-08C5F657F4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3590" y="566087"/>
                  <a:ext cx="2725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2031EE-D388-4097-81DB-7C2E6A5F4048}"/>
              </a:ext>
            </a:extLst>
          </p:cNvPr>
          <p:cNvGrpSpPr/>
          <p:nvPr/>
        </p:nvGrpSpPr>
        <p:grpSpPr>
          <a:xfrm>
            <a:off x="7453350" y="360527"/>
            <a:ext cx="817200" cy="406800"/>
            <a:chOff x="7453350" y="360527"/>
            <a:chExt cx="8172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2661D0-8C4A-4522-AA59-F85F4689F6E5}"/>
                    </a:ext>
                  </a:extLst>
                </p14:cNvPr>
                <p14:cNvContentPartPr/>
                <p14:nvPr/>
              </p14:nvContentPartPr>
              <p14:xfrm>
                <a:off x="7555230" y="395807"/>
                <a:ext cx="18000" cy="30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2661D0-8C4A-4522-AA59-F85F4689F6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46590" y="386807"/>
                  <a:ext cx="35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A5ACCB-331C-4E55-88B9-B904B6DA267C}"/>
                    </a:ext>
                  </a:extLst>
                </p14:cNvPr>
                <p14:cNvContentPartPr/>
                <p14:nvPr/>
              </p14:nvContentPartPr>
              <p14:xfrm>
                <a:off x="7453350" y="499487"/>
                <a:ext cx="508680" cy="173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A5ACCB-331C-4E55-88B9-B904B6DA26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44350" y="490847"/>
                  <a:ext cx="526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2751D2-0F0B-4B6F-8C18-E698E8F2417D}"/>
                    </a:ext>
                  </a:extLst>
                </p14:cNvPr>
                <p14:cNvContentPartPr/>
                <p14:nvPr/>
              </p14:nvContentPartPr>
              <p14:xfrm>
                <a:off x="7893630" y="360527"/>
                <a:ext cx="9720" cy="5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2751D2-0F0B-4B6F-8C18-E698E8F241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84630" y="351527"/>
                  <a:ext cx="27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2F485B-7EAE-4D51-A306-42CBC099F506}"/>
                    </a:ext>
                  </a:extLst>
                </p14:cNvPr>
                <p14:cNvContentPartPr/>
                <p14:nvPr/>
              </p14:nvContentPartPr>
              <p14:xfrm>
                <a:off x="8173710" y="531527"/>
                <a:ext cx="96840" cy="23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2F485B-7EAE-4D51-A306-42CBC099F5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4710" y="522527"/>
                  <a:ext cx="11448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3E1C567-0975-43B4-B0BC-8D9CD025F3C1}"/>
                  </a:ext>
                </a:extLst>
              </p14:cNvPr>
              <p14:cNvContentPartPr/>
              <p14:nvPr/>
            </p14:nvContentPartPr>
            <p14:xfrm>
              <a:off x="4398390" y="1563647"/>
              <a:ext cx="286560" cy="260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3E1C567-0975-43B4-B0BC-8D9CD025F3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89390" y="1554647"/>
                <a:ext cx="3042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B5FACC-F669-4224-B7BC-BAE2AE766EF5}"/>
                  </a:ext>
                </a:extLst>
              </p14:cNvPr>
              <p14:cNvContentPartPr/>
              <p14:nvPr/>
            </p14:nvContentPartPr>
            <p14:xfrm>
              <a:off x="4455630" y="1576247"/>
              <a:ext cx="156240" cy="288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B5FACC-F669-4224-B7BC-BAE2AE766E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6630" y="1567247"/>
                <a:ext cx="173880" cy="29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5C8D2C-0F13-4341-88A4-58054A738412}"/>
                  </a:ext>
                </a:extLst>
              </p14:cNvPr>
              <p14:cNvContentPartPr/>
              <p14:nvPr/>
            </p14:nvContentPartPr>
            <p14:xfrm>
              <a:off x="4318470" y="4279487"/>
              <a:ext cx="541800" cy="384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5C8D2C-0F13-4341-88A4-58054A7384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09470" y="4270847"/>
                <a:ext cx="5594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6C358A6-CA6D-4B08-BE5B-CD19A6A8A89D}"/>
                  </a:ext>
                </a:extLst>
              </p14:cNvPr>
              <p14:cNvContentPartPr/>
              <p14:nvPr/>
            </p14:nvContentPartPr>
            <p14:xfrm>
              <a:off x="2311830" y="2926607"/>
              <a:ext cx="354240" cy="359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6C358A6-CA6D-4B08-BE5B-CD19A6A8A89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02830" y="2917607"/>
                <a:ext cx="371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C4946C-E7EE-482B-91B5-EEC074B4F530}"/>
                  </a:ext>
                </a:extLst>
              </p14:cNvPr>
              <p14:cNvContentPartPr/>
              <p14:nvPr/>
            </p14:nvContentPartPr>
            <p14:xfrm>
              <a:off x="2770470" y="3111287"/>
              <a:ext cx="4585320" cy="155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C4946C-E7EE-482B-91B5-EEC074B4F53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61830" y="3102287"/>
                <a:ext cx="4602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4C579C3-B0C6-4990-B85B-D8D92D0677DC}"/>
                  </a:ext>
                </a:extLst>
              </p14:cNvPr>
              <p14:cNvContentPartPr/>
              <p14:nvPr/>
            </p14:nvContentPartPr>
            <p14:xfrm>
              <a:off x="6919110" y="3031367"/>
              <a:ext cx="509400" cy="403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4C579C3-B0C6-4990-B85B-D8D92D0677D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10470" y="3022367"/>
                <a:ext cx="5270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E4BFD8E-E5BA-4285-9C7D-58216E2A5687}"/>
                  </a:ext>
                </a:extLst>
              </p14:cNvPr>
              <p14:cNvContentPartPr/>
              <p14:nvPr/>
            </p14:nvContentPartPr>
            <p14:xfrm>
              <a:off x="3414150" y="3447887"/>
              <a:ext cx="159120" cy="196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E4BFD8E-E5BA-4285-9C7D-58216E2A568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05150" y="3439247"/>
                <a:ext cx="176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6A58533-8F6A-4288-9F10-880989922E4C}"/>
                  </a:ext>
                </a:extLst>
              </p14:cNvPr>
              <p14:cNvContentPartPr/>
              <p14:nvPr/>
            </p14:nvContentPartPr>
            <p14:xfrm>
              <a:off x="3863430" y="2882687"/>
              <a:ext cx="94320" cy="154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6A58533-8F6A-4288-9F10-880989922E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54790" y="2873687"/>
                <a:ext cx="111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CD0B4F-8C1E-4264-97BF-C44ED1F93B40}"/>
                  </a:ext>
                </a:extLst>
              </p14:cNvPr>
              <p14:cNvContentPartPr/>
              <p14:nvPr/>
            </p14:nvContentPartPr>
            <p14:xfrm>
              <a:off x="4152150" y="3278327"/>
              <a:ext cx="148320" cy="18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CD0B4F-8C1E-4264-97BF-C44ED1F93B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43510" y="3269327"/>
                <a:ext cx="1659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C45C794-B291-465F-A5B3-69D859C4F12C}"/>
                  </a:ext>
                </a:extLst>
              </p14:cNvPr>
              <p14:cNvContentPartPr/>
              <p14:nvPr/>
            </p14:nvContentPartPr>
            <p14:xfrm>
              <a:off x="5261310" y="3156647"/>
              <a:ext cx="123480" cy="202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C45C794-B291-465F-A5B3-69D859C4F12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52670" y="3147647"/>
                <a:ext cx="141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22FF2C-8C3B-4D7B-A0B3-1E0B5B60B912}"/>
                  </a:ext>
                </a:extLst>
              </p14:cNvPr>
              <p14:cNvContentPartPr/>
              <p14:nvPr/>
            </p14:nvContentPartPr>
            <p14:xfrm>
              <a:off x="4642110" y="2950367"/>
              <a:ext cx="143280" cy="137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22FF2C-8C3B-4D7B-A0B3-1E0B5B60B9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33470" y="2941367"/>
                <a:ext cx="160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56B225E-F2B4-4AD7-AA6F-B1CCF6ABC7E6}"/>
                  </a:ext>
                </a:extLst>
              </p14:cNvPr>
              <p14:cNvContentPartPr/>
              <p14:nvPr/>
            </p14:nvContentPartPr>
            <p14:xfrm>
              <a:off x="3795750" y="3464807"/>
              <a:ext cx="189000" cy="187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56B225E-F2B4-4AD7-AA6F-B1CCF6ABC7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86750" y="3455807"/>
                <a:ext cx="20664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1B87A46-FFD8-4DEA-975D-D2529365B1FB}"/>
              </a:ext>
            </a:extLst>
          </p:cNvPr>
          <p:cNvGrpSpPr/>
          <p:nvPr/>
        </p:nvGrpSpPr>
        <p:grpSpPr>
          <a:xfrm>
            <a:off x="4868190" y="2245127"/>
            <a:ext cx="1298520" cy="523800"/>
            <a:chOff x="4868190" y="2245127"/>
            <a:chExt cx="129852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9609A1-B366-4A6C-AF42-B99ECF521EB4}"/>
                    </a:ext>
                  </a:extLst>
                </p14:cNvPr>
                <p14:cNvContentPartPr/>
                <p14:nvPr/>
              </p14:nvContentPartPr>
              <p14:xfrm>
                <a:off x="4868190" y="2569127"/>
                <a:ext cx="137520" cy="18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9609A1-B366-4A6C-AF42-B99ECF521E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59190" y="2560487"/>
                  <a:ext cx="155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4AA947-E4C9-480F-B758-CF1CE2FF5DD0}"/>
                    </a:ext>
                  </a:extLst>
                </p14:cNvPr>
                <p14:cNvContentPartPr/>
                <p14:nvPr/>
              </p14:nvContentPartPr>
              <p14:xfrm>
                <a:off x="5582430" y="2676767"/>
                <a:ext cx="67680" cy="92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4AA947-E4C9-480F-B758-CF1CE2FF5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73790" y="2668127"/>
                  <a:ext cx="85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83079E-16A0-4251-BFFF-5846DD5A8397}"/>
                    </a:ext>
                  </a:extLst>
                </p14:cNvPr>
                <p14:cNvContentPartPr/>
                <p14:nvPr/>
              </p14:nvContentPartPr>
              <p14:xfrm>
                <a:off x="5919030" y="2245127"/>
                <a:ext cx="247680" cy="215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83079E-16A0-4251-BFFF-5846DD5A83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0030" y="2236487"/>
                  <a:ext cx="265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33AE18-2B57-4FCE-AFF4-A315E10D6FC5}"/>
                    </a:ext>
                  </a:extLst>
                </p14:cNvPr>
                <p14:cNvContentPartPr/>
                <p14:nvPr/>
              </p14:nvContentPartPr>
              <p14:xfrm>
                <a:off x="5251590" y="2557247"/>
                <a:ext cx="187200" cy="210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33AE18-2B57-4FCE-AFF4-A315E10D6F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42950" y="2548247"/>
                  <a:ext cx="20484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4D3219A-E64D-4033-B26D-242DBB9540E7}"/>
                  </a:ext>
                </a:extLst>
              </p14:cNvPr>
              <p14:cNvContentPartPr/>
              <p14:nvPr/>
            </p14:nvContentPartPr>
            <p14:xfrm>
              <a:off x="4097790" y="3811847"/>
              <a:ext cx="71640" cy="36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4D3219A-E64D-4033-B26D-242DBB9540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88790" y="3802847"/>
                <a:ext cx="892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BFE5597-071C-4362-B444-AE4EBBDE5431}"/>
              </a:ext>
            </a:extLst>
          </p:cNvPr>
          <p:cNvGrpSpPr/>
          <p:nvPr/>
        </p:nvGrpSpPr>
        <p:grpSpPr>
          <a:xfrm>
            <a:off x="2972790" y="1515047"/>
            <a:ext cx="5499720" cy="2531520"/>
            <a:chOff x="2972790" y="1515047"/>
            <a:chExt cx="5499720" cy="25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CFC389-9179-4C85-885F-29BA459515A8}"/>
                    </a:ext>
                  </a:extLst>
                </p14:cNvPr>
                <p14:cNvContentPartPr/>
                <p14:nvPr/>
              </p14:nvContentPartPr>
              <p14:xfrm>
                <a:off x="3037590" y="3140807"/>
                <a:ext cx="1575000" cy="883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CFC389-9179-4C85-885F-29BA459515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28950" y="3132167"/>
                  <a:ext cx="15926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7BE558-1622-4E56-A551-841C1A08AB9C}"/>
                    </a:ext>
                  </a:extLst>
                </p14:cNvPr>
                <p14:cNvContentPartPr/>
                <p14:nvPr/>
              </p14:nvContentPartPr>
              <p14:xfrm>
                <a:off x="2972790" y="3920567"/>
                <a:ext cx="211680" cy="12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7BE558-1622-4E56-A551-841C1A08AB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63790" y="3911567"/>
                  <a:ext cx="229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7D8AEF-FC4F-47E8-8434-2DA4B7860093}"/>
                    </a:ext>
                  </a:extLst>
                </p14:cNvPr>
                <p14:cNvContentPartPr/>
                <p14:nvPr/>
              </p14:nvContentPartPr>
              <p14:xfrm>
                <a:off x="4615470" y="2030927"/>
                <a:ext cx="2077560" cy="104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7D8AEF-FC4F-47E8-8434-2DA4B78600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06470" y="2022287"/>
                  <a:ext cx="209520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81CA5A4-D46F-42AF-885C-204FB3E3C06E}"/>
                    </a:ext>
                  </a:extLst>
                </p14:cNvPr>
                <p14:cNvContentPartPr/>
                <p14:nvPr/>
              </p14:nvContentPartPr>
              <p14:xfrm>
                <a:off x="6590070" y="1942727"/>
                <a:ext cx="221760" cy="231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81CA5A4-D46F-42AF-885C-204FB3E3C0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81430" y="1934087"/>
                  <a:ext cx="239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E97490-BF19-41B1-96D6-625E6A6BFFEB}"/>
                    </a:ext>
                  </a:extLst>
                </p14:cNvPr>
                <p14:cNvContentPartPr/>
                <p14:nvPr/>
              </p14:nvContentPartPr>
              <p14:xfrm>
                <a:off x="6867630" y="1715207"/>
                <a:ext cx="1071360" cy="25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E97490-BF19-41B1-96D6-625E6A6BFF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8630" y="1706567"/>
                  <a:ext cx="1089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E67023-1B76-4158-9C12-06DE172382E4}"/>
                    </a:ext>
                  </a:extLst>
                </p14:cNvPr>
                <p14:cNvContentPartPr/>
                <p14:nvPr/>
              </p14:nvContentPartPr>
              <p14:xfrm>
                <a:off x="8106030" y="1515047"/>
                <a:ext cx="214920" cy="27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E67023-1B76-4158-9C12-06DE172382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97030" y="1506047"/>
                  <a:ext cx="232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C6D85F8-7761-458A-A5B8-F1ED9E9E91B0}"/>
                    </a:ext>
                  </a:extLst>
                </p14:cNvPr>
                <p14:cNvContentPartPr/>
                <p14:nvPr/>
              </p14:nvContentPartPr>
              <p14:xfrm>
                <a:off x="8447310" y="1661567"/>
                <a:ext cx="25200" cy="182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C6D85F8-7761-458A-A5B8-F1ED9E9E91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38670" y="1652567"/>
                  <a:ext cx="42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820EF6A-9892-46C3-B37A-41DEF02F8453}"/>
              </a:ext>
            </a:extLst>
          </p:cNvPr>
          <p:cNvGrpSpPr/>
          <p:nvPr/>
        </p:nvGrpSpPr>
        <p:grpSpPr>
          <a:xfrm>
            <a:off x="9179464" y="1079648"/>
            <a:ext cx="1572840" cy="955080"/>
            <a:chOff x="9179464" y="1079648"/>
            <a:chExt cx="157284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8C08D9-660F-43DD-AB8C-AAF8E1EA35DA}"/>
                    </a:ext>
                  </a:extLst>
                </p14:cNvPr>
                <p14:cNvContentPartPr/>
                <p14:nvPr/>
              </p14:nvContentPartPr>
              <p14:xfrm>
                <a:off x="9434344" y="1398608"/>
                <a:ext cx="102600" cy="361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8C08D9-660F-43DD-AB8C-AAF8E1EA35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25344" y="1389968"/>
                  <a:ext cx="120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240A59-B9B5-4952-89DC-5504DAE9C03E}"/>
                    </a:ext>
                  </a:extLst>
                </p14:cNvPr>
                <p14:cNvContentPartPr/>
                <p14:nvPr/>
              </p14:nvContentPartPr>
              <p14:xfrm>
                <a:off x="9752224" y="1419488"/>
                <a:ext cx="294120" cy="30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240A59-B9B5-4952-89DC-5504DAE9C0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43224" y="1410848"/>
                  <a:ext cx="311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8650F9-FD59-46FC-B43B-51A27FFB87DB}"/>
                    </a:ext>
                  </a:extLst>
                </p14:cNvPr>
                <p14:cNvContentPartPr/>
                <p14:nvPr/>
              </p14:nvContentPartPr>
              <p14:xfrm>
                <a:off x="9179464" y="1079648"/>
                <a:ext cx="1572840" cy="955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8650F9-FD59-46FC-B43B-51A27FFB87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70824" y="1071008"/>
                  <a:ext cx="1590480" cy="9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9D656A1-3B68-4C2B-B897-E9E8B5AA9295}"/>
                  </a:ext>
                </a:extLst>
              </p14:cNvPr>
              <p14:cNvContentPartPr/>
              <p14:nvPr/>
            </p14:nvContentPartPr>
            <p14:xfrm>
              <a:off x="3076744" y="1363688"/>
              <a:ext cx="3672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9D656A1-3B68-4C2B-B897-E9E8B5AA929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67744" y="1354688"/>
                <a:ext cx="54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E24D512-69C8-443A-8CA0-038184C2F479}"/>
                  </a:ext>
                </a:extLst>
              </p14:cNvPr>
              <p14:cNvContentPartPr/>
              <p14:nvPr/>
            </p14:nvContentPartPr>
            <p14:xfrm>
              <a:off x="3459424" y="1667168"/>
              <a:ext cx="2638800" cy="2553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E24D512-69C8-443A-8CA0-038184C2F47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50424" y="1658168"/>
                <a:ext cx="2656440" cy="257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F9E1FBB-47D6-42B4-8AFC-1B69222B6889}"/>
              </a:ext>
            </a:extLst>
          </p:cNvPr>
          <p:cNvGrpSpPr/>
          <p:nvPr/>
        </p:nvGrpSpPr>
        <p:grpSpPr>
          <a:xfrm>
            <a:off x="8743864" y="3087368"/>
            <a:ext cx="3110400" cy="1520280"/>
            <a:chOff x="8743864" y="3087368"/>
            <a:chExt cx="3110400" cy="15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E160D8F-0A49-4F75-B92C-13A2FB319472}"/>
                    </a:ext>
                  </a:extLst>
                </p14:cNvPr>
                <p14:cNvContentPartPr/>
                <p14:nvPr/>
              </p14:nvContentPartPr>
              <p14:xfrm>
                <a:off x="8743864" y="3534488"/>
                <a:ext cx="315000" cy="389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E160D8F-0A49-4F75-B92C-13A2FB3194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5224" y="3525848"/>
                  <a:ext cx="3326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D0ACFE-092B-452B-A9B0-784A5DEBA247}"/>
                    </a:ext>
                  </a:extLst>
                </p14:cNvPr>
                <p14:cNvContentPartPr/>
                <p14:nvPr/>
              </p14:nvContentPartPr>
              <p14:xfrm>
                <a:off x="9164704" y="3897728"/>
                <a:ext cx="20160" cy="265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D0ACFE-092B-452B-A9B0-784A5DEBA2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56064" y="3889088"/>
                  <a:ext cx="37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41CA57C-C947-4AE8-8C95-A140B69B04AE}"/>
                    </a:ext>
                  </a:extLst>
                </p14:cNvPr>
                <p14:cNvContentPartPr/>
                <p14:nvPr/>
              </p14:nvContentPartPr>
              <p14:xfrm>
                <a:off x="9835744" y="3561848"/>
                <a:ext cx="55440" cy="441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41CA57C-C947-4AE8-8C95-A140B69B04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6744" y="3553208"/>
                  <a:ext cx="730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6D336D1-CB43-495B-97BD-2F638E436903}"/>
                    </a:ext>
                  </a:extLst>
                </p14:cNvPr>
                <p14:cNvContentPartPr/>
                <p14:nvPr/>
              </p14:nvContentPartPr>
              <p14:xfrm>
                <a:off x="9592744" y="4011848"/>
                <a:ext cx="579240" cy="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6D336D1-CB43-495B-97BD-2F638E4369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3744" y="4002848"/>
                  <a:ext cx="596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853BC4B-0053-41F8-AB0A-49BB1D0035F8}"/>
                    </a:ext>
                  </a:extLst>
                </p14:cNvPr>
                <p14:cNvContentPartPr/>
                <p14:nvPr/>
              </p14:nvContentPartPr>
              <p14:xfrm>
                <a:off x="10775704" y="3650408"/>
                <a:ext cx="368280" cy="337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853BC4B-0053-41F8-AB0A-49BB1D0035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67064" y="3641408"/>
                  <a:ext cx="3859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99FAAA5-7C7D-4C14-876D-862CEBABB2AF}"/>
                    </a:ext>
                  </a:extLst>
                </p14:cNvPr>
                <p14:cNvContentPartPr/>
                <p14:nvPr/>
              </p14:nvContentPartPr>
              <p14:xfrm>
                <a:off x="11134264" y="3977648"/>
                <a:ext cx="387360" cy="236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99FAAA5-7C7D-4C14-876D-862CEBABB2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25624" y="3969008"/>
                  <a:ext cx="40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EE18A57-FF2E-43CF-A2E8-6364DDF97B7B}"/>
                    </a:ext>
                  </a:extLst>
                </p14:cNvPr>
                <p14:cNvContentPartPr/>
                <p14:nvPr/>
              </p14:nvContentPartPr>
              <p14:xfrm>
                <a:off x="10240744" y="3087368"/>
                <a:ext cx="1613520" cy="1520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EE18A57-FF2E-43CF-A2E8-6364DDF97B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31744" y="3078728"/>
                  <a:ext cx="1631160" cy="15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6A84097-A968-4062-A95D-32398CD58606}"/>
              </a:ext>
            </a:extLst>
          </p:cNvPr>
          <p:cNvGrpSpPr/>
          <p:nvPr/>
        </p:nvGrpSpPr>
        <p:grpSpPr>
          <a:xfrm>
            <a:off x="3547984" y="1204208"/>
            <a:ext cx="3702960" cy="3782520"/>
            <a:chOff x="3547984" y="1204208"/>
            <a:chExt cx="3702960" cy="37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3F123CC-62B9-4024-859C-D2649859838F}"/>
                    </a:ext>
                  </a:extLst>
                </p14:cNvPr>
                <p14:cNvContentPartPr/>
                <p14:nvPr/>
              </p14:nvContentPartPr>
              <p14:xfrm>
                <a:off x="3547984" y="4038488"/>
                <a:ext cx="205920" cy="14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3F123CC-62B9-4024-859C-D264985983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38984" y="4029488"/>
                  <a:ext cx="22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E495F5-9C7B-4388-96BB-E60F54ABFBC5}"/>
                    </a:ext>
                  </a:extLst>
                </p14:cNvPr>
                <p14:cNvContentPartPr/>
                <p14:nvPr/>
              </p14:nvContentPartPr>
              <p14:xfrm>
                <a:off x="5958544" y="1601648"/>
                <a:ext cx="263520" cy="271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E495F5-9C7B-4388-96BB-E60F54ABFB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49904" y="1593008"/>
                  <a:ext cx="281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C1F608-09B5-4361-87D7-EAC0063AC8C0}"/>
                    </a:ext>
                  </a:extLst>
                </p14:cNvPr>
                <p14:cNvContentPartPr/>
                <p14:nvPr/>
              </p14:nvContentPartPr>
              <p14:xfrm>
                <a:off x="5738224" y="1317608"/>
                <a:ext cx="572400" cy="202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C1F608-09B5-4361-87D7-EAC0063AC8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29584" y="1308968"/>
                  <a:ext cx="590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0C349F5-D84E-4073-A2CA-83AB03276542}"/>
                    </a:ext>
                  </a:extLst>
                </p14:cNvPr>
                <p14:cNvContentPartPr/>
                <p14:nvPr/>
              </p14:nvContentPartPr>
              <p14:xfrm>
                <a:off x="5542384" y="1273688"/>
                <a:ext cx="1621440" cy="792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0C349F5-D84E-4073-A2CA-83AB032765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33384" y="1265048"/>
                  <a:ext cx="163908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559EBD-0F8C-47E8-8958-1699D2F4E4F8}"/>
                    </a:ext>
                  </a:extLst>
                </p14:cNvPr>
                <p14:cNvContentPartPr/>
                <p14:nvPr/>
              </p14:nvContentPartPr>
              <p14:xfrm>
                <a:off x="6002824" y="1396448"/>
                <a:ext cx="1203840" cy="889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559EBD-0F8C-47E8-8958-1699D2F4E4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94184" y="1387448"/>
                  <a:ext cx="122148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B9669E0-2DBE-4E07-ACFE-B4C8A106F8D8}"/>
                    </a:ext>
                  </a:extLst>
                </p14:cNvPr>
                <p14:cNvContentPartPr/>
                <p14:nvPr/>
              </p14:nvContentPartPr>
              <p14:xfrm>
                <a:off x="5935864" y="1389968"/>
                <a:ext cx="1256040" cy="90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B9669E0-2DBE-4E07-ACFE-B4C8A106F8D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26864" y="1380968"/>
                  <a:ext cx="127368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4C26C3-8DFC-420D-9D20-E85064A526D5}"/>
                    </a:ext>
                  </a:extLst>
                </p14:cNvPr>
                <p14:cNvContentPartPr/>
                <p14:nvPr/>
              </p14:nvContentPartPr>
              <p14:xfrm>
                <a:off x="4900144" y="1204208"/>
                <a:ext cx="660960" cy="108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4C26C3-8DFC-420D-9D20-E85064A526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91504" y="1195208"/>
                  <a:ext cx="67860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155078-7D59-4939-B60A-55C1AB45CE05}"/>
                    </a:ext>
                  </a:extLst>
                </p14:cNvPr>
                <p14:cNvContentPartPr/>
                <p14:nvPr/>
              </p14:nvContentPartPr>
              <p14:xfrm>
                <a:off x="4685584" y="1333088"/>
                <a:ext cx="825120" cy="1586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155078-7D59-4939-B60A-55C1AB45CE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76584" y="1324448"/>
                  <a:ext cx="842760" cy="16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7DFAD8B-0C70-4DBD-A9C0-C0F0E6F4E961}"/>
                    </a:ext>
                  </a:extLst>
                </p14:cNvPr>
                <p14:cNvContentPartPr/>
                <p14:nvPr/>
              </p14:nvContentPartPr>
              <p14:xfrm>
                <a:off x="4674424" y="1665728"/>
                <a:ext cx="698760" cy="114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7DFAD8B-0C70-4DBD-A9C0-C0F0E6F4E9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65784" y="1657088"/>
                  <a:ext cx="71640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D40104C-B205-4FD0-855A-B62793D650C8}"/>
                    </a:ext>
                  </a:extLst>
                </p14:cNvPr>
                <p14:cNvContentPartPr/>
                <p14:nvPr/>
              </p14:nvContentPartPr>
              <p14:xfrm>
                <a:off x="4752544" y="2736728"/>
                <a:ext cx="1353240" cy="407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D40104C-B205-4FD0-855A-B62793D650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43904" y="2727728"/>
                  <a:ext cx="1370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F1EACFB-3AA1-4DE8-91A4-91FFF865355C}"/>
                    </a:ext>
                  </a:extLst>
                </p14:cNvPr>
                <p14:cNvContentPartPr/>
                <p14:nvPr/>
              </p14:nvContentPartPr>
              <p14:xfrm>
                <a:off x="4763344" y="2572928"/>
                <a:ext cx="1923480" cy="523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F1EACFB-3AA1-4DE8-91A4-91FFF865355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54344" y="2564288"/>
                  <a:ext cx="194112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5FAA408-43EB-43F2-80A6-507C2315903C}"/>
                    </a:ext>
                  </a:extLst>
                </p14:cNvPr>
                <p14:cNvContentPartPr/>
                <p14:nvPr/>
              </p14:nvContentPartPr>
              <p14:xfrm>
                <a:off x="6521224" y="2308688"/>
                <a:ext cx="729720" cy="31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5FAA408-43EB-43F2-80A6-507C231590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12584" y="2300048"/>
                  <a:ext cx="74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C843E3E-C373-4BD6-8DF2-823774B31836}"/>
                    </a:ext>
                  </a:extLst>
                </p14:cNvPr>
                <p14:cNvContentPartPr/>
                <p14:nvPr/>
              </p14:nvContentPartPr>
              <p14:xfrm>
                <a:off x="6456784" y="2442968"/>
                <a:ext cx="677160" cy="315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C843E3E-C373-4BD6-8DF2-823774B3183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48144" y="2433968"/>
                  <a:ext cx="694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F01A31B-6F38-4A6A-B31B-A2FB95B1AA07}"/>
                    </a:ext>
                  </a:extLst>
                </p14:cNvPr>
                <p14:cNvContentPartPr/>
                <p14:nvPr/>
              </p14:nvContentPartPr>
              <p14:xfrm>
                <a:off x="4536544" y="3196088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F01A31B-6F38-4A6A-B31B-A2FB95B1AA0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27544" y="31870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CC94D4-0901-40E1-B100-B17E16AF6E17}"/>
                    </a:ext>
                  </a:extLst>
                </p14:cNvPr>
                <p14:cNvContentPartPr/>
                <p14:nvPr/>
              </p14:nvContentPartPr>
              <p14:xfrm>
                <a:off x="4536544" y="3196088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CC94D4-0901-40E1-B100-B17E16AF6E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27544" y="31870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B24D15B-04A9-4A61-ADAD-6F0FBFE8273F}"/>
                    </a:ext>
                  </a:extLst>
                </p14:cNvPr>
                <p14:cNvContentPartPr/>
                <p14:nvPr/>
              </p14:nvContentPartPr>
              <p14:xfrm>
                <a:off x="4536544" y="3177728"/>
                <a:ext cx="29880" cy="18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B24D15B-04A9-4A61-ADAD-6F0FBFE8273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27544" y="3169088"/>
                  <a:ext cx="4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7BB5048-2671-4424-988E-E614263AC0DE}"/>
                    </a:ext>
                  </a:extLst>
                </p14:cNvPr>
                <p14:cNvContentPartPr/>
                <p14:nvPr/>
              </p14:nvContentPartPr>
              <p14:xfrm>
                <a:off x="3672904" y="1877048"/>
                <a:ext cx="932400" cy="1293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7BB5048-2671-4424-988E-E614263AC0D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63904" y="1868408"/>
                  <a:ext cx="950040" cy="13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3FE3F8-DF69-4C86-943C-1C575BD314FB}"/>
                    </a:ext>
                  </a:extLst>
                </p14:cNvPr>
                <p14:cNvContentPartPr/>
                <p14:nvPr/>
              </p14:nvContentPartPr>
              <p14:xfrm>
                <a:off x="3597304" y="1870568"/>
                <a:ext cx="290880" cy="310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3FE3F8-DF69-4C86-943C-1C575BD314F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88304" y="1861928"/>
                  <a:ext cx="308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E33E38B-3207-4088-B3CA-A40E7DA16F2D}"/>
                    </a:ext>
                  </a:extLst>
                </p14:cNvPr>
                <p14:cNvContentPartPr/>
                <p14:nvPr/>
              </p14:nvContentPartPr>
              <p14:xfrm>
                <a:off x="4592704" y="3137768"/>
                <a:ext cx="1929600" cy="164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E33E38B-3207-4088-B3CA-A40E7DA16F2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4064" y="3129128"/>
                  <a:ext cx="194724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BC4166-DB4B-43A9-9ADB-5053EED5EE13}"/>
                    </a:ext>
                  </a:extLst>
                </p14:cNvPr>
                <p14:cNvContentPartPr/>
                <p14:nvPr/>
              </p14:nvContentPartPr>
              <p14:xfrm>
                <a:off x="6110464" y="4391288"/>
                <a:ext cx="623520" cy="59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BC4166-DB4B-43A9-9ADB-5053EED5EE1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01464" y="4382288"/>
                  <a:ext cx="64116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C697B77-7212-41A5-A1B0-CBA0D372A1D6}"/>
                  </a:ext>
                </a:extLst>
              </p14:cNvPr>
              <p14:cNvContentPartPr/>
              <p14:nvPr/>
            </p14:nvContentPartPr>
            <p14:xfrm>
              <a:off x="9318784" y="4449248"/>
              <a:ext cx="52560" cy="147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C697B77-7212-41A5-A1B0-CBA0D372A1D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09784" y="4440608"/>
                <a:ext cx="702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FB172D5-962A-4ADD-A94A-3D3EA0BA9011}"/>
                  </a:ext>
                </a:extLst>
              </p14:cNvPr>
              <p14:cNvContentPartPr/>
              <p14:nvPr/>
            </p14:nvContentPartPr>
            <p14:xfrm>
              <a:off x="3703144" y="5315768"/>
              <a:ext cx="950400" cy="1195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FB172D5-962A-4ADD-A94A-3D3EA0BA901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694144" y="5307128"/>
                <a:ext cx="968040" cy="121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FE19DD4-300C-43A1-BAB8-814F0B84811A}"/>
              </a:ext>
            </a:extLst>
          </p:cNvPr>
          <p:cNvGrpSpPr/>
          <p:nvPr/>
        </p:nvGrpSpPr>
        <p:grpSpPr>
          <a:xfrm>
            <a:off x="2948944" y="5433128"/>
            <a:ext cx="5612760" cy="1245240"/>
            <a:chOff x="2948944" y="5433128"/>
            <a:chExt cx="5612760" cy="12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D1D1002-19CD-42D7-AB8A-DCE9EEC12239}"/>
                    </a:ext>
                  </a:extLst>
                </p14:cNvPr>
                <p14:cNvContentPartPr/>
                <p14:nvPr/>
              </p14:nvContentPartPr>
              <p14:xfrm>
                <a:off x="3805024" y="5433128"/>
                <a:ext cx="756000" cy="1234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D1D1002-19CD-42D7-AB8A-DCE9EEC122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96024" y="5424128"/>
                  <a:ext cx="773640" cy="12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EEEFE24-2E77-45DB-92DC-448DF0DB24C9}"/>
                    </a:ext>
                  </a:extLst>
                </p14:cNvPr>
                <p14:cNvContentPartPr/>
                <p14:nvPr/>
              </p14:nvContentPartPr>
              <p14:xfrm>
                <a:off x="2948944" y="5583248"/>
                <a:ext cx="279720" cy="519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EEEFE24-2E77-45DB-92DC-448DF0DB24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40304" y="5574608"/>
                  <a:ext cx="297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05E3B6-99F5-4EE0-8D8A-E2AF87386F57}"/>
                    </a:ext>
                  </a:extLst>
                </p14:cNvPr>
                <p14:cNvContentPartPr/>
                <p14:nvPr/>
              </p14:nvContentPartPr>
              <p14:xfrm>
                <a:off x="3371944" y="5748128"/>
                <a:ext cx="282240" cy="290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05E3B6-99F5-4EE0-8D8A-E2AF87386F5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63304" y="5739128"/>
                  <a:ext cx="299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D6D43A-E61D-4A11-80F8-C7AB5BF9DEFD}"/>
                    </a:ext>
                  </a:extLst>
                </p14:cNvPr>
                <p14:cNvContentPartPr/>
                <p14:nvPr/>
              </p14:nvContentPartPr>
              <p14:xfrm>
                <a:off x="3051184" y="6073568"/>
                <a:ext cx="660960" cy="176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D6D43A-E61D-4A11-80F8-C7AB5BF9DE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42184" y="6064928"/>
                  <a:ext cx="678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8E6A67A-A90E-4616-A647-70333CABE14F}"/>
                    </a:ext>
                  </a:extLst>
                </p14:cNvPr>
                <p14:cNvContentPartPr/>
                <p14:nvPr/>
              </p14:nvContentPartPr>
              <p14:xfrm>
                <a:off x="3162424" y="6084368"/>
                <a:ext cx="568440" cy="191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8E6A67A-A90E-4616-A647-70333CABE14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53784" y="6075728"/>
                  <a:ext cx="586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DDF9392-E0AE-443B-B103-C453FC0E2E23}"/>
                    </a:ext>
                  </a:extLst>
                </p14:cNvPr>
                <p14:cNvContentPartPr/>
                <p14:nvPr/>
              </p14:nvContentPartPr>
              <p14:xfrm>
                <a:off x="4682704" y="5798168"/>
                <a:ext cx="253080" cy="329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DDF9392-E0AE-443B-B103-C453FC0E2E2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73704" y="5789168"/>
                  <a:ext cx="270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E8531AF-431F-4DAA-A508-935C0293DE25}"/>
                    </a:ext>
                  </a:extLst>
                </p14:cNvPr>
                <p14:cNvContentPartPr/>
                <p14:nvPr/>
              </p14:nvContentPartPr>
              <p14:xfrm>
                <a:off x="5123344" y="6054488"/>
                <a:ext cx="7200" cy="277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E8531AF-431F-4DAA-A508-935C0293DE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14344" y="6045488"/>
                  <a:ext cx="24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CF83CF-A5A3-4CFC-AA8F-6DA19751667B}"/>
                    </a:ext>
                  </a:extLst>
                </p14:cNvPr>
                <p14:cNvContentPartPr/>
                <p14:nvPr/>
              </p14:nvContentPartPr>
              <p14:xfrm>
                <a:off x="4383184" y="5516648"/>
                <a:ext cx="567000" cy="1161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CF83CF-A5A3-4CFC-AA8F-6DA19751667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4544" y="5507648"/>
                  <a:ext cx="58464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28394AB-CBB0-4976-9136-2C0B43FDAEB7}"/>
                    </a:ext>
                  </a:extLst>
                </p14:cNvPr>
                <p14:cNvContentPartPr/>
                <p14:nvPr/>
              </p14:nvContentPartPr>
              <p14:xfrm>
                <a:off x="5557144" y="5822648"/>
                <a:ext cx="87840" cy="31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28394AB-CBB0-4976-9136-2C0B43FDAEB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48144" y="5813648"/>
                  <a:ext cx="105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7D48075-C9BA-4BC8-9D7E-9930E0D30C16}"/>
                    </a:ext>
                  </a:extLst>
                </p14:cNvPr>
                <p14:cNvContentPartPr/>
                <p14:nvPr/>
              </p14:nvContentPartPr>
              <p14:xfrm>
                <a:off x="5433304" y="6126848"/>
                <a:ext cx="373680" cy="65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7D48075-C9BA-4BC8-9D7E-9930E0D30C1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24664" y="6118208"/>
                  <a:ext cx="391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BE5A06-9898-49E2-AA66-EB604FC211AD}"/>
                    </a:ext>
                  </a:extLst>
                </p14:cNvPr>
                <p14:cNvContentPartPr/>
                <p14:nvPr/>
              </p14:nvContentPartPr>
              <p14:xfrm>
                <a:off x="6021544" y="5882768"/>
                <a:ext cx="362880" cy="225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BE5A06-9898-49E2-AA66-EB604FC211A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12904" y="5873768"/>
                  <a:ext cx="380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5AECA57-C1AC-416C-BFEE-E6A7D8A7E10B}"/>
                    </a:ext>
                  </a:extLst>
                </p14:cNvPr>
                <p14:cNvContentPartPr/>
                <p14:nvPr/>
              </p14:nvContentPartPr>
              <p14:xfrm>
                <a:off x="6424744" y="6056648"/>
                <a:ext cx="252720" cy="242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5AECA57-C1AC-416C-BFEE-E6A7D8A7E10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15744" y="6048008"/>
                  <a:ext cx="270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2055DFD-8D64-420D-8373-A22F2431AF41}"/>
                    </a:ext>
                  </a:extLst>
                </p14:cNvPr>
                <p14:cNvContentPartPr/>
                <p14:nvPr/>
              </p14:nvContentPartPr>
              <p14:xfrm>
                <a:off x="6881224" y="5615648"/>
                <a:ext cx="185760" cy="754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2055DFD-8D64-420D-8373-A22F2431AF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72224" y="5606648"/>
                  <a:ext cx="2034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A26D720-348B-493E-A487-FCE11B8D61F0}"/>
                    </a:ext>
                  </a:extLst>
                </p14:cNvPr>
                <p14:cNvContentPartPr/>
                <p14:nvPr/>
              </p14:nvContentPartPr>
              <p14:xfrm>
                <a:off x="7426624" y="5618168"/>
                <a:ext cx="24480" cy="423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A26D720-348B-493E-A487-FCE11B8D61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17624" y="5609168"/>
                  <a:ext cx="42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64E94C-22F2-46EE-B443-C14D50021D5E}"/>
                    </a:ext>
                  </a:extLst>
                </p14:cNvPr>
                <p14:cNvContentPartPr/>
                <p14:nvPr/>
              </p14:nvContentPartPr>
              <p14:xfrm>
                <a:off x="7291984" y="6166808"/>
                <a:ext cx="417960" cy="33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64E94C-22F2-46EE-B443-C14D50021D5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283344" y="6157808"/>
                  <a:ext cx="435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DA6F955-C25A-41F5-85EC-B481C9FF9D4E}"/>
                    </a:ext>
                  </a:extLst>
                </p14:cNvPr>
                <p14:cNvContentPartPr/>
                <p14:nvPr/>
              </p14:nvContentPartPr>
              <p14:xfrm>
                <a:off x="8036104" y="5755688"/>
                <a:ext cx="326880" cy="251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DA6F955-C25A-41F5-85EC-B481C9FF9D4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27464" y="5747048"/>
                  <a:ext cx="344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E799E4A-1BBF-4DA4-9CEE-017FFA0633C8}"/>
                    </a:ext>
                  </a:extLst>
                </p14:cNvPr>
                <p14:cNvContentPartPr/>
                <p14:nvPr/>
              </p14:nvContentPartPr>
              <p14:xfrm>
                <a:off x="8101984" y="5958728"/>
                <a:ext cx="459720" cy="34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E799E4A-1BBF-4DA4-9CEE-017FFA0633C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2984" y="5950088"/>
                  <a:ext cx="477360" cy="36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59CAF01-77DF-4CBD-A92D-FCA292FA8AB6}"/>
                  </a:ext>
                </a:extLst>
              </p14:cNvPr>
              <p14:cNvContentPartPr/>
              <p14:nvPr/>
            </p14:nvContentPartPr>
            <p14:xfrm>
              <a:off x="8660704" y="5550488"/>
              <a:ext cx="470520" cy="10180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59CAF01-77DF-4CBD-A92D-FCA292FA8AB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651704" y="5541488"/>
                <a:ext cx="48816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188E0FB-C748-47F1-AF92-C11DB5EB2E57}"/>
                  </a:ext>
                </a:extLst>
              </p14:cNvPr>
              <p14:cNvContentPartPr/>
              <p14:nvPr/>
            </p14:nvContentPartPr>
            <p14:xfrm>
              <a:off x="9536224" y="5539328"/>
              <a:ext cx="67680" cy="4935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188E0FB-C748-47F1-AF92-C11DB5EB2E5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527584" y="5530688"/>
                <a:ext cx="85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875C0F9-372C-4EF1-9BD9-BC0B5BE66BAA}"/>
                  </a:ext>
                </a:extLst>
              </p14:cNvPr>
              <p14:cNvContentPartPr/>
              <p14:nvPr/>
            </p14:nvContentPartPr>
            <p14:xfrm>
              <a:off x="9354784" y="6175088"/>
              <a:ext cx="552240" cy="219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875C0F9-372C-4EF1-9BD9-BC0B5BE66BA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346144" y="6166448"/>
                <a:ext cx="5698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3ECA556-013F-44EB-A02E-23DD056E620F}"/>
                  </a:ext>
                </a:extLst>
              </p14:cNvPr>
              <p14:cNvContentPartPr/>
              <p14:nvPr/>
            </p14:nvContentPartPr>
            <p14:xfrm>
              <a:off x="10240024" y="5657768"/>
              <a:ext cx="493200" cy="298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3ECA556-013F-44EB-A02E-23DD056E620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231024" y="5649128"/>
                <a:ext cx="5108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00FB19C-F513-4509-B753-F19C654092E0}"/>
                  </a:ext>
                </a:extLst>
              </p14:cNvPr>
              <p14:cNvContentPartPr/>
              <p14:nvPr/>
            </p14:nvContentPartPr>
            <p14:xfrm>
              <a:off x="10825024" y="5879168"/>
              <a:ext cx="211680" cy="325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00FB19C-F513-4509-B753-F19C654092E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816384" y="5870168"/>
                <a:ext cx="229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4E4FFD4-BE6B-40AC-BBFC-AEE7DAA68AAC}"/>
                  </a:ext>
                </a:extLst>
              </p14:cNvPr>
              <p14:cNvContentPartPr/>
              <p14:nvPr/>
            </p14:nvContentPartPr>
            <p14:xfrm>
              <a:off x="11051104" y="5300288"/>
              <a:ext cx="384480" cy="1033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4E4FFD4-BE6B-40AC-BBFC-AEE7DAA68AA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042464" y="5291288"/>
                <a:ext cx="402120" cy="10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36FE25A-8C2D-4D2F-97F1-C1EF4C160E3A}"/>
                  </a:ext>
                </a:extLst>
              </p14:cNvPr>
              <p14:cNvContentPartPr/>
              <p14:nvPr/>
            </p14:nvContentPartPr>
            <p14:xfrm>
              <a:off x="11525224" y="5497208"/>
              <a:ext cx="40680" cy="4197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36FE25A-8C2D-4D2F-97F1-C1EF4C160E3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516224" y="5488208"/>
                <a:ext cx="583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C0316E6-AC3D-40E3-80C1-FAA07CC8D5AC}"/>
                  </a:ext>
                </a:extLst>
              </p14:cNvPr>
              <p14:cNvContentPartPr/>
              <p14:nvPr/>
            </p14:nvContentPartPr>
            <p14:xfrm>
              <a:off x="11358544" y="5980688"/>
              <a:ext cx="286560" cy="108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C0316E6-AC3D-40E3-80C1-FAA07CC8D5A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349904" y="5971688"/>
                <a:ext cx="3042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54FC756-CBB8-4BB1-8621-50D3455A1B8E}"/>
                  </a:ext>
                </a:extLst>
              </p14:cNvPr>
              <p14:cNvContentPartPr/>
              <p14:nvPr/>
            </p14:nvContentPartPr>
            <p14:xfrm>
              <a:off x="11746624" y="5674688"/>
              <a:ext cx="224640" cy="228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54FC756-CBB8-4BB1-8621-50D3455A1B8E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737984" y="5666048"/>
                <a:ext cx="2422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33E95E4-11A7-422D-AEB4-5C83384B4243}"/>
                  </a:ext>
                </a:extLst>
              </p14:cNvPr>
              <p14:cNvContentPartPr/>
              <p14:nvPr/>
            </p14:nvContentPartPr>
            <p14:xfrm>
              <a:off x="11835544" y="5847488"/>
              <a:ext cx="224640" cy="274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33E95E4-11A7-422D-AEB4-5C83384B424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826544" y="5838848"/>
                <a:ext cx="2422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157659B-FA51-45B7-AD53-828542A827C2}"/>
                  </a:ext>
                </a:extLst>
              </p14:cNvPr>
              <p14:cNvContentPartPr/>
              <p14:nvPr/>
            </p14:nvContentPartPr>
            <p14:xfrm>
              <a:off x="11754904" y="5442848"/>
              <a:ext cx="407160" cy="891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157659B-FA51-45B7-AD53-828542A827C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745904" y="5433848"/>
                <a:ext cx="424800" cy="9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98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CEE2D13-A133-4445-926E-4168EF225E37}"/>
              </a:ext>
            </a:extLst>
          </p:cNvPr>
          <p:cNvGrpSpPr/>
          <p:nvPr/>
        </p:nvGrpSpPr>
        <p:grpSpPr>
          <a:xfrm>
            <a:off x="595624" y="743768"/>
            <a:ext cx="1147680" cy="327600"/>
            <a:chOff x="595624" y="743768"/>
            <a:chExt cx="11476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F33105-6AC2-4BA4-9F05-4DF7CF08AD9B}"/>
                    </a:ext>
                  </a:extLst>
                </p14:cNvPr>
                <p14:cNvContentPartPr/>
                <p14:nvPr/>
              </p14:nvContentPartPr>
              <p14:xfrm>
                <a:off x="595624" y="743768"/>
                <a:ext cx="297720" cy="31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F33105-6AC2-4BA4-9F05-4DF7CF08AD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6624" y="734768"/>
                  <a:ext cx="315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21E9A6A-4E4C-4A4E-BA15-E6C0CB6F3ED0}"/>
                    </a:ext>
                  </a:extLst>
                </p14:cNvPr>
                <p14:cNvContentPartPr/>
                <p14:nvPr/>
              </p14:nvContentPartPr>
              <p14:xfrm>
                <a:off x="1097104" y="788408"/>
                <a:ext cx="152280" cy="25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21E9A6A-4E4C-4A4E-BA15-E6C0CB6F3E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8104" y="779408"/>
                  <a:ext cx="169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E56369-9827-4279-86CD-3F3FC306FC61}"/>
                    </a:ext>
                  </a:extLst>
                </p14:cNvPr>
                <p14:cNvContentPartPr/>
                <p14:nvPr/>
              </p14:nvContentPartPr>
              <p14:xfrm>
                <a:off x="1040584" y="790928"/>
                <a:ext cx="219240" cy="20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E56369-9827-4279-86CD-3F3FC306FC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1944" y="781928"/>
                  <a:ext cx="236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B232F1-F917-4C8B-B35F-F3A2294F867A}"/>
                    </a:ext>
                  </a:extLst>
                </p14:cNvPr>
                <p14:cNvContentPartPr/>
                <p14:nvPr/>
              </p14:nvContentPartPr>
              <p14:xfrm>
                <a:off x="1486264" y="807848"/>
                <a:ext cx="257040" cy="263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B232F1-F917-4C8B-B35F-F3A2294F86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7264" y="798848"/>
                  <a:ext cx="2746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FFF3B4-17B2-4092-B6B1-1CD32810F0C2}"/>
              </a:ext>
            </a:extLst>
          </p:cNvPr>
          <p:cNvGrpSpPr/>
          <p:nvPr/>
        </p:nvGrpSpPr>
        <p:grpSpPr>
          <a:xfrm>
            <a:off x="2401024" y="715688"/>
            <a:ext cx="636480" cy="277200"/>
            <a:chOff x="2401024" y="715688"/>
            <a:chExt cx="6364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F60A95-C284-4D69-8515-5BA879044EF4}"/>
                    </a:ext>
                  </a:extLst>
                </p14:cNvPr>
                <p14:cNvContentPartPr/>
                <p14:nvPr/>
              </p14:nvContentPartPr>
              <p14:xfrm>
                <a:off x="2401024" y="929888"/>
                <a:ext cx="36828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F60A95-C284-4D69-8515-5BA879044E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2384" y="920888"/>
                  <a:ext cx="385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B8F480-4D4A-469D-8BF3-30D23DF4644B}"/>
                    </a:ext>
                  </a:extLst>
                </p14:cNvPr>
                <p14:cNvContentPartPr/>
                <p14:nvPr/>
              </p14:nvContentPartPr>
              <p14:xfrm>
                <a:off x="2854984" y="715688"/>
                <a:ext cx="182520" cy="27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B8F480-4D4A-469D-8BF3-30D23DF464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5984" y="707048"/>
                  <a:ext cx="2001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2B383F-BF1A-478E-8952-E9A4B8A144CE}"/>
              </a:ext>
            </a:extLst>
          </p:cNvPr>
          <p:cNvGrpSpPr/>
          <p:nvPr/>
        </p:nvGrpSpPr>
        <p:grpSpPr>
          <a:xfrm>
            <a:off x="3417664" y="580328"/>
            <a:ext cx="3473280" cy="521280"/>
            <a:chOff x="3417664" y="580328"/>
            <a:chExt cx="347328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040D63-632C-4273-BC74-C6B727D01D40}"/>
                    </a:ext>
                  </a:extLst>
                </p14:cNvPr>
                <p14:cNvContentPartPr/>
                <p14:nvPr/>
              </p14:nvContentPartPr>
              <p14:xfrm>
                <a:off x="3417664" y="672128"/>
                <a:ext cx="165600" cy="25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040D63-632C-4273-BC74-C6B727D01D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9024" y="663488"/>
                  <a:ext cx="183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DAA533-BB5F-4570-8CB9-61D09979AE9E}"/>
                    </a:ext>
                  </a:extLst>
                </p14:cNvPr>
                <p14:cNvContentPartPr/>
                <p14:nvPr/>
              </p14:nvContentPartPr>
              <p14:xfrm>
                <a:off x="3644824" y="709568"/>
                <a:ext cx="222120" cy="38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DAA533-BB5F-4570-8CB9-61D09979AE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5824" y="700568"/>
                  <a:ext cx="239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B60D9F9-D878-4F86-AC24-4AE1B78149A9}"/>
                    </a:ext>
                  </a:extLst>
                </p14:cNvPr>
                <p14:cNvContentPartPr/>
                <p14:nvPr/>
              </p14:nvContentPartPr>
              <p14:xfrm>
                <a:off x="3923824" y="721808"/>
                <a:ext cx="1044000" cy="20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B60D9F9-D878-4F86-AC24-4AE1B78149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15184" y="713168"/>
                  <a:ext cx="1061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24B7B3-2850-412F-B886-57002086305E}"/>
                    </a:ext>
                  </a:extLst>
                </p14:cNvPr>
                <p14:cNvContentPartPr/>
                <p14:nvPr/>
              </p14:nvContentPartPr>
              <p14:xfrm>
                <a:off x="5291824" y="726488"/>
                <a:ext cx="484200" cy="19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24B7B3-2850-412F-B886-5700208630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83184" y="717848"/>
                  <a:ext cx="501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58A137-F1C2-4FFF-9003-2F955511B404}"/>
                    </a:ext>
                  </a:extLst>
                </p14:cNvPr>
                <p14:cNvContentPartPr/>
                <p14:nvPr/>
              </p14:nvContentPartPr>
              <p14:xfrm>
                <a:off x="5735344" y="580328"/>
                <a:ext cx="355320" cy="339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58A137-F1C2-4FFF-9003-2F955511B4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26344" y="571688"/>
                  <a:ext cx="372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1AEA5B-DF6A-4DEC-AAEF-1A48BC30844B}"/>
                    </a:ext>
                  </a:extLst>
                </p14:cNvPr>
                <p14:cNvContentPartPr/>
                <p14:nvPr/>
              </p14:nvContentPartPr>
              <p14:xfrm>
                <a:off x="6002824" y="688328"/>
                <a:ext cx="492480" cy="223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1AEA5B-DF6A-4DEC-AAEF-1A48BC3084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94184" y="679688"/>
                  <a:ext cx="510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CDB198-D98C-40E6-9C7B-72A5E546C7E7}"/>
                    </a:ext>
                  </a:extLst>
                </p14:cNvPr>
                <p14:cNvContentPartPr/>
                <p14:nvPr/>
              </p14:nvContentPartPr>
              <p14:xfrm>
                <a:off x="6436624" y="632528"/>
                <a:ext cx="441000" cy="318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CDB198-D98C-40E6-9C7B-72A5E546C7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27984" y="623528"/>
                  <a:ext cx="458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40C53F-4E9D-4199-8FDF-B8562C21BAE1}"/>
                    </a:ext>
                  </a:extLst>
                </p14:cNvPr>
                <p14:cNvContentPartPr/>
                <p14:nvPr/>
              </p14:nvContentPartPr>
              <p14:xfrm>
                <a:off x="6748384" y="782288"/>
                <a:ext cx="142560" cy="31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40C53F-4E9D-4199-8FDF-B8562C21BA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9384" y="773648"/>
                  <a:ext cx="16020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AD198A-3985-4AFD-B263-373FAFD4ABBE}"/>
              </a:ext>
            </a:extLst>
          </p:cNvPr>
          <p:cNvGrpSpPr/>
          <p:nvPr/>
        </p:nvGrpSpPr>
        <p:grpSpPr>
          <a:xfrm>
            <a:off x="4724464" y="1129328"/>
            <a:ext cx="429480" cy="616320"/>
            <a:chOff x="4724464" y="1129328"/>
            <a:chExt cx="42948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FED783-2F20-4A0E-A7D8-0B37BF50AA21}"/>
                    </a:ext>
                  </a:extLst>
                </p14:cNvPr>
                <p14:cNvContentPartPr/>
                <p14:nvPr/>
              </p14:nvContentPartPr>
              <p14:xfrm>
                <a:off x="4860184" y="1129328"/>
                <a:ext cx="62280" cy="45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FED783-2F20-4A0E-A7D8-0B37BF50AA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1184" y="1120328"/>
                  <a:ext cx="79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589E83-11A8-46C1-8E49-F3467CED60DA}"/>
                    </a:ext>
                  </a:extLst>
                </p14:cNvPr>
                <p14:cNvContentPartPr/>
                <p14:nvPr/>
              </p14:nvContentPartPr>
              <p14:xfrm>
                <a:off x="4724464" y="1459088"/>
                <a:ext cx="429480" cy="28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589E83-11A8-46C1-8E49-F3467CED60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5464" y="1450448"/>
                  <a:ext cx="4471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3EDF7E-1115-4C9A-9889-5A72E0A89A7F}"/>
              </a:ext>
            </a:extLst>
          </p:cNvPr>
          <p:cNvGrpSpPr/>
          <p:nvPr/>
        </p:nvGrpSpPr>
        <p:grpSpPr>
          <a:xfrm>
            <a:off x="3857224" y="1937888"/>
            <a:ext cx="2699280" cy="628560"/>
            <a:chOff x="3857224" y="1937888"/>
            <a:chExt cx="269928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96B032-62BC-4E65-9BEE-46C08EB39B9C}"/>
                    </a:ext>
                  </a:extLst>
                </p14:cNvPr>
                <p14:cNvContentPartPr/>
                <p14:nvPr/>
              </p14:nvContentPartPr>
              <p14:xfrm>
                <a:off x="3857224" y="1937888"/>
                <a:ext cx="217440" cy="40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96B032-62BC-4E65-9BEE-46C08EB39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48584" y="1928888"/>
                  <a:ext cx="2350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B0B77C-698A-4EA4-AFCE-CE1514930EC3}"/>
                    </a:ext>
                  </a:extLst>
                </p14:cNvPr>
                <p14:cNvContentPartPr/>
                <p14:nvPr/>
              </p14:nvContentPartPr>
              <p14:xfrm>
                <a:off x="4125784" y="2174048"/>
                <a:ext cx="206640" cy="39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B0B77C-698A-4EA4-AFCE-CE1514930E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17144" y="2165048"/>
                  <a:ext cx="224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89C279-5688-47B7-B8CC-7D467671668F}"/>
                    </a:ext>
                  </a:extLst>
                </p14:cNvPr>
                <p14:cNvContentPartPr/>
                <p14:nvPr/>
              </p14:nvContentPartPr>
              <p14:xfrm>
                <a:off x="4481104" y="2169008"/>
                <a:ext cx="344520" cy="178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89C279-5688-47B7-B8CC-7D46767166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72104" y="2160008"/>
                  <a:ext cx="362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0304B0-9B38-4F3F-973D-1AE9A3226177}"/>
                    </a:ext>
                  </a:extLst>
                </p14:cNvPr>
                <p14:cNvContentPartPr/>
                <p14:nvPr/>
              </p14:nvContentPartPr>
              <p14:xfrm>
                <a:off x="4919584" y="2166128"/>
                <a:ext cx="621720" cy="173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0304B0-9B38-4F3F-973D-1AE9A32261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0944" y="2157128"/>
                  <a:ext cx="63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BB7E0F-3C08-4977-9229-7303E5FFBB47}"/>
                    </a:ext>
                  </a:extLst>
                </p14:cNvPr>
                <p14:cNvContentPartPr/>
                <p14:nvPr/>
              </p14:nvContentPartPr>
              <p14:xfrm>
                <a:off x="5630944" y="1987208"/>
                <a:ext cx="68760" cy="37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BB7E0F-3C08-4977-9229-7303E5FFBB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21944" y="1978568"/>
                  <a:ext cx="86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6B886F-4AAF-4B78-9E57-92AA35AD6964}"/>
                    </a:ext>
                  </a:extLst>
                </p14:cNvPr>
                <p14:cNvContentPartPr/>
                <p14:nvPr/>
              </p14:nvContentPartPr>
              <p14:xfrm>
                <a:off x="5638864" y="2102768"/>
                <a:ext cx="538920" cy="196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6B886F-4AAF-4B78-9E57-92AA35AD69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30224" y="2093768"/>
                  <a:ext cx="556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79BB86-93E0-4BF2-9A70-E212F2450101}"/>
                    </a:ext>
                  </a:extLst>
                </p14:cNvPr>
                <p14:cNvContentPartPr/>
                <p14:nvPr/>
              </p14:nvContentPartPr>
              <p14:xfrm>
                <a:off x="6130624" y="1976408"/>
                <a:ext cx="32760" cy="4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79BB86-93E0-4BF2-9A70-E212F24501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1624" y="1967768"/>
                  <a:ext cx="50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506556-FE18-4415-B788-DD33409866BE}"/>
                    </a:ext>
                  </a:extLst>
                </p14:cNvPr>
                <p14:cNvContentPartPr/>
                <p14:nvPr/>
              </p14:nvContentPartPr>
              <p14:xfrm>
                <a:off x="6243304" y="2133368"/>
                <a:ext cx="313200" cy="24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506556-FE18-4415-B788-DD33409866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34304" y="2124368"/>
                  <a:ext cx="3308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BB9A09-FE84-4EF6-8F48-66CDCA1AB4DA}"/>
              </a:ext>
            </a:extLst>
          </p:cNvPr>
          <p:cNvGrpSpPr/>
          <p:nvPr/>
        </p:nvGrpSpPr>
        <p:grpSpPr>
          <a:xfrm>
            <a:off x="7100104" y="1885688"/>
            <a:ext cx="1540800" cy="503280"/>
            <a:chOff x="7100104" y="1885688"/>
            <a:chExt cx="1540800" cy="5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A4894D-D866-4677-BC61-4DCE16902F53}"/>
                    </a:ext>
                  </a:extLst>
                </p14:cNvPr>
                <p14:cNvContentPartPr/>
                <p14:nvPr/>
              </p14:nvContentPartPr>
              <p14:xfrm>
                <a:off x="7100104" y="2071808"/>
                <a:ext cx="436680" cy="21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A4894D-D866-4677-BC61-4DCE16902F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1464" y="2063168"/>
                  <a:ext cx="454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B4CC8D-E232-4F5C-8BD9-B7E0B490B142}"/>
                    </a:ext>
                  </a:extLst>
                </p14:cNvPr>
                <p14:cNvContentPartPr/>
                <p14:nvPr/>
              </p14:nvContentPartPr>
              <p14:xfrm>
                <a:off x="7608064" y="2086568"/>
                <a:ext cx="195840" cy="13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B4CC8D-E232-4F5C-8BD9-B7E0B490B1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99424" y="2077568"/>
                  <a:ext cx="21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E2236F-D041-4FF0-A9CD-628D901BC83C}"/>
                    </a:ext>
                  </a:extLst>
                </p14:cNvPr>
                <p14:cNvContentPartPr/>
                <p14:nvPr/>
              </p14:nvContentPartPr>
              <p14:xfrm>
                <a:off x="7864384" y="1885688"/>
                <a:ext cx="7200" cy="389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E2236F-D041-4FF0-A9CD-628D901BC8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55384" y="1877048"/>
                  <a:ext cx="248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6F4779-3CB6-46D9-9CCD-0CA3BE03D95C}"/>
                    </a:ext>
                  </a:extLst>
                </p14:cNvPr>
                <p14:cNvContentPartPr/>
                <p14:nvPr/>
              </p14:nvContentPartPr>
              <p14:xfrm>
                <a:off x="7891024" y="2028248"/>
                <a:ext cx="442080" cy="25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6F4779-3CB6-46D9-9CCD-0CA3BE03D9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2384" y="2019608"/>
                  <a:ext cx="459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01BC03-5A13-42F2-A91F-0A1D800657EF}"/>
                    </a:ext>
                  </a:extLst>
                </p14:cNvPr>
                <p14:cNvContentPartPr/>
                <p14:nvPr/>
              </p14:nvContentPartPr>
              <p14:xfrm>
                <a:off x="8314024" y="1948688"/>
                <a:ext cx="322560" cy="389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01BC03-5A13-42F2-A91F-0A1D800657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05384" y="1939688"/>
                  <a:ext cx="340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9EDB01-B1B3-44F3-93C4-6A5987D75182}"/>
                    </a:ext>
                  </a:extLst>
                </p14:cNvPr>
                <p14:cNvContentPartPr/>
                <p14:nvPr/>
              </p14:nvContentPartPr>
              <p14:xfrm>
                <a:off x="8499424" y="2131208"/>
                <a:ext cx="141480" cy="25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9EDB01-B1B3-44F3-93C4-6A5987D751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90784" y="2122208"/>
                  <a:ext cx="1591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E31A1B-68B2-4BFD-9CB5-D0E503FAFCAA}"/>
              </a:ext>
            </a:extLst>
          </p:cNvPr>
          <p:cNvGrpSpPr/>
          <p:nvPr/>
        </p:nvGrpSpPr>
        <p:grpSpPr>
          <a:xfrm>
            <a:off x="4704304" y="3004928"/>
            <a:ext cx="1181160" cy="805320"/>
            <a:chOff x="4704304" y="3004928"/>
            <a:chExt cx="1181160" cy="80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C0D011-5B2F-439D-B577-C2D51FC189F6}"/>
                    </a:ext>
                  </a:extLst>
                </p14:cNvPr>
                <p14:cNvContentPartPr/>
                <p14:nvPr/>
              </p14:nvContentPartPr>
              <p14:xfrm>
                <a:off x="4923184" y="3004928"/>
                <a:ext cx="55440" cy="44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C0D011-5B2F-439D-B577-C2D51FC189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4184" y="2996288"/>
                  <a:ext cx="730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BB575B6-64E6-47D9-92BA-5A2BCCE8CA72}"/>
                    </a:ext>
                  </a:extLst>
                </p14:cNvPr>
                <p14:cNvContentPartPr/>
                <p14:nvPr/>
              </p14:nvContentPartPr>
              <p14:xfrm>
                <a:off x="4704304" y="3213368"/>
                <a:ext cx="1181160" cy="596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BB575B6-64E6-47D9-92BA-5A2BCCE8CA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95304" y="3204368"/>
                  <a:ext cx="1198800" cy="61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1E2BEC7-3DEB-4645-BF39-8245ACFE2F69}"/>
                  </a:ext>
                </a:extLst>
              </p14:cNvPr>
              <p14:cNvContentPartPr/>
              <p14:nvPr/>
            </p14:nvContentPartPr>
            <p14:xfrm>
              <a:off x="6499624" y="3170528"/>
              <a:ext cx="755280" cy="216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1E2BEC7-3DEB-4645-BF39-8245ACFE2F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90984" y="3161888"/>
                <a:ext cx="77292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1524793-6C66-46D6-84CA-791EF0CC0F4B}"/>
              </a:ext>
            </a:extLst>
          </p:cNvPr>
          <p:cNvGrpSpPr/>
          <p:nvPr/>
        </p:nvGrpSpPr>
        <p:grpSpPr>
          <a:xfrm>
            <a:off x="7950064" y="2859848"/>
            <a:ext cx="2909520" cy="1055880"/>
            <a:chOff x="7950064" y="2859848"/>
            <a:chExt cx="2909520" cy="10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030029-F43D-4167-823C-BEDF097EC434}"/>
                    </a:ext>
                  </a:extLst>
                </p14:cNvPr>
                <p14:cNvContentPartPr/>
                <p14:nvPr/>
              </p14:nvContentPartPr>
              <p14:xfrm>
                <a:off x="7950064" y="3110408"/>
                <a:ext cx="514800" cy="29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030029-F43D-4167-823C-BEDF097EC4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1424" y="3101408"/>
                  <a:ext cx="532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E354C3-0056-48FF-B00E-6EA5C8B27C04}"/>
                    </a:ext>
                  </a:extLst>
                </p14:cNvPr>
                <p14:cNvContentPartPr/>
                <p14:nvPr/>
              </p14:nvContentPartPr>
              <p14:xfrm>
                <a:off x="8633704" y="3000248"/>
                <a:ext cx="28440" cy="37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E354C3-0056-48FF-B00E-6EA5C8B27C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5064" y="2991248"/>
                  <a:ext cx="46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E790D0D-14CF-4519-8B01-A2DAC6119948}"/>
                    </a:ext>
                  </a:extLst>
                </p14:cNvPr>
                <p14:cNvContentPartPr/>
                <p14:nvPr/>
              </p14:nvContentPartPr>
              <p14:xfrm>
                <a:off x="8562784" y="3159728"/>
                <a:ext cx="729720" cy="18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E790D0D-14CF-4519-8B01-A2DAC61199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53784" y="3150728"/>
                  <a:ext cx="747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35AD57-2485-45AC-880E-7A30CA5B125E}"/>
                    </a:ext>
                  </a:extLst>
                </p14:cNvPr>
                <p14:cNvContentPartPr/>
                <p14:nvPr/>
              </p14:nvContentPartPr>
              <p14:xfrm>
                <a:off x="9304384" y="3116168"/>
                <a:ext cx="335160" cy="79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35AD57-2485-45AC-880E-7A30CA5B12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95744" y="3107168"/>
                  <a:ext cx="3528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90BFDAA-7793-4DFB-9E2A-ABC694C90703}"/>
                    </a:ext>
                  </a:extLst>
                </p14:cNvPr>
                <p14:cNvContentPartPr/>
                <p14:nvPr/>
              </p14:nvContentPartPr>
              <p14:xfrm>
                <a:off x="9787864" y="3174488"/>
                <a:ext cx="564120" cy="16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0BFDAA-7793-4DFB-9E2A-ABC694C907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8864" y="3165848"/>
                  <a:ext cx="58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90E0D0-1B89-4EFE-B9D7-34DE2D76F9E3}"/>
                    </a:ext>
                  </a:extLst>
                </p14:cNvPr>
                <p14:cNvContentPartPr/>
                <p14:nvPr/>
              </p14:nvContentPartPr>
              <p14:xfrm>
                <a:off x="10341904" y="2859848"/>
                <a:ext cx="517680" cy="45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90E0D0-1B89-4EFE-B9D7-34DE2D76F9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32904" y="2851208"/>
                  <a:ext cx="535320" cy="47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2B56F2E-483C-4A70-BCAC-AF0DC1438BC9}"/>
              </a:ext>
            </a:extLst>
          </p:cNvPr>
          <p:cNvGrpSpPr/>
          <p:nvPr/>
        </p:nvGrpSpPr>
        <p:grpSpPr>
          <a:xfrm>
            <a:off x="11308864" y="2908448"/>
            <a:ext cx="437760" cy="431280"/>
            <a:chOff x="11308864" y="2908448"/>
            <a:chExt cx="4377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3179B7-29E4-42A9-B43A-A48562DF4790}"/>
                    </a:ext>
                  </a:extLst>
                </p14:cNvPr>
                <p14:cNvContentPartPr/>
                <p14:nvPr/>
              </p14:nvContentPartPr>
              <p14:xfrm>
                <a:off x="11398864" y="2908448"/>
                <a:ext cx="33840" cy="379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3179B7-29E4-42A9-B43A-A48562DF47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90224" y="2899448"/>
                  <a:ext cx="51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7442BC9-F302-4F8F-A0A0-8A2D5635F2F1}"/>
                    </a:ext>
                  </a:extLst>
                </p14:cNvPr>
                <p14:cNvContentPartPr/>
                <p14:nvPr/>
              </p14:nvContentPartPr>
              <p14:xfrm>
                <a:off x="11308864" y="3132008"/>
                <a:ext cx="437760" cy="207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7442BC9-F302-4F8F-A0A0-8A2D5635F2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00224" y="3123008"/>
                  <a:ext cx="45540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A726D43-32E9-4DFC-9FF2-9973F25241B5}"/>
                  </a:ext>
                </a:extLst>
              </p14:cNvPr>
              <p14:cNvContentPartPr/>
              <p14:nvPr/>
            </p14:nvContentPartPr>
            <p14:xfrm>
              <a:off x="398344" y="3270608"/>
              <a:ext cx="494640" cy="238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A726D43-32E9-4DFC-9FF2-9973F25241B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9704" y="3261968"/>
                <a:ext cx="5122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CE9C448-5E5C-4D69-BBE0-65BDD48146AC}"/>
                  </a:ext>
                </a:extLst>
              </p14:cNvPr>
              <p14:cNvContentPartPr/>
              <p14:nvPr/>
            </p14:nvContentPartPr>
            <p14:xfrm>
              <a:off x="878224" y="2984408"/>
              <a:ext cx="8280" cy="21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CE9C448-5E5C-4D69-BBE0-65BDD48146A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9224" y="2975768"/>
                <a:ext cx="25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366335E-18FE-4995-B495-966D6F7CE053}"/>
                  </a:ext>
                </a:extLst>
              </p14:cNvPr>
              <p14:cNvContentPartPr/>
              <p14:nvPr/>
            </p14:nvContentPartPr>
            <p14:xfrm>
              <a:off x="1046344" y="3334328"/>
              <a:ext cx="470160" cy="792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366335E-18FE-4995-B495-966D6F7CE0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7344" y="3325688"/>
                <a:ext cx="4878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581B033-0A83-4E3F-BC62-ABFEE32775CF}"/>
                  </a:ext>
                </a:extLst>
              </p14:cNvPr>
              <p14:cNvContentPartPr/>
              <p14:nvPr/>
            </p14:nvContentPartPr>
            <p14:xfrm>
              <a:off x="1667704" y="3359168"/>
              <a:ext cx="241920" cy="208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581B033-0A83-4E3F-BC62-ABFEE32775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59064" y="3350168"/>
                <a:ext cx="2595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083B094-5ADD-48D6-A85B-A51335A397FC}"/>
                  </a:ext>
                </a:extLst>
              </p14:cNvPr>
              <p14:cNvContentPartPr/>
              <p14:nvPr/>
            </p14:nvContentPartPr>
            <p14:xfrm>
              <a:off x="2219584" y="3318128"/>
              <a:ext cx="240840" cy="241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083B094-5ADD-48D6-A85B-A51335A397F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10944" y="3309128"/>
                <a:ext cx="2584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C1628EC-E1B2-4F44-B92F-E1B83A667584}"/>
                  </a:ext>
                </a:extLst>
              </p14:cNvPr>
              <p14:cNvContentPartPr/>
              <p14:nvPr/>
            </p14:nvContentPartPr>
            <p14:xfrm>
              <a:off x="2550064" y="3300128"/>
              <a:ext cx="283680" cy="225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C1628EC-E1B2-4F44-B92F-E1B83A66758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41424" y="3291488"/>
                <a:ext cx="3013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4B1537E-40E7-4677-BF2D-2C8101BEE329}"/>
                  </a:ext>
                </a:extLst>
              </p14:cNvPr>
              <p14:cNvContentPartPr/>
              <p14:nvPr/>
            </p14:nvContentPartPr>
            <p14:xfrm>
              <a:off x="2841664" y="3117248"/>
              <a:ext cx="295920" cy="414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4B1537E-40E7-4677-BF2D-2C8101BEE3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32664" y="3108248"/>
                <a:ext cx="3135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8F49FAC-C108-4F92-A38F-64AFBE5A5558}"/>
                  </a:ext>
                </a:extLst>
              </p14:cNvPr>
              <p14:cNvContentPartPr/>
              <p14:nvPr/>
            </p14:nvContentPartPr>
            <p14:xfrm>
              <a:off x="3163864" y="3249008"/>
              <a:ext cx="276480" cy="255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8F49FAC-C108-4F92-A38F-64AFBE5A55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54864" y="3240368"/>
                <a:ext cx="2941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836EEAC-0B45-4F14-A7A9-9860FAB8492A}"/>
                  </a:ext>
                </a:extLst>
              </p14:cNvPr>
              <p14:cNvContentPartPr/>
              <p14:nvPr/>
            </p14:nvContentPartPr>
            <p14:xfrm>
              <a:off x="3547984" y="3281768"/>
              <a:ext cx="182880" cy="217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836EEAC-0B45-4F14-A7A9-9860FAB849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38984" y="3272768"/>
                <a:ext cx="200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98FBD90-B09F-427C-A96C-666C43B01099}"/>
                  </a:ext>
                </a:extLst>
              </p14:cNvPr>
              <p14:cNvContentPartPr/>
              <p14:nvPr/>
            </p14:nvContentPartPr>
            <p14:xfrm>
              <a:off x="3856864" y="3231368"/>
              <a:ext cx="150840" cy="252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98FBD90-B09F-427C-A96C-666C43B010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47864" y="3222728"/>
                <a:ext cx="1684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9227DBF-537A-4667-90C3-BB9EC65F7404}"/>
                  </a:ext>
                </a:extLst>
              </p14:cNvPr>
              <p14:cNvContentPartPr/>
              <p14:nvPr/>
            </p14:nvContentPartPr>
            <p14:xfrm>
              <a:off x="1066504" y="4173488"/>
              <a:ext cx="396360" cy="232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9227DBF-537A-4667-90C3-BB9EC65F740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57504" y="4164488"/>
                <a:ext cx="414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99B2FBA-305F-423D-A821-37D0B797DA7E}"/>
                  </a:ext>
                </a:extLst>
              </p14:cNvPr>
              <p14:cNvContentPartPr/>
              <p14:nvPr/>
            </p14:nvContentPartPr>
            <p14:xfrm>
              <a:off x="1486264" y="4006088"/>
              <a:ext cx="1017000" cy="335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99B2FBA-305F-423D-A821-37D0B797DA7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77624" y="3997448"/>
                <a:ext cx="103464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3F1A4-7F7A-4863-A60F-20701A8E472A}"/>
              </a:ext>
            </a:extLst>
          </p:cNvPr>
          <p:cNvGrpSpPr/>
          <p:nvPr/>
        </p:nvGrpSpPr>
        <p:grpSpPr>
          <a:xfrm>
            <a:off x="3040024" y="4016528"/>
            <a:ext cx="1136880" cy="353160"/>
            <a:chOff x="3040024" y="4016528"/>
            <a:chExt cx="11368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85AE859-EC0A-4F3B-B200-AE864DE47083}"/>
                    </a:ext>
                  </a:extLst>
                </p14:cNvPr>
                <p14:cNvContentPartPr/>
                <p14:nvPr/>
              </p14:nvContentPartPr>
              <p14:xfrm>
                <a:off x="3040024" y="4016528"/>
                <a:ext cx="340560" cy="353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85AE859-EC0A-4F3B-B200-AE864DE470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31384" y="4007888"/>
                  <a:ext cx="3582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81736A-A9FF-4B19-89E0-4C049E167AE1}"/>
                    </a:ext>
                  </a:extLst>
                </p14:cNvPr>
                <p14:cNvContentPartPr/>
                <p14:nvPr/>
              </p14:nvContentPartPr>
              <p14:xfrm>
                <a:off x="3315784" y="4134968"/>
                <a:ext cx="861120" cy="21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81736A-A9FF-4B19-89E0-4C049E167A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06784" y="4126328"/>
                  <a:ext cx="8787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4C7FB1-07BA-48A3-8171-0CD0801D1BE4}"/>
              </a:ext>
            </a:extLst>
          </p:cNvPr>
          <p:cNvGrpSpPr/>
          <p:nvPr/>
        </p:nvGrpSpPr>
        <p:grpSpPr>
          <a:xfrm>
            <a:off x="4590184" y="4282568"/>
            <a:ext cx="576360" cy="94320"/>
            <a:chOff x="4590184" y="4282568"/>
            <a:chExt cx="5763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5C56F3-34EF-4037-979C-E044356EB7F8}"/>
                    </a:ext>
                  </a:extLst>
                </p14:cNvPr>
                <p14:cNvContentPartPr/>
                <p14:nvPr/>
              </p14:nvContentPartPr>
              <p14:xfrm>
                <a:off x="4590184" y="4282568"/>
                <a:ext cx="254160" cy="57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5C56F3-34EF-4037-979C-E044356EB7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1184" y="4273568"/>
                  <a:ext cx="271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BEF8253-7EB7-4962-A8B9-5D541BAC6AE7}"/>
                    </a:ext>
                  </a:extLst>
                </p14:cNvPr>
                <p14:cNvContentPartPr/>
                <p14:nvPr/>
              </p14:nvContentPartPr>
              <p14:xfrm>
                <a:off x="5160784" y="4371848"/>
                <a:ext cx="5760" cy="5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BEF8253-7EB7-4962-A8B9-5D541BAC6A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52144" y="4363208"/>
                  <a:ext cx="234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DA34D9-1184-426A-9783-8EAD72CD9B5F}"/>
              </a:ext>
            </a:extLst>
          </p:cNvPr>
          <p:cNvGrpSpPr/>
          <p:nvPr/>
        </p:nvGrpSpPr>
        <p:grpSpPr>
          <a:xfrm>
            <a:off x="5548144" y="3952448"/>
            <a:ext cx="1384560" cy="343080"/>
            <a:chOff x="5548144" y="3952448"/>
            <a:chExt cx="13845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41978E-AA6C-47A2-B469-DCB51772F92A}"/>
                    </a:ext>
                  </a:extLst>
                </p14:cNvPr>
                <p14:cNvContentPartPr/>
                <p14:nvPr/>
              </p14:nvContentPartPr>
              <p14:xfrm>
                <a:off x="5548144" y="3952448"/>
                <a:ext cx="573120" cy="343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41978E-AA6C-47A2-B469-DCB51772F92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39504" y="3943808"/>
                  <a:ext cx="590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9AB14E-7BBE-40F7-AB7D-3372BF44B27F}"/>
                    </a:ext>
                  </a:extLst>
                </p14:cNvPr>
                <p14:cNvContentPartPr/>
                <p14:nvPr/>
              </p14:nvContentPartPr>
              <p14:xfrm>
                <a:off x="6196144" y="4075568"/>
                <a:ext cx="736560" cy="180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9AB14E-7BBE-40F7-AB7D-3372BF44B2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87144" y="4066568"/>
                  <a:ext cx="7542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B040353-28FF-4FD9-87DC-FE1A1618A439}"/>
              </a:ext>
            </a:extLst>
          </p:cNvPr>
          <p:cNvGrpSpPr/>
          <p:nvPr/>
        </p:nvGrpSpPr>
        <p:grpSpPr>
          <a:xfrm>
            <a:off x="7433104" y="3760208"/>
            <a:ext cx="1166040" cy="874440"/>
            <a:chOff x="7433104" y="3760208"/>
            <a:chExt cx="1166040" cy="87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37E109-FC31-4DF4-BEB7-6960C3E330CC}"/>
                    </a:ext>
                  </a:extLst>
                </p14:cNvPr>
                <p14:cNvContentPartPr/>
                <p14:nvPr/>
              </p14:nvContentPartPr>
              <p14:xfrm>
                <a:off x="7535344" y="3760208"/>
                <a:ext cx="77040" cy="509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37E109-FC31-4DF4-BEB7-6960C3E330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26344" y="3751568"/>
                  <a:ext cx="946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114F9D-02A4-44FC-8D0C-B3C2290F1CD8}"/>
                    </a:ext>
                  </a:extLst>
                </p14:cNvPr>
                <p14:cNvContentPartPr/>
                <p14:nvPr/>
              </p14:nvContentPartPr>
              <p14:xfrm>
                <a:off x="7433104" y="4005008"/>
                <a:ext cx="1166040" cy="629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114F9D-02A4-44FC-8D0C-B3C2290F1C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24464" y="3996008"/>
                  <a:ext cx="1183680" cy="64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26F13D8-5A77-404C-A5F4-E522C3840261}"/>
                  </a:ext>
                </a:extLst>
              </p14:cNvPr>
              <p14:cNvContentPartPr/>
              <p14:nvPr/>
            </p14:nvContentPartPr>
            <p14:xfrm>
              <a:off x="9045904" y="3968288"/>
              <a:ext cx="804960" cy="264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26F13D8-5A77-404C-A5F4-E522C384026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37264" y="3959648"/>
                <a:ext cx="82260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87D24109-1FAD-4B64-A4AB-AE19D7F51BA4}"/>
              </a:ext>
            </a:extLst>
          </p:cNvPr>
          <p:cNvGrpSpPr/>
          <p:nvPr/>
        </p:nvGrpSpPr>
        <p:grpSpPr>
          <a:xfrm>
            <a:off x="10375744" y="3936968"/>
            <a:ext cx="1609200" cy="692640"/>
            <a:chOff x="10375744" y="3936968"/>
            <a:chExt cx="160920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C49619-C036-4C43-AB1E-2E8BA17293EF}"/>
                    </a:ext>
                  </a:extLst>
                </p14:cNvPr>
                <p14:cNvContentPartPr/>
                <p14:nvPr/>
              </p14:nvContentPartPr>
              <p14:xfrm>
                <a:off x="10375744" y="3936968"/>
                <a:ext cx="217800" cy="257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C49619-C036-4C43-AB1E-2E8BA17293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66744" y="3927968"/>
                  <a:ext cx="235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388873D-78D7-421E-AF23-FF04E9881B1B}"/>
                    </a:ext>
                  </a:extLst>
                </p14:cNvPr>
                <p14:cNvContentPartPr/>
                <p14:nvPr/>
              </p14:nvContentPartPr>
              <p14:xfrm>
                <a:off x="10646104" y="4043168"/>
                <a:ext cx="515880" cy="586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388873D-78D7-421E-AF23-FF04E9881B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37464" y="4034528"/>
                  <a:ext cx="5335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6311E89-618B-4DF2-A246-D487C57E51E5}"/>
                    </a:ext>
                  </a:extLst>
                </p14:cNvPr>
                <p14:cNvContentPartPr/>
                <p14:nvPr/>
              </p14:nvContentPartPr>
              <p14:xfrm>
                <a:off x="11275384" y="3971888"/>
                <a:ext cx="709560" cy="367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6311E89-618B-4DF2-A246-D487C57E51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66744" y="3962888"/>
                  <a:ext cx="72720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43E5A47-2CEC-4993-8945-99CCE5B1A870}"/>
              </a:ext>
            </a:extLst>
          </p:cNvPr>
          <p:cNvGrpSpPr/>
          <p:nvPr/>
        </p:nvGrpSpPr>
        <p:grpSpPr>
          <a:xfrm>
            <a:off x="387904" y="5023448"/>
            <a:ext cx="2905200" cy="446040"/>
            <a:chOff x="387904" y="5023448"/>
            <a:chExt cx="290520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A6AEB8-E5A5-4B35-AC7C-334487BDC49F}"/>
                    </a:ext>
                  </a:extLst>
                </p14:cNvPr>
                <p14:cNvContentPartPr/>
                <p14:nvPr/>
              </p14:nvContentPartPr>
              <p14:xfrm>
                <a:off x="387904" y="5145128"/>
                <a:ext cx="397800" cy="32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A6AEB8-E5A5-4B35-AC7C-334487BDC4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9264" y="5136488"/>
                  <a:ext cx="415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F0519C-D31A-42BA-B6B8-5BBB2D5B864F}"/>
                    </a:ext>
                  </a:extLst>
                </p14:cNvPr>
                <p14:cNvContentPartPr/>
                <p14:nvPr/>
              </p14:nvContentPartPr>
              <p14:xfrm>
                <a:off x="902344" y="5164568"/>
                <a:ext cx="729720" cy="24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F0519C-D31A-42BA-B6B8-5BBB2D5B86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3344" y="5155568"/>
                  <a:ext cx="747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5EFA5A-D9DB-4C35-8197-ABACA792BB13}"/>
                    </a:ext>
                  </a:extLst>
                </p14:cNvPr>
                <p14:cNvContentPartPr/>
                <p14:nvPr/>
              </p14:nvContentPartPr>
              <p14:xfrm>
                <a:off x="1641064" y="5023448"/>
                <a:ext cx="46080" cy="151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5EFA5A-D9DB-4C35-8197-ABACA792BB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32064" y="5014448"/>
                  <a:ext cx="63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13C061-D38B-4DCC-AF86-8FB53FF74253}"/>
                    </a:ext>
                  </a:extLst>
                </p14:cNvPr>
                <p14:cNvContentPartPr/>
                <p14:nvPr/>
              </p14:nvContentPartPr>
              <p14:xfrm>
                <a:off x="1881184" y="5255288"/>
                <a:ext cx="686520" cy="136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13C061-D38B-4DCC-AF86-8FB53FF742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72544" y="5246648"/>
                  <a:ext cx="704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EE7E8C-0824-4D0B-900A-BF22701D9AEF}"/>
                    </a:ext>
                  </a:extLst>
                </p14:cNvPr>
                <p14:cNvContentPartPr/>
                <p14:nvPr/>
              </p14:nvContentPartPr>
              <p14:xfrm>
                <a:off x="2751304" y="5133248"/>
                <a:ext cx="541800" cy="226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EE7E8C-0824-4D0B-900A-BF22701D9A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42304" y="5124608"/>
                  <a:ext cx="55944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EFD9B00-D91C-4BE7-AD4B-6A08155CFA3F}"/>
                  </a:ext>
                </a:extLst>
              </p14:cNvPr>
              <p14:cNvContentPartPr/>
              <p14:nvPr/>
            </p14:nvContentPartPr>
            <p14:xfrm>
              <a:off x="7360110" y="444767"/>
              <a:ext cx="397080" cy="343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EFD9B00-D91C-4BE7-AD4B-6A08155CFA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51110" y="435767"/>
                <a:ext cx="4147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CD0AEC0-98F6-44B6-9357-0C82FBEE8B6E}"/>
                  </a:ext>
                </a:extLst>
              </p14:cNvPr>
              <p14:cNvContentPartPr/>
              <p14:nvPr/>
            </p14:nvContentPartPr>
            <p14:xfrm>
              <a:off x="8985150" y="1821047"/>
              <a:ext cx="487800" cy="27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CD0AEC0-98F6-44B6-9357-0C82FBEE8B6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76150" y="1812407"/>
                <a:ext cx="5054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9EB9A82-3495-4CAB-B3E9-0147FA52E80A}"/>
                  </a:ext>
                </a:extLst>
              </p14:cNvPr>
              <p14:cNvContentPartPr/>
              <p14:nvPr/>
            </p14:nvContentPartPr>
            <p14:xfrm>
              <a:off x="10392390" y="2539607"/>
              <a:ext cx="339840" cy="322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9EB9A82-3495-4CAB-B3E9-0147FA52E8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83750" y="2530607"/>
                <a:ext cx="357480" cy="34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C697589D-03AC-4751-8ED0-757299C4DB3A}"/>
              </a:ext>
            </a:extLst>
          </p:cNvPr>
          <p:cNvGrpSpPr/>
          <p:nvPr/>
        </p:nvGrpSpPr>
        <p:grpSpPr>
          <a:xfrm>
            <a:off x="8367390" y="3285527"/>
            <a:ext cx="1956240" cy="207000"/>
            <a:chOff x="8367390" y="3285527"/>
            <a:chExt cx="195624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5BBFCA-E23A-417D-9290-2CF912C165DA}"/>
                    </a:ext>
                  </a:extLst>
                </p14:cNvPr>
                <p14:cNvContentPartPr/>
                <p14:nvPr/>
              </p14:nvContentPartPr>
              <p14:xfrm>
                <a:off x="8367390" y="3285527"/>
                <a:ext cx="1956240" cy="11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5BBFCA-E23A-417D-9290-2CF912C165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58390" y="3276887"/>
                  <a:ext cx="1973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6C8ED8-1852-4865-8E09-22C5FD6EBB25}"/>
                    </a:ext>
                  </a:extLst>
                </p14:cNvPr>
                <p14:cNvContentPartPr/>
                <p14:nvPr/>
              </p14:nvContentPartPr>
              <p14:xfrm>
                <a:off x="8726670" y="3352847"/>
                <a:ext cx="1562400" cy="139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6C8ED8-1852-4865-8E09-22C5FD6EBB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18030" y="3343847"/>
                  <a:ext cx="1580040" cy="15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953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19059E-7C73-4EA4-B96A-C1C1B7DFF31C}"/>
                  </a:ext>
                </a:extLst>
              </p14:cNvPr>
              <p14:cNvContentPartPr/>
              <p14:nvPr/>
            </p14:nvContentPartPr>
            <p14:xfrm>
              <a:off x="3230160" y="2765760"/>
              <a:ext cx="41760" cy="1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19059E-7C73-4EA4-B96A-C1C1B7DFF3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1160" y="2756760"/>
                <a:ext cx="59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B50918-67B8-4CBE-85A3-4D62DDF3FD0C}"/>
                  </a:ext>
                </a:extLst>
              </p14:cNvPr>
              <p14:cNvContentPartPr/>
              <p14:nvPr/>
            </p14:nvContentPartPr>
            <p14:xfrm>
              <a:off x="1631760" y="1666680"/>
              <a:ext cx="7920" cy="3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B50918-67B8-4CBE-85A3-4D62DDF3FD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2760" y="1657680"/>
                <a:ext cx="25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EAD74193-7C57-4DC8-BA57-675631D8809E}"/>
              </a:ext>
            </a:extLst>
          </p:cNvPr>
          <p:cNvGrpSpPr/>
          <p:nvPr/>
        </p:nvGrpSpPr>
        <p:grpSpPr>
          <a:xfrm>
            <a:off x="36240" y="288960"/>
            <a:ext cx="9332640" cy="6639480"/>
            <a:chOff x="36240" y="288960"/>
            <a:chExt cx="9332640" cy="66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2D5D3A-B1AA-45EA-AD39-B4F33E927195}"/>
                    </a:ext>
                  </a:extLst>
                </p14:cNvPr>
                <p14:cNvContentPartPr/>
                <p14:nvPr/>
              </p14:nvContentPartPr>
              <p14:xfrm>
                <a:off x="712320" y="2811480"/>
                <a:ext cx="5040" cy="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2D5D3A-B1AA-45EA-AD39-B4F33E9271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3320" y="2802480"/>
                  <a:ext cx="22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F7C458-5FFB-46FE-AA97-36D08B9084E0}"/>
                    </a:ext>
                  </a:extLst>
                </p14:cNvPr>
                <p14:cNvContentPartPr/>
                <p14:nvPr/>
              </p14:nvContentPartPr>
              <p14:xfrm>
                <a:off x="1235760" y="2190480"/>
                <a:ext cx="360" cy="1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F7C458-5FFB-46FE-AA97-36D08B9084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7120" y="218184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48E4FC-633A-49B5-B741-3C526FB86C43}"/>
                    </a:ext>
                  </a:extLst>
                </p14:cNvPr>
                <p14:cNvContentPartPr/>
                <p14:nvPr/>
              </p14:nvContentPartPr>
              <p14:xfrm>
                <a:off x="36240" y="805920"/>
                <a:ext cx="371520" cy="51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48E4FC-633A-49B5-B741-3C526FB86C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600" y="797280"/>
                  <a:ext cx="389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DADE97-2594-44FD-B02D-4D5DD47FE1EF}"/>
                    </a:ext>
                  </a:extLst>
                </p14:cNvPr>
                <p14:cNvContentPartPr/>
                <p14:nvPr/>
              </p14:nvContentPartPr>
              <p14:xfrm>
                <a:off x="279600" y="607200"/>
                <a:ext cx="22500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DADE97-2594-44FD-B02D-4D5DD47FE1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600" y="598200"/>
                  <a:ext cx="2426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4A3AD5-81AC-47F0-9EE6-B01A3DC877AA}"/>
                    </a:ext>
                  </a:extLst>
                </p14:cNvPr>
                <p14:cNvContentPartPr/>
                <p14:nvPr/>
              </p14:nvContentPartPr>
              <p14:xfrm>
                <a:off x="786120" y="601440"/>
                <a:ext cx="249840" cy="34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4A3AD5-81AC-47F0-9EE6-B01A3DC877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480" y="592440"/>
                  <a:ext cx="2674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DCA54D-D689-4788-AA75-20A30FC438DD}"/>
                    </a:ext>
                  </a:extLst>
                </p14:cNvPr>
                <p14:cNvContentPartPr/>
                <p14:nvPr/>
              </p14:nvContentPartPr>
              <p14:xfrm>
                <a:off x="1135680" y="704400"/>
                <a:ext cx="219240" cy="404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DCA54D-D689-4788-AA75-20A30FC438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6680" y="695400"/>
                  <a:ext cx="2368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5888D2-BEBA-47BC-920F-6671B6AE1FB1}"/>
                    </a:ext>
                  </a:extLst>
                </p14:cNvPr>
                <p14:cNvContentPartPr/>
                <p14:nvPr/>
              </p14:nvContentPartPr>
              <p14:xfrm>
                <a:off x="1503960" y="849120"/>
                <a:ext cx="360" cy="1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5888D2-BEBA-47BC-920F-6671B6AE1F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94960" y="840120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152C67-4BCF-4326-BABC-89E6DB50660F}"/>
                    </a:ext>
                  </a:extLst>
                </p14:cNvPr>
                <p14:cNvContentPartPr/>
                <p14:nvPr/>
              </p14:nvContentPartPr>
              <p14:xfrm>
                <a:off x="1777200" y="556440"/>
                <a:ext cx="319680" cy="74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152C67-4BCF-4326-BABC-89E6DB5066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8560" y="547800"/>
                  <a:ext cx="3373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5B93AB-B791-4B4A-9A7C-A3288ABE449C}"/>
                    </a:ext>
                  </a:extLst>
                </p14:cNvPr>
                <p14:cNvContentPartPr/>
                <p14:nvPr/>
              </p14:nvContentPartPr>
              <p14:xfrm>
                <a:off x="2169240" y="749040"/>
                <a:ext cx="76716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5B93AB-B791-4B4A-9A7C-A3288ABE44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0240" y="740400"/>
                  <a:ext cx="784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B83781-368E-4FAE-9ECD-24FC5DCFF1DE}"/>
                    </a:ext>
                  </a:extLst>
                </p14:cNvPr>
                <p14:cNvContentPartPr/>
                <p14:nvPr/>
              </p14:nvContentPartPr>
              <p14:xfrm>
                <a:off x="3542640" y="655080"/>
                <a:ext cx="713520" cy="10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B83781-368E-4FAE-9ECD-24FC5DCFF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4000" y="646080"/>
                  <a:ext cx="731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C1FD49-D80F-4465-904C-2A9C0B688D93}"/>
                    </a:ext>
                  </a:extLst>
                </p14:cNvPr>
                <p14:cNvContentPartPr/>
                <p14:nvPr/>
              </p14:nvContentPartPr>
              <p14:xfrm>
                <a:off x="4119000" y="456360"/>
                <a:ext cx="153720" cy="39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C1FD49-D80F-4465-904C-2A9C0B688D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0360" y="447360"/>
                  <a:ext cx="171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5DCAEA-66C9-4955-8B2C-4014CC582ACA}"/>
                    </a:ext>
                  </a:extLst>
                </p14:cNvPr>
                <p14:cNvContentPartPr/>
                <p14:nvPr/>
              </p14:nvContentPartPr>
              <p14:xfrm>
                <a:off x="4675920" y="565800"/>
                <a:ext cx="546840" cy="200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5DCAEA-66C9-4955-8B2C-4014CC582A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6920" y="557160"/>
                  <a:ext cx="564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EFCA06-0347-445F-BEB9-8FEB0E90BE13}"/>
                    </a:ext>
                  </a:extLst>
                </p14:cNvPr>
                <p14:cNvContentPartPr/>
                <p14:nvPr/>
              </p14:nvContentPartPr>
              <p14:xfrm>
                <a:off x="5326080" y="743640"/>
                <a:ext cx="32760" cy="5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EFCA06-0347-445F-BEB9-8FEB0E90BE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7080" y="735000"/>
                  <a:ext cx="50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C0EB2B-3962-4748-B285-8F4028EF0256}"/>
                    </a:ext>
                  </a:extLst>
                </p14:cNvPr>
                <p14:cNvContentPartPr/>
                <p14:nvPr/>
              </p14:nvContentPartPr>
              <p14:xfrm>
                <a:off x="5540640" y="346920"/>
                <a:ext cx="607320" cy="131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C0EB2B-3962-4748-B285-8F4028EF02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32000" y="338280"/>
                  <a:ext cx="62496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B91DDE-58EE-4F96-A84E-8892983C6632}"/>
                    </a:ext>
                  </a:extLst>
                </p14:cNvPr>
                <p14:cNvContentPartPr/>
                <p14:nvPr/>
              </p14:nvContentPartPr>
              <p14:xfrm>
                <a:off x="6465480" y="410280"/>
                <a:ext cx="583920" cy="55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B91DDE-58EE-4F96-A84E-8892983C66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6480" y="401280"/>
                  <a:ext cx="6015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33D0BF-9959-446D-8AC1-2EB438B8C287}"/>
                    </a:ext>
                  </a:extLst>
                </p14:cNvPr>
                <p14:cNvContentPartPr/>
                <p14:nvPr/>
              </p14:nvContentPartPr>
              <p14:xfrm>
                <a:off x="7108800" y="288960"/>
                <a:ext cx="1220400" cy="61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33D0BF-9959-446D-8AC1-2EB438B8C2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00160" y="279960"/>
                  <a:ext cx="12380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362774-70A3-4E59-B336-B68DB3C9AF5E}"/>
                    </a:ext>
                  </a:extLst>
                </p14:cNvPr>
                <p14:cNvContentPartPr/>
                <p14:nvPr/>
              </p14:nvContentPartPr>
              <p14:xfrm>
                <a:off x="8514960" y="524760"/>
                <a:ext cx="548640" cy="43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362774-70A3-4E59-B336-B68DB3C9AF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06320" y="515760"/>
                  <a:ext cx="5662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4BDFFC-7760-427C-AE3B-BC2F705E7C1B}"/>
                    </a:ext>
                  </a:extLst>
                </p14:cNvPr>
                <p14:cNvContentPartPr/>
                <p14:nvPr/>
              </p14:nvContentPartPr>
              <p14:xfrm>
                <a:off x="161160" y="2266800"/>
                <a:ext cx="597960" cy="6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4BDFFC-7760-427C-AE3B-BC2F705E7C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2160" y="2257800"/>
                  <a:ext cx="615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0AC2E7-8BCF-464A-92F0-88928B188FFC}"/>
                    </a:ext>
                  </a:extLst>
                </p14:cNvPr>
                <p14:cNvContentPartPr/>
                <p14:nvPr/>
              </p14:nvContentPartPr>
              <p14:xfrm>
                <a:off x="663000" y="2143320"/>
                <a:ext cx="105840" cy="38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0AC2E7-8BCF-464A-92F0-88928B188F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360" y="2134680"/>
                  <a:ext cx="1234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3EDF79-B29A-4817-B6C6-E0FF3BDCA367}"/>
                    </a:ext>
                  </a:extLst>
                </p14:cNvPr>
                <p14:cNvContentPartPr/>
                <p14:nvPr/>
              </p14:nvContentPartPr>
              <p14:xfrm>
                <a:off x="999960" y="2277600"/>
                <a:ext cx="524880" cy="198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A3EDF79-B29A-4817-B6C6-E0FF3BDCA3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1320" y="2268960"/>
                  <a:ext cx="542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42B8ED-6364-48F0-8C68-494BDE4CAB94}"/>
                    </a:ext>
                  </a:extLst>
                </p14:cNvPr>
                <p14:cNvContentPartPr/>
                <p14:nvPr/>
              </p14:nvContentPartPr>
              <p14:xfrm>
                <a:off x="1753440" y="247452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42B8ED-6364-48F0-8C68-494BDE4CAB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44440" y="2465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182AC4-68A7-4263-976D-F2FD63455FC9}"/>
                    </a:ext>
                  </a:extLst>
                </p14:cNvPr>
                <p14:cNvContentPartPr/>
                <p14:nvPr/>
              </p14:nvContentPartPr>
              <p14:xfrm>
                <a:off x="2252400" y="2049000"/>
                <a:ext cx="623160" cy="116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182AC4-68A7-4263-976D-F2FD63455F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3400" y="2040000"/>
                  <a:ext cx="640800" cy="11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2B30-9AE5-4E90-A730-EA4C72C57CD0}"/>
                    </a:ext>
                  </a:extLst>
                </p14:cNvPr>
                <p14:cNvContentPartPr/>
                <p14:nvPr/>
              </p14:nvContentPartPr>
              <p14:xfrm>
                <a:off x="3227280" y="2060160"/>
                <a:ext cx="348480" cy="426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2B30-9AE5-4E90-A730-EA4C72C57C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18640" y="2051520"/>
                  <a:ext cx="366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805024-B993-4604-86A5-C0A48B944566}"/>
                    </a:ext>
                  </a:extLst>
                </p14:cNvPr>
                <p14:cNvContentPartPr/>
                <p14:nvPr/>
              </p14:nvContentPartPr>
              <p14:xfrm>
                <a:off x="3662520" y="2203440"/>
                <a:ext cx="311760" cy="225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805024-B993-4604-86A5-C0A48B9445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53880" y="2194800"/>
                  <a:ext cx="329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9955AF-CB2B-4918-8380-79FD631B377C}"/>
                    </a:ext>
                  </a:extLst>
                </p14:cNvPr>
                <p14:cNvContentPartPr/>
                <p14:nvPr/>
              </p14:nvContentPartPr>
              <p14:xfrm>
                <a:off x="4002000" y="2004360"/>
                <a:ext cx="135360" cy="444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9955AF-CB2B-4918-8380-79FD631B37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93360" y="1995720"/>
                  <a:ext cx="153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FBCE0D-601E-4ED2-89C8-B03B651E7A3D}"/>
                    </a:ext>
                  </a:extLst>
                </p14:cNvPr>
                <p14:cNvContentPartPr/>
                <p14:nvPr/>
              </p14:nvContentPartPr>
              <p14:xfrm>
                <a:off x="4282440" y="2164200"/>
                <a:ext cx="1034640" cy="25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FBCE0D-601E-4ED2-89C8-B03B651E7A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73800" y="2155560"/>
                  <a:ext cx="1052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DAA51F-ABBA-47CB-B9DC-C50B315C5254}"/>
                    </a:ext>
                  </a:extLst>
                </p14:cNvPr>
                <p14:cNvContentPartPr/>
                <p14:nvPr/>
              </p14:nvContentPartPr>
              <p14:xfrm>
                <a:off x="5209080" y="1905000"/>
                <a:ext cx="3600" cy="7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DAA51F-ABBA-47CB-B9DC-C50B315C52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00080" y="1896360"/>
                  <a:ext cx="21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B20DD46-2E8B-46E2-87B0-948E2F1DB79B}"/>
                    </a:ext>
                  </a:extLst>
                </p14:cNvPr>
                <p14:cNvContentPartPr/>
                <p14:nvPr/>
              </p14:nvContentPartPr>
              <p14:xfrm>
                <a:off x="5370720" y="2123880"/>
                <a:ext cx="558360" cy="47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B20DD46-2E8B-46E2-87B0-948E2F1DB7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1720" y="2115240"/>
                  <a:ext cx="576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D56859-7E20-45C6-A9A9-E150D1DB6D34}"/>
                    </a:ext>
                  </a:extLst>
                </p14:cNvPr>
                <p14:cNvContentPartPr/>
                <p14:nvPr/>
              </p14:nvContentPartPr>
              <p14:xfrm>
                <a:off x="519720" y="4531200"/>
                <a:ext cx="553320" cy="66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D56859-7E20-45C6-A9A9-E150D1DB6D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1080" y="4522560"/>
                  <a:ext cx="570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36673B-559F-405A-82DC-6FD568E8AA59}"/>
                    </a:ext>
                  </a:extLst>
                </p14:cNvPr>
                <p14:cNvContentPartPr/>
                <p14:nvPr/>
              </p14:nvContentPartPr>
              <p14:xfrm>
                <a:off x="835440" y="4183440"/>
                <a:ext cx="280080" cy="73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36673B-559F-405A-82DC-6FD568E8AA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800" y="4174800"/>
                  <a:ext cx="29772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A449EA-528B-4C97-ADD6-64C711A545D2}"/>
                    </a:ext>
                  </a:extLst>
                </p14:cNvPr>
                <p14:cNvContentPartPr/>
                <p14:nvPr/>
              </p14:nvContentPartPr>
              <p14:xfrm>
                <a:off x="282840" y="4602840"/>
                <a:ext cx="49320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A449EA-528B-4C97-ADD6-64C711A545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3840" y="4593840"/>
                  <a:ext cx="510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DE2784-23FA-4A92-9A62-63164250AEBB}"/>
                    </a:ext>
                  </a:extLst>
                </p14:cNvPr>
                <p14:cNvContentPartPr/>
                <p14:nvPr/>
              </p14:nvContentPartPr>
              <p14:xfrm>
                <a:off x="348000" y="4698960"/>
                <a:ext cx="597240" cy="30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DE2784-23FA-4A92-9A62-63164250A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9360" y="4690320"/>
                  <a:ext cx="614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112F6C-A67F-4F42-8C62-9DB94C4D7744}"/>
                    </a:ext>
                  </a:extLst>
                </p14:cNvPr>
                <p14:cNvContentPartPr/>
                <p14:nvPr/>
              </p14:nvContentPartPr>
              <p14:xfrm>
                <a:off x="1545360" y="4671240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112F6C-A67F-4F42-8C62-9DB94C4D77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36720" y="466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38956F-A0C2-44C1-9E00-F3A57D5CAAF8}"/>
                    </a:ext>
                  </a:extLst>
                </p14:cNvPr>
                <p14:cNvContentPartPr/>
                <p14:nvPr/>
              </p14:nvContentPartPr>
              <p14:xfrm>
                <a:off x="1303800" y="4468920"/>
                <a:ext cx="464400" cy="293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38956F-A0C2-44C1-9E00-F3A57D5CAAF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94800" y="4460280"/>
                  <a:ext cx="482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A5F4ED-CD01-488F-9CD6-296E2799DD95}"/>
                    </a:ext>
                  </a:extLst>
                </p14:cNvPr>
                <p14:cNvContentPartPr/>
                <p14:nvPr/>
              </p14:nvContentPartPr>
              <p14:xfrm>
                <a:off x="1992120" y="4689240"/>
                <a:ext cx="360" cy="28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A5F4ED-CD01-488F-9CD6-296E2799DD9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83120" y="4680600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309B7D-2D35-4F24-B39E-7754BCCF2B0A}"/>
                    </a:ext>
                  </a:extLst>
                </p14:cNvPr>
                <p14:cNvContentPartPr/>
                <p14:nvPr/>
              </p14:nvContentPartPr>
              <p14:xfrm>
                <a:off x="2239080" y="4307640"/>
                <a:ext cx="483120" cy="1291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309B7D-2D35-4F24-B39E-7754BCCF2B0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30080" y="4298640"/>
                  <a:ext cx="500760" cy="13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1D5B7E-01D8-405A-A1C0-0414DBBAC13F}"/>
                    </a:ext>
                  </a:extLst>
                </p14:cNvPr>
                <p14:cNvContentPartPr/>
                <p14:nvPr/>
              </p14:nvContentPartPr>
              <p14:xfrm>
                <a:off x="2916240" y="4464600"/>
                <a:ext cx="218520" cy="29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1D5B7E-01D8-405A-A1C0-0414DBBAC1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07240" y="4455960"/>
                  <a:ext cx="236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3430B9-9841-46CD-B99C-70A3143AC9E1}"/>
                    </a:ext>
                  </a:extLst>
                </p14:cNvPr>
                <p14:cNvContentPartPr/>
                <p14:nvPr/>
              </p14:nvContentPartPr>
              <p14:xfrm>
                <a:off x="3298200" y="4220160"/>
                <a:ext cx="1120680" cy="525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3430B9-9841-46CD-B99C-70A3143AC9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89200" y="4211520"/>
                  <a:ext cx="11383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F7AE70-ADE9-4BD8-AE23-A5D9310559A6}"/>
                    </a:ext>
                  </a:extLst>
                </p14:cNvPr>
                <p14:cNvContentPartPr/>
                <p14:nvPr/>
              </p14:nvContentPartPr>
              <p14:xfrm>
                <a:off x="4527960" y="4200000"/>
                <a:ext cx="308880" cy="618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F7AE70-ADE9-4BD8-AE23-A5D9310559A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19320" y="4191360"/>
                  <a:ext cx="32652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AD499D-8764-4E05-8613-23ADB46723B2}"/>
                    </a:ext>
                  </a:extLst>
                </p14:cNvPr>
                <p14:cNvContentPartPr/>
                <p14:nvPr/>
              </p14:nvContentPartPr>
              <p14:xfrm>
                <a:off x="421440" y="5885160"/>
                <a:ext cx="400680" cy="9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AD499D-8764-4E05-8613-23ADB46723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2440" y="5876520"/>
                  <a:ext cx="418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4620AF-51A8-47B1-A746-0751094FFA20}"/>
                    </a:ext>
                  </a:extLst>
                </p14:cNvPr>
                <p14:cNvContentPartPr/>
                <p14:nvPr/>
              </p14:nvContentPartPr>
              <p14:xfrm>
                <a:off x="829320" y="5617680"/>
                <a:ext cx="204120" cy="45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4620AF-51A8-47B1-A746-0751094FFA2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0680" y="5609040"/>
                  <a:ext cx="2217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65B1F6-6724-46A4-9971-BC0CE1400C68}"/>
                    </a:ext>
                  </a:extLst>
                </p14:cNvPr>
                <p14:cNvContentPartPr/>
                <p14:nvPr/>
              </p14:nvContentPartPr>
              <p14:xfrm>
                <a:off x="1402080" y="5856000"/>
                <a:ext cx="436320" cy="20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65B1F6-6724-46A4-9971-BC0CE1400C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93440" y="5847360"/>
                  <a:ext cx="453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3B5E7A-327B-43F6-9072-BC4214960BA1}"/>
                    </a:ext>
                  </a:extLst>
                </p14:cNvPr>
                <p14:cNvContentPartPr/>
                <p14:nvPr/>
              </p14:nvContentPartPr>
              <p14:xfrm>
                <a:off x="1967280" y="6044640"/>
                <a:ext cx="619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3B5E7A-327B-43F6-9072-BC4214960B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58640" y="6036000"/>
                  <a:ext cx="7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A918FB-6207-4302-90E7-91F057183E85}"/>
                    </a:ext>
                  </a:extLst>
                </p14:cNvPr>
                <p14:cNvContentPartPr/>
                <p14:nvPr/>
              </p14:nvContentPartPr>
              <p14:xfrm>
                <a:off x="2146920" y="5661600"/>
                <a:ext cx="607320" cy="126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A918FB-6207-4302-90E7-91F057183E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37920" y="5652960"/>
                  <a:ext cx="6249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36E0DBF-8AC3-4482-A981-946C00AF3F08}"/>
                    </a:ext>
                  </a:extLst>
                </p14:cNvPr>
                <p14:cNvContentPartPr/>
                <p14:nvPr/>
              </p14:nvContentPartPr>
              <p14:xfrm>
                <a:off x="2951880" y="5662320"/>
                <a:ext cx="663840" cy="66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36E0DBF-8AC3-4482-A981-946C00AF3F0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42880" y="5653320"/>
                  <a:ext cx="6814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8FFFBC-C37D-4BA7-9A5B-188FCC9BA98B}"/>
                    </a:ext>
                  </a:extLst>
                </p14:cNvPr>
                <p14:cNvContentPartPr/>
                <p14:nvPr/>
              </p14:nvContentPartPr>
              <p14:xfrm>
                <a:off x="3621120" y="5677440"/>
                <a:ext cx="162720" cy="352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8FFFBC-C37D-4BA7-9A5B-188FCC9BA98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12480" y="5668800"/>
                  <a:ext cx="180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9A7F8C2-668D-49E2-B7EE-F9F3287F34C9}"/>
                    </a:ext>
                  </a:extLst>
                </p14:cNvPr>
                <p14:cNvContentPartPr/>
                <p14:nvPr/>
              </p14:nvContentPartPr>
              <p14:xfrm>
                <a:off x="4006320" y="5663040"/>
                <a:ext cx="1226160" cy="736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9A7F8C2-668D-49E2-B7EE-F9F3287F34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97320" y="5654040"/>
                  <a:ext cx="124380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79FDCD-028A-4F11-A660-4DE2546AAB52}"/>
                    </a:ext>
                  </a:extLst>
                </p14:cNvPr>
                <p14:cNvContentPartPr/>
                <p14:nvPr/>
              </p14:nvContentPartPr>
              <p14:xfrm>
                <a:off x="5381520" y="5663760"/>
                <a:ext cx="202320" cy="28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79FDCD-028A-4F11-A660-4DE2546AAB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72520" y="5654760"/>
                  <a:ext cx="219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7C4644-954B-413C-BD88-866A4C310F8E}"/>
                    </a:ext>
                  </a:extLst>
                </p14:cNvPr>
                <p14:cNvContentPartPr/>
                <p14:nvPr/>
              </p14:nvContentPartPr>
              <p14:xfrm>
                <a:off x="5688960" y="5448840"/>
                <a:ext cx="1291320" cy="983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7C4644-954B-413C-BD88-866A4C310F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80320" y="5439840"/>
                  <a:ext cx="130896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FC3A06-549F-4FA0-8E70-CCC8ECF680DC}"/>
                    </a:ext>
                  </a:extLst>
                </p14:cNvPr>
                <p14:cNvContentPartPr/>
                <p14:nvPr/>
              </p14:nvContentPartPr>
              <p14:xfrm>
                <a:off x="6549000" y="1082400"/>
                <a:ext cx="2108520" cy="4111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FC3A06-549F-4FA0-8E70-CCC8ECF680D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40000" y="1073400"/>
                  <a:ext cx="2126160" cy="41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60529E-0CD8-4766-A5B9-E519EE8FE729}"/>
                    </a:ext>
                  </a:extLst>
                </p14:cNvPr>
                <p14:cNvContentPartPr/>
                <p14:nvPr/>
              </p14:nvContentPartPr>
              <p14:xfrm>
                <a:off x="7286280" y="2550840"/>
                <a:ext cx="160560" cy="36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860529E-0CD8-4766-A5B9-E519EE8FE7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77640" y="2542200"/>
                  <a:ext cx="1782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42DAD8-96D6-4625-B438-912489E1E68E}"/>
                    </a:ext>
                  </a:extLst>
                </p14:cNvPr>
                <p14:cNvContentPartPr/>
                <p14:nvPr/>
              </p14:nvContentPartPr>
              <p14:xfrm>
                <a:off x="7418760" y="2463720"/>
                <a:ext cx="286920" cy="43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42DAD8-96D6-4625-B438-912489E1E68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09760" y="2454720"/>
                  <a:ext cx="304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A42D0A-38E5-441C-8705-6439796E1F7C}"/>
                    </a:ext>
                  </a:extLst>
                </p14:cNvPr>
                <p14:cNvContentPartPr/>
                <p14:nvPr/>
              </p14:nvContentPartPr>
              <p14:xfrm>
                <a:off x="7608120" y="2549040"/>
                <a:ext cx="428040" cy="534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A42D0A-38E5-441C-8705-6439796E1F7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99480" y="2540400"/>
                  <a:ext cx="44568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B1C18E-88E8-48BF-BF6F-15C9E2FE6F3D}"/>
                    </a:ext>
                  </a:extLst>
                </p14:cNvPr>
                <p14:cNvContentPartPr/>
                <p14:nvPr/>
              </p14:nvContentPartPr>
              <p14:xfrm>
                <a:off x="8340720" y="1055400"/>
                <a:ext cx="475200" cy="186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B1C18E-88E8-48BF-BF6F-15C9E2FE6F3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1720" y="1046760"/>
                  <a:ext cx="492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44B788-243D-4351-BBC8-EC87E55FEA97}"/>
                    </a:ext>
                  </a:extLst>
                </p14:cNvPr>
                <p14:cNvContentPartPr/>
                <p14:nvPr/>
              </p14:nvContentPartPr>
              <p14:xfrm>
                <a:off x="6936720" y="4895880"/>
                <a:ext cx="360000" cy="81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44B788-243D-4351-BBC8-EC87E55FEA9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28080" y="4886880"/>
                  <a:ext cx="37764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D33F250-3676-4A76-8AFD-D31058F8D148}"/>
                    </a:ext>
                  </a:extLst>
                </p14:cNvPr>
                <p14:cNvContentPartPr/>
                <p14:nvPr/>
              </p14:nvContentPartPr>
              <p14:xfrm>
                <a:off x="8449800" y="3036840"/>
                <a:ext cx="623160" cy="161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D33F250-3676-4A76-8AFD-D31058F8D1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40800" y="3028200"/>
                  <a:ext cx="640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4D0D57-7AAC-4FA5-98FF-C31E2BA08E79}"/>
                    </a:ext>
                  </a:extLst>
                </p14:cNvPr>
                <p14:cNvContentPartPr/>
                <p14:nvPr/>
              </p14:nvContentPartPr>
              <p14:xfrm>
                <a:off x="8971080" y="2973480"/>
                <a:ext cx="397800" cy="770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4D0D57-7AAC-4FA5-98FF-C31E2BA08E7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62080" y="2964840"/>
                  <a:ext cx="415440" cy="7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601726-B0D9-413F-AD62-F71B0520F07A}"/>
              </a:ext>
            </a:extLst>
          </p:cNvPr>
          <p:cNvGrpSpPr/>
          <p:nvPr/>
        </p:nvGrpSpPr>
        <p:grpSpPr>
          <a:xfrm>
            <a:off x="9877920" y="2769000"/>
            <a:ext cx="1404720" cy="832680"/>
            <a:chOff x="9877920" y="2769000"/>
            <a:chExt cx="1404720" cy="83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338B9E-BB24-4812-9966-D12D8D8606D6}"/>
                    </a:ext>
                  </a:extLst>
                </p14:cNvPr>
                <p14:cNvContentPartPr/>
                <p14:nvPr/>
              </p14:nvContentPartPr>
              <p14:xfrm>
                <a:off x="9877920" y="2896080"/>
                <a:ext cx="35640" cy="47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338B9E-BB24-4812-9966-D12D8D8606D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69280" y="2887080"/>
                  <a:ext cx="532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81548C5-10CE-4EEE-A9B7-A583D85FFA7D}"/>
                    </a:ext>
                  </a:extLst>
                </p14:cNvPr>
                <p14:cNvContentPartPr/>
                <p14:nvPr/>
              </p14:nvContentPartPr>
              <p14:xfrm>
                <a:off x="9910320" y="2769000"/>
                <a:ext cx="212040" cy="324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81548C5-10CE-4EEE-A9B7-A583D85FFA7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901320" y="2760360"/>
                  <a:ext cx="229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AFABED-3B5B-43A8-9CE8-34FBDD6A173F}"/>
                    </a:ext>
                  </a:extLst>
                </p14:cNvPr>
                <p14:cNvContentPartPr/>
                <p14:nvPr/>
              </p14:nvContentPartPr>
              <p14:xfrm>
                <a:off x="10394160" y="2814000"/>
                <a:ext cx="280080" cy="35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AFABED-3B5B-43A8-9CE8-34FBDD6A173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85520" y="2805000"/>
                  <a:ext cx="297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3A32DD-462E-4D05-8B9D-78ABE8B2C00B}"/>
                    </a:ext>
                  </a:extLst>
                </p14:cNvPr>
                <p14:cNvContentPartPr/>
                <p14:nvPr/>
              </p14:nvContentPartPr>
              <p14:xfrm>
                <a:off x="10930920" y="2791680"/>
                <a:ext cx="253080" cy="449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3A32DD-462E-4D05-8B9D-78ABE8B2C00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22280" y="2783040"/>
                  <a:ext cx="270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8AD2269-B954-494E-9057-A100187B68A3}"/>
                    </a:ext>
                  </a:extLst>
                </p14:cNvPr>
                <p14:cNvContentPartPr/>
                <p14:nvPr/>
              </p14:nvContentPartPr>
              <p14:xfrm>
                <a:off x="11008320" y="3009480"/>
                <a:ext cx="274320" cy="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8AD2269-B954-494E-9057-A100187B68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99680" y="3000840"/>
                  <a:ext cx="29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E1C12B4-924B-4FEE-99FC-612F77BB27CC}"/>
                    </a:ext>
                  </a:extLst>
                </p14:cNvPr>
                <p14:cNvContentPartPr/>
                <p14:nvPr/>
              </p14:nvContentPartPr>
              <p14:xfrm>
                <a:off x="9952080" y="3343560"/>
                <a:ext cx="1147680" cy="132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E1C12B4-924B-4FEE-99FC-612F77BB27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43080" y="3334920"/>
                  <a:ext cx="1165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DE5BA09-1513-4AED-BD2C-28135B00D39D}"/>
                    </a:ext>
                  </a:extLst>
                </p14:cNvPr>
                <p14:cNvContentPartPr/>
                <p14:nvPr/>
              </p14:nvContentPartPr>
              <p14:xfrm>
                <a:off x="9996720" y="3490440"/>
                <a:ext cx="1103760" cy="111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DE5BA09-1513-4AED-BD2C-28135B00D39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87720" y="3481800"/>
                  <a:ext cx="112140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7D72C67-1994-4A49-91E2-08E8017E8BE9}"/>
              </a:ext>
            </a:extLst>
          </p:cNvPr>
          <p:cNvGrpSpPr/>
          <p:nvPr/>
        </p:nvGrpSpPr>
        <p:grpSpPr>
          <a:xfrm>
            <a:off x="9463920" y="5452800"/>
            <a:ext cx="508320" cy="396720"/>
            <a:chOff x="9463920" y="5452800"/>
            <a:chExt cx="50832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090C8C-3784-4B9B-A388-AF6E4344432D}"/>
                    </a:ext>
                  </a:extLst>
                </p14:cNvPr>
                <p14:cNvContentPartPr/>
                <p14:nvPr/>
              </p14:nvContentPartPr>
              <p14:xfrm>
                <a:off x="9463920" y="5452800"/>
                <a:ext cx="345240" cy="23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090C8C-3784-4B9B-A388-AF6E434443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54920" y="5443800"/>
                  <a:ext cx="362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B3DB4E-DF38-449B-80DD-FA372D983A3E}"/>
                    </a:ext>
                  </a:extLst>
                </p14:cNvPr>
                <p14:cNvContentPartPr/>
                <p14:nvPr/>
              </p14:nvContentPartPr>
              <p14:xfrm>
                <a:off x="9735000" y="5592480"/>
                <a:ext cx="237240" cy="25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B3DB4E-DF38-449B-80DD-FA372D983A3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26000" y="5583840"/>
                  <a:ext cx="254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2618B7E-417B-4279-944D-73C6336982D7}"/>
              </a:ext>
            </a:extLst>
          </p:cNvPr>
          <p:cNvGrpSpPr/>
          <p:nvPr/>
        </p:nvGrpSpPr>
        <p:grpSpPr>
          <a:xfrm>
            <a:off x="9419280" y="6024480"/>
            <a:ext cx="861120" cy="763920"/>
            <a:chOff x="9419280" y="6024480"/>
            <a:chExt cx="861120" cy="76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D5F159D-A27B-4108-8A6F-B17CB8267CD0}"/>
                    </a:ext>
                  </a:extLst>
                </p14:cNvPr>
                <p14:cNvContentPartPr/>
                <p14:nvPr/>
              </p14:nvContentPartPr>
              <p14:xfrm>
                <a:off x="9419280" y="6024480"/>
                <a:ext cx="261720" cy="14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D5F159D-A27B-4108-8A6F-B17CB8267CD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10280" y="6015480"/>
                  <a:ext cx="27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8BB142-2C67-4070-BFCD-E2DB6B2119C1}"/>
                    </a:ext>
                  </a:extLst>
                </p14:cNvPr>
                <p14:cNvContentPartPr/>
                <p14:nvPr/>
              </p14:nvContentPartPr>
              <p14:xfrm>
                <a:off x="9827880" y="6204120"/>
                <a:ext cx="126360" cy="264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8BB142-2C67-4070-BFCD-E2DB6B2119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19240" y="6195120"/>
                  <a:ext cx="144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A8BC37-DEF3-43B6-B50B-6C67073B5177}"/>
                    </a:ext>
                  </a:extLst>
                </p14:cNvPr>
                <p14:cNvContentPartPr/>
                <p14:nvPr/>
              </p14:nvContentPartPr>
              <p14:xfrm>
                <a:off x="9499200" y="6479880"/>
                <a:ext cx="351360" cy="216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A8BC37-DEF3-43B6-B50B-6C67073B517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90560" y="6470880"/>
                  <a:ext cx="369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CB2F65-3E75-45B4-A9AB-608BC2E3E3E0}"/>
                    </a:ext>
                  </a:extLst>
                </p14:cNvPr>
                <p14:cNvContentPartPr/>
                <p14:nvPr/>
              </p14:nvContentPartPr>
              <p14:xfrm>
                <a:off x="9868920" y="6616320"/>
                <a:ext cx="151200" cy="17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CB2F65-3E75-45B4-A9AB-608BC2E3E3E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59920" y="6607320"/>
                  <a:ext cx="168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DB6CD3B-2654-46BD-83BE-60EDB9E5C7BF}"/>
                    </a:ext>
                  </a:extLst>
                </p14:cNvPr>
                <p14:cNvContentPartPr/>
                <p14:nvPr/>
              </p14:nvContentPartPr>
              <p14:xfrm>
                <a:off x="9987360" y="6528480"/>
                <a:ext cx="293040" cy="9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DB6CD3B-2654-46BD-83BE-60EDB9E5C7B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78720" y="6519480"/>
                  <a:ext cx="310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AE0282-D1D1-4607-80BA-507D19948FDD}"/>
              </a:ext>
            </a:extLst>
          </p:cNvPr>
          <p:cNvGrpSpPr/>
          <p:nvPr/>
        </p:nvGrpSpPr>
        <p:grpSpPr>
          <a:xfrm>
            <a:off x="9339720" y="4033680"/>
            <a:ext cx="706320" cy="1156320"/>
            <a:chOff x="9339720" y="4033680"/>
            <a:chExt cx="70632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816FF8-F980-4D76-ADF2-A1AD21686F5D}"/>
                    </a:ext>
                  </a:extLst>
                </p14:cNvPr>
                <p14:cNvContentPartPr/>
                <p14:nvPr/>
              </p14:nvContentPartPr>
              <p14:xfrm>
                <a:off x="9537720" y="4033680"/>
                <a:ext cx="239760" cy="293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816FF8-F980-4D76-ADF2-A1AD21686F5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28720" y="4025040"/>
                  <a:ext cx="257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1E74A7F-F334-4010-8F03-DF38DAC2F62A}"/>
                    </a:ext>
                  </a:extLst>
                </p14:cNvPr>
                <p14:cNvContentPartPr/>
                <p14:nvPr/>
              </p14:nvContentPartPr>
              <p14:xfrm>
                <a:off x="9796560" y="4250040"/>
                <a:ext cx="106560" cy="31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1E74A7F-F334-4010-8F03-DF38DAC2F62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87560" y="4241040"/>
                  <a:ext cx="124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98E4786-03FF-4EE3-99E9-4445AEBB9666}"/>
                    </a:ext>
                  </a:extLst>
                </p14:cNvPr>
                <p14:cNvContentPartPr/>
                <p14:nvPr/>
              </p14:nvContentPartPr>
              <p14:xfrm>
                <a:off x="9440520" y="4777440"/>
                <a:ext cx="268200" cy="199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8E4786-03FF-4EE3-99E9-4445AEBB966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31880" y="4768440"/>
                  <a:ext cx="285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8E969E-0D0A-4D5B-801E-CA4D974FB551}"/>
                    </a:ext>
                  </a:extLst>
                </p14:cNvPr>
                <p14:cNvContentPartPr/>
                <p14:nvPr/>
              </p14:nvContentPartPr>
              <p14:xfrm>
                <a:off x="9816360" y="4940880"/>
                <a:ext cx="229680" cy="24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8E969E-0D0A-4D5B-801E-CA4D974FB5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807720" y="4931880"/>
                  <a:ext cx="247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7BBA66-0812-4BFF-9499-B1FE2544BC52}"/>
                    </a:ext>
                  </a:extLst>
                </p14:cNvPr>
                <p14:cNvContentPartPr/>
                <p14:nvPr/>
              </p14:nvContentPartPr>
              <p14:xfrm>
                <a:off x="9339720" y="4478640"/>
                <a:ext cx="420120" cy="10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7BBA66-0812-4BFF-9499-B1FE2544BC5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31080" y="4470000"/>
                  <a:ext cx="43776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240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EEDCA-00D6-4C58-B8DA-CFAFEB2D47D4}"/>
              </a:ext>
            </a:extLst>
          </p:cNvPr>
          <p:cNvGrpSpPr/>
          <p:nvPr/>
        </p:nvGrpSpPr>
        <p:grpSpPr>
          <a:xfrm>
            <a:off x="593910" y="752927"/>
            <a:ext cx="6522480" cy="4356000"/>
            <a:chOff x="593910" y="752927"/>
            <a:chExt cx="6522480" cy="43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CF6EE82-5469-47A7-823B-A5DB2778E652}"/>
                    </a:ext>
                  </a:extLst>
                </p14:cNvPr>
                <p14:cNvContentPartPr/>
                <p14:nvPr/>
              </p14:nvContentPartPr>
              <p14:xfrm>
                <a:off x="2667510" y="781367"/>
                <a:ext cx="514800" cy="4327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CF6EE82-5469-47A7-823B-A5DB2778E6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8510" y="772727"/>
                  <a:ext cx="532440" cy="43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6950F79-4A05-4828-AAB4-16E5A40C461C}"/>
                    </a:ext>
                  </a:extLst>
                </p14:cNvPr>
                <p14:cNvContentPartPr/>
                <p14:nvPr/>
              </p14:nvContentPartPr>
              <p14:xfrm>
                <a:off x="593910" y="3065567"/>
                <a:ext cx="315720" cy="249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6950F79-4A05-4828-AAB4-16E5A40C46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4910" y="3056927"/>
                  <a:ext cx="333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3D0C1D-A412-4FBB-B0E4-1789D8EDA72A}"/>
                    </a:ext>
                  </a:extLst>
                </p14:cNvPr>
                <p14:cNvContentPartPr/>
                <p14:nvPr/>
              </p14:nvContentPartPr>
              <p14:xfrm>
                <a:off x="821790" y="3134687"/>
                <a:ext cx="6139440" cy="153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3D0C1D-A412-4FBB-B0E4-1789D8EDA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150" y="3125687"/>
                  <a:ext cx="6157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39CFE4-0A01-4158-B386-A74364516C4C}"/>
                    </a:ext>
                  </a:extLst>
                </p14:cNvPr>
                <p14:cNvContentPartPr/>
                <p14:nvPr/>
              </p14:nvContentPartPr>
              <p14:xfrm>
                <a:off x="6585030" y="3099047"/>
                <a:ext cx="531360" cy="348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39CFE4-0A01-4158-B386-A74364516C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6030" y="3090407"/>
                  <a:ext cx="549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0D2E3F-976D-466F-B003-416B459D88F7}"/>
                    </a:ext>
                  </a:extLst>
                </p14:cNvPr>
                <p14:cNvContentPartPr/>
                <p14:nvPr/>
              </p14:nvContentPartPr>
              <p14:xfrm>
                <a:off x="2957310" y="752927"/>
                <a:ext cx="412920" cy="199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0D2E3F-976D-466F-B003-416B459D88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8310" y="743927"/>
                  <a:ext cx="430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AF3D37-1E40-4A2C-89ED-90645A957DEB}"/>
                    </a:ext>
                  </a:extLst>
                </p14:cNvPr>
                <p14:cNvContentPartPr/>
                <p14:nvPr/>
              </p14:nvContentPartPr>
              <p14:xfrm>
                <a:off x="2078550" y="2662727"/>
                <a:ext cx="137520" cy="200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AF3D37-1E40-4A2C-89ED-90645A957D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910" y="2654087"/>
                  <a:ext cx="155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B27F18-6976-400B-B9CA-12DBC48AF862}"/>
                    </a:ext>
                  </a:extLst>
                </p14:cNvPr>
                <p14:cNvContentPartPr/>
                <p14:nvPr/>
              </p14:nvContentPartPr>
              <p14:xfrm>
                <a:off x="2016630" y="2700887"/>
                <a:ext cx="262440" cy="14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B27F18-6976-400B-B9CA-12DBC48AF8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07990" y="2692247"/>
                  <a:ext cx="280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FF1000-9CE4-41D8-9F33-99F1CD5E6A70}"/>
                    </a:ext>
                  </a:extLst>
                </p14:cNvPr>
                <p14:cNvContentPartPr/>
                <p14:nvPr/>
              </p14:nvContentPartPr>
              <p14:xfrm>
                <a:off x="2591190" y="2664887"/>
                <a:ext cx="128160" cy="239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FF1000-9CE4-41D8-9F33-99F1CD5E6A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2190" y="2655887"/>
                  <a:ext cx="145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448A0D-7EBC-4183-86F0-C6BC9B7C28D9}"/>
                    </a:ext>
                  </a:extLst>
                </p14:cNvPr>
                <p14:cNvContentPartPr/>
                <p14:nvPr/>
              </p14:nvContentPartPr>
              <p14:xfrm>
                <a:off x="2597310" y="2709167"/>
                <a:ext cx="189000" cy="10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448A0D-7EBC-4183-86F0-C6BC9B7C2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8670" y="2700527"/>
                  <a:ext cx="206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8E7197-8A32-4F3D-97E5-CBDDEE6CE426}"/>
                    </a:ext>
                  </a:extLst>
                </p14:cNvPr>
                <p14:cNvContentPartPr/>
                <p14:nvPr/>
              </p14:nvContentPartPr>
              <p14:xfrm>
                <a:off x="3339630" y="2464367"/>
                <a:ext cx="141480" cy="244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8E7197-8A32-4F3D-97E5-CBDDEE6CE4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0990" y="2455367"/>
                  <a:ext cx="159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6F0A4C-527D-4B72-AE69-FDEFCF33974D}"/>
                    </a:ext>
                  </a:extLst>
                </p14:cNvPr>
                <p14:cNvContentPartPr/>
                <p14:nvPr/>
              </p14:nvContentPartPr>
              <p14:xfrm>
                <a:off x="3283110" y="2473727"/>
                <a:ext cx="254160" cy="140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6F0A4C-527D-4B72-AE69-FDEFCF3397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4110" y="2464727"/>
                  <a:ext cx="27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422041-E75C-42A2-AFB3-90FB5DA8092C}"/>
                    </a:ext>
                  </a:extLst>
                </p14:cNvPr>
                <p14:cNvContentPartPr/>
                <p14:nvPr/>
              </p14:nvContentPartPr>
              <p14:xfrm>
                <a:off x="3770910" y="2066927"/>
                <a:ext cx="260280" cy="291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422041-E75C-42A2-AFB3-90FB5DA809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1910" y="2058287"/>
                  <a:ext cx="277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E6D6EF-B64F-4CD7-8970-201C76022408}"/>
                    </a:ext>
                  </a:extLst>
                </p14:cNvPr>
                <p14:cNvContentPartPr/>
                <p14:nvPr/>
              </p14:nvContentPartPr>
              <p14:xfrm>
                <a:off x="3991590" y="2546087"/>
                <a:ext cx="267480" cy="309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E6D6EF-B64F-4CD7-8970-201C760224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2590" y="2537087"/>
                  <a:ext cx="285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82FDBA-E5CD-4D04-BF4F-32D15958DE08}"/>
                    </a:ext>
                  </a:extLst>
                </p14:cNvPr>
                <p14:cNvContentPartPr/>
                <p14:nvPr/>
              </p14:nvContentPartPr>
              <p14:xfrm>
                <a:off x="3939030" y="2672087"/>
                <a:ext cx="254160" cy="18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82FDBA-E5CD-4D04-BF4F-32D15958DE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0030" y="2663447"/>
                  <a:ext cx="271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69246B-FFD2-4608-9AFF-33BB33C192F2}"/>
                    </a:ext>
                  </a:extLst>
                </p14:cNvPr>
                <p14:cNvContentPartPr/>
                <p14:nvPr/>
              </p14:nvContentPartPr>
              <p14:xfrm>
                <a:off x="2069190" y="3463007"/>
                <a:ext cx="183960" cy="29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69246B-FFD2-4608-9AFF-33BB33C192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60550" y="3454007"/>
                  <a:ext cx="201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800D43-AF2F-44A3-9849-22F8A40EC7A6}"/>
                    </a:ext>
                  </a:extLst>
                </p14:cNvPr>
                <p14:cNvContentPartPr/>
                <p14:nvPr/>
              </p14:nvContentPartPr>
              <p14:xfrm>
                <a:off x="2114550" y="3569567"/>
                <a:ext cx="395280" cy="8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800D43-AF2F-44A3-9849-22F8A40EC7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05910" y="3560927"/>
                  <a:ext cx="412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CFC8AF-4CF1-4FF8-9D0D-6765291E775A}"/>
                    </a:ext>
                  </a:extLst>
                </p14:cNvPr>
                <p14:cNvContentPartPr/>
                <p14:nvPr/>
              </p14:nvContentPartPr>
              <p14:xfrm>
                <a:off x="3408030" y="3243767"/>
                <a:ext cx="223200" cy="20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CFC8AF-4CF1-4FF8-9D0D-6765291E77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9030" y="3235127"/>
                  <a:ext cx="240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56E53D-98C9-4322-B45A-FF1B0401528C}"/>
                    </a:ext>
                  </a:extLst>
                </p14:cNvPr>
                <p14:cNvContentPartPr/>
                <p14:nvPr/>
              </p14:nvContentPartPr>
              <p14:xfrm>
                <a:off x="3351150" y="3334847"/>
                <a:ext cx="231480" cy="85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56E53D-98C9-4322-B45A-FF1B040152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42150" y="3325847"/>
                  <a:ext cx="249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825336-D770-4485-9FCE-4438DE36022D}"/>
                    </a:ext>
                  </a:extLst>
                </p14:cNvPr>
                <p14:cNvContentPartPr/>
                <p14:nvPr/>
              </p14:nvContentPartPr>
              <p14:xfrm>
                <a:off x="3492270" y="2836607"/>
                <a:ext cx="134280" cy="146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825336-D770-4485-9FCE-4438DE3602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3630" y="2827607"/>
                  <a:ext cx="151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3E5CA0-E6C7-40DA-81AE-FB6031645975}"/>
                    </a:ext>
                  </a:extLst>
                </p14:cNvPr>
                <p14:cNvContentPartPr/>
                <p14:nvPr/>
              </p14:nvContentPartPr>
              <p14:xfrm>
                <a:off x="3509910" y="2847767"/>
                <a:ext cx="235440" cy="133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3E5CA0-E6C7-40DA-81AE-FB60316459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01270" y="2838767"/>
                  <a:ext cx="25308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04AEA2-9A7E-43AF-BAC7-AA401589638C}"/>
                  </a:ext>
                </a:extLst>
              </p14:cNvPr>
              <p14:cNvContentPartPr/>
              <p14:nvPr/>
            </p14:nvContentPartPr>
            <p14:xfrm>
              <a:off x="1133910" y="1108607"/>
              <a:ext cx="5048280" cy="3151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04AEA2-9A7E-43AF-BAC7-AA401589638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5270" y="1099607"/>
                <a:ext cx="5065920" cy="31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B54957A-0440-4685-8475-006D9BD02DE6}"/>
                  </a:ext>
                </a:extLst>
              </p14:cNvPr>
              <p14:cNvContentPartPr/>
              <p14:nvPr/>
            </p14:nvContentPartPr>
            <p14:xfrm>
              <a:off x="3718710" y="2608367"/>
              <a:ext cx="101160" cy="82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B54957A-0440-4685-8475-006D9BD02D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9710" y="2599727"/>
                <a:ext cx="1188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FF5905-1C69-4CBB-AB87-B0E12015CC31}"/>
                  </a:ext>
                </a:extLst>
              </p14:cNvPr>
              <p14:cNvContentPartPr/>
              <p14:nvPr/>
            </p14:nvContentPartPr>
            <p14:xfrm>
              <a:off x="3696750" y="2611967"/>
              <a:ext cx="127080" cy="137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FF5905-1C69-4CBB-AB87-B0E12015CC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87750" y="2602967"/>
                <a:ext cx="1447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B43B0CB-8303-4EC8-A4C4-FA3C36BE54EF}"/>
              </a:ext>
            </a:extLst>
          </p:cNvPr>
          <p:cNvGrpSpPr/>
          <p:nvPr/>
        </p:nvGrpSpPr>
        <p:grpSpPr>
          <a:xfrm>
            <a:off x="15030" y="4095887"/>
            <a:ext cx="1235880" cy="1036440"/>
            <a:chOff x="15030" y="4095887"/>
            <a:chExt cx="1235880" cy="10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087F4D-B607-490E-9873-CEAE79E0C5D4}"/>
                    </a:ext>
                  </a:extLst>
                </p14:cNvPr>
                <p14:cNvContentPartPr/>
                <p14:nvPr/>
              </p14:nvContentPartPr>
              <p14:xfrm>
                <a:off x="1125630" y="4095887"/>
                <a:ext cx="125280" cy="169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087F4D-B607-490E-9873-CEAE79E0C5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6630" y="4086887"/>
                  <a:ext cx="142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745532-48BC-4E22-A6E8-BD3254F94683}"/>
                    </a:ext>
                  </a:extLst>
                </p14:cNvPr>
                <p14:cNvContentPartPr/>
                <p14:nvPr/>
              </p14:nvContentPartPr>
              <p14:xfrm>
                <a:off x="60390" y="4256447"/>
                <a:ext cx="1070280" cy="817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745532-48BC-4E22-A6E8-BD3254F946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750" y="4247447"/>
                  <a:ext cx="108792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59C0F4-80D0-4CCA-B489-18750E11131D}"/>
                    </a:ext>
                  </a:extLst>
                </p14:cNvPr>
                <p14:cNvContentPartPr/>
                <p14:nvPr/>
              </p14:nvContentPartPr>
              <p14:xfrm>
                <a:off x="15030" y="4815167"/>
                <a:ext cx="354960" cy="317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59C0F4-80D0-4CCA-B489-18750E1113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90" y="4806167"/>
                  <a:ext cx="3726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CC84F6C-5259-40F8-908B-B9B37EB9D0D1}"/>
              </a:ext>
            </a:extLst>
          </p:cNvPr>
          <p:cNvGrpSpPr/>
          <p:nvPr/>
        </p:nvGrpSpPr>
        <p:grpSpPr>
          <a:xfrm>
            <a:off x="2125710" y="2216687"/>
            <a:ext cx="2492640" cy="2612520"/>
            <a:chOff x="2125710" y="2216687"/>
            <a:chExt cx="2492640" cy="261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AE28F7-B060-4743-9D6D-351062AFB66B}"/>
                    </a:ext>
                  </a:extLst>
                </p14:cNvPr>
                <p14:cNvContentPartPr/>
                <p14:nvPr/>
              </p14:nvContentPartPr>
              <p14:xfrm>
                <a:off x="3914190" y="2216687"/>
                <a:ext cx="96840" cy="263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AE28F7-B060-4743-9D6D-351062AFB6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05190" y="2208047"/>
                  <a:ext cx="114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F88A24-BA97-4636-BD67-0299822F251C}"/>
                    </a:ext>
                  </a:extLst>
                </p14:cNvPr>
                <p14:cNvContentPartPr/>
                <p14:nvPr/>
              </p14:nvContentPartPr>
              <p14:xfrm>
                <a:off x="3906990" y="2525927"/>
                <a:ext cx="216000" cy="22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F88A24-BA97-4636-BD67-0299822F25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7990" y="2516927"/>
                  <a:ext cx="23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78ED8A-FD76-46CF-BA46-B42336CC14E9}"/>
                    </a:ext>
                  </a:extLst>
                </p14:cNvPr>
                <p14:cNvContentPartPr/>
                <p14:nvPr/>
              </p14:nvContentPartPr>
              <p14:xfrm>
                <a:off x="3450150" y="2578487"/>
                <a:ext cx="134280" cy="165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78ED8A-FD76-46CF-BA46-B42336CC14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1150" y="2569487"/>
                  <a:ext cx="15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B8E397-66BC-4081-9171-C85F333879AC}"/>
                    </a:ext>
                  </a:extLst>
                </p14:cNvPr>
                <p14:cNvContentPartPr/>
                <p14:nvPr/>
              </p14:nvContentPartPr>
              <p14:xfrm>
                <a:off x="3533670" y="2707007"/>
                <a:ext cx="70560" cy="16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B8E397-66BC-4081-9171-C85F333879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24670" y="2698367"/>
                  <a:ext cx="88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7A46DF-5737-4076-A3CD-55D8F49BB4C4}"/>
                    </a:ext>
                  </a:extLst>
                </p14:cNvPr>
                <p14:cNvContentPartPr/>
                <p14:nvPr/>
              </p14:nvContentPartPr>
              <p14:xfrm>
                <a:off x="3227310" y="2978447"/>
                <a:ext cx="229320" cy="300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7A46DF-5737-4076-A3CD-55D8F49BB4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8670" y="2969447"/>
                  <a:ext cx="246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461777-D00A-47A3-B529-DB3165B787B8}"/>
                    </a:ext>
                  </a:extLst>
                </p14:cNvPr>
                <p14:cNvContentPartPr/>
                <p14:nvPr/>
              </p14:nvContentPartPr>
              <p14:xfrm>
                <a:off x="2753910" y="2802407"/>
                <a:ext cx="207360" cy="325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461777-D00A-47A3-B529-DB3165B787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45270" y="2793767"/>
                  <a:ext cx="2250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855DC0-E86E-4864-ACEF-DDBADFFFDC98}"/>
                    </a:ext>
                  </a:extLst>
                </p14:cNvPr>
                <p14:cNvContentPartPr/>
                <p14:nvPr/>
              </p14:nvContentPartPr>
              <p14:xfrm>
                <a:off x="2225070" y="2856767"/>
                <a:ext cx="338400" cy="42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855DC0-E86E-4864-ACEF-DDBADFFFDC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16070" y="2848127"/>
                  <a:ext cx="356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382522-E3B1-45E9-8D47-CEEA1A4D980C}"/>
                    </a:ext>
                  </a:extLst>
                </p14:cNvPr>
                <p14:cNvContentPartPr/>
                <p14:nvPr/>
              </p14:nvContentPartPr>
              <p14:xfrm>
                <a:off x="2125710" y="3453647"/>
                <a:ext cx="95040" cy="77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382522-E3B1-45E9-8D47-CEEA1A4D98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17070" y="3444647"/>
                  <a:ext cx="112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BFD892-A865-4775-97F2-617A13A2A6E5}"/>
                    </a:ext>
                  </a:extLst>
                </p14:cNvPr>
                <p14:cNvContentPartPr/>
                <p14:nvPr/>
              </p14:nvContentPartPr>
              <p14:xfrm>
                <a:off x="2305710" y="3131807"/>
                <a:ext cx="2312640" cy="1198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BFD892-A865-4775-97F2-617A13A2A6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97070" y="3122807"/>
                  <a:ext cx="233028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861436-294C-4D79-82B0-2C7C11CB6F7C}"/>
                    </a:ext>
                  </a:extLst>
                </p14:cNvPr>
                <p14:cNvContentPartPr/>
                <p14:nvPr/>
              </p14:nvContentPartPr>
              <p14:xfrm>
                <a:off x="3747150" y="3758927"/>
                <a:ext cx="671040" cy="1070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861436-294C-4D79-82B0-2C7C11CB6F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38150" y="3750287"/>
                  <a:ext cx="688680" cy="10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40DEDC-CDD2-40E4-B0A8-0ED9AA76BFF2}"/>
              </a:ext>
            </a:extLst>
          </p:cNvPr>
          <p:cNvGrpSpPr/>
          <p:nvPr/>
        </p:nvGrpSpPr>
        <p:grpSpPr>
          <a:xfrm>
            <a:off x="4285350" y="5075807"/>
            <a:ext cx="4314960" cy="338040"/>
            <a:chOff x="4285350" y="5075807"/>
            <a:chExt cx="431496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3D4DDD-D190-4E03-B960-A952813EB395}"/>
                    </a:ext>
                  </a:extLst>
                </p14:cNvPr>
                <p14:cNvContentPartPr/>
                <p14:nvPr/>
              </p14:nvContentPartPr>
              <p14:xfrm>
                <a:off x="4285350" y="5156087"/>
                <a:ext cx="383040" cy="247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3D4DDD-D190-4E03-B960-A952813EB3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76710" y="5147447"/>
                  <a:ext cx="400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4FD934-AD5A-4F62-A559-3C47E14B4928}"/>
                    </a:ext>
                  </a:extLst>
                </p14:cNvPr>
                <p14:cNvContentPartPr/>
                <p14:nvPr/>
              </p14:nvContentPartPr>
              <p14:xfrm>
                <a:off x="4642830" y="5212607"/>
                <a:ext cx="191520" cy="129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4FD934-AD5A-4F62-A559-3C47E14B49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34190" y="5203967"/>
                  <a:ext cx="20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01D5C0-DE26-46E6-BE71-E4508D1AD636}"/>
                    </a:ext>
                  </a:extLst>
                </p14:cNvPr>
                <p14:cNvContentPartPr/>
                <p14:nvPr/>
              </p14:nvContentPartPr>
              <p14:xfrm>
                <a:off x="4909230" y="5203967"/>
                <a:ext cx="115920" cy="142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01D5C0-DE26-46E6-BE71-E4508D1AD6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0590" y="5194967"/>
                  <a:ext cx="133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0DABC2-64B1-4DCB-8963-D71A170FE8D6}"/>
                    </a:ext>
                  </a:extLst>
                </p14:cNvPr>
                <p14:cNvContentPartPr/>
                <p14:nvPr/>
              </p14:nvContentPartPr>
              <p14:xfrm>
                <a:off x="4949550" y="5206847"/>
                <a:ext cx="247680" cy="13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0DABC2-64B1-4DCB-8963-D71A170FE8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40550" y="5197847"/>
                  <a:ext cx="265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F5CEEC-C87A-4AFA-B069-99DF33892E24}"/>
                    </a:ext>
                  </a:extLst>
                </p14:cNvPr>
                <p14:cNvContentPartPr/>
                <p14:nvPr/>
              </p14:nvContentPartPr>
              <p14:xfrm>
                <a:off x="5219550" y="5075807"/>
                <a:ext cx="8640" cy="16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F5CEEC-C87A-4AFA-B069-99DF33892E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10910" y="5067167"/>
                  <a:ext cx="26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A1D9E42-E742-4033-9CE0-B3E10DC71AB4}"/>
                    </a:ext>
                  </a:extLst>
                </p14:cNvPr>
                <p14:cNvContentPartPr/>
                <p14:nvPr/>
              </p14:nvContentPartPr>
              <p14:xfrm>
                <a:off x="5458950" y="5206847"/>
                <a:ext cx="591480" cy="185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A1D9E42-E742-4033-9CE0-B3E10DC71A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49950" y="5197847"/>
                  <a:ext cx="609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773A9F-9154-48B1-8047-6A14140742E2}"/>
                    </a:ext>
                  </a:extLst>
                </p14:cNvPr>
                <p14:cNvContentPartPr/>
                <p14:nvPr/>
              </p14:nvContentPartPr>
              <p14:xfrm>
                <a:off x="6158070" y="5212607"/>
                <a:ext cx="245880" cy="124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773A9F-9154-48B1-8047-6A14140742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49070" y="5203607"/>
                  <a:ext cx="26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808A1F7-B5DF-40C5-A911-DE7A35597986}"/>
                    </a:ext>
                  </a:extLst>
                </p14:cNvPr>
                <p14:cNvContentPartPr/>
                <p14:nvPr/>
              </p14:nvContentPartPr>
              <p14:xfrm>
                <a:off x="6653070" y="5209367"/>
                <a:ext cx="103320" cy="194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808A1F7-B5DF-40C5-A911-DE7A355979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4430" y="5200727"/>
                  <a:ext cx="120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3E33E62-EB98-4EB9-ACF2-32386561E9CC}"/>
                    </a:ext>
                  </a:extLst>
                </p14:cNvPr>
                <p14:cNvContentPartPr/>
                <p14:nvPr/>
              </p14:nvContentPartPr>
              <p14:xfrm>
                <a:off x="6862950" y="5202887"/>
                <a:ext cx="440280" cy="173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3E33E62-EB98-4EB9-ACF2-32386561E9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4310" y="5194247"/>
                  <a:ext cx="457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EFB0B4-B285-4D7B-966C-8E96AFFFC2D7}"/>
                    </a:ext>
                  </a:extLst>
                </p14:cNvPr>
                <p14:cNvContentPartPr/>
                <p14:nvPr/>
              </p14:nvContentPartPr>
              <p14:xfrm>
                <a:off x="7249230" y="5110007"/>
                <a:ext cx="9720" cy="3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EFB0B4-B285-4D7B-966C-8E96AFFFC2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0230" y="5101367"/>
                  <a:ext cx="2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EA0F64-5DAD-4E7E-B7AF-C0573F2EFB90}"/>
                    </a:ext>
                  </a:extLst>
                </p14:cNvPr>
                <p14:cNvContentPartPr/>
                <p14:nvPr/>
              </p14:nvContentPartPr>
              <p14:xfrm>
                <a:off x="7533630" y="5206127"/>
                <a:ext cx="280800" cy="207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EA0F64-5DAD-4E7E-B7AF-C0573F2EFB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24990" y="5197127"/>
                  <a:ext cx="298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FEBE39-8AC4-4AED-A5AD-F6667B60F1E6}"/>
                    </a:ext>
                  </a:extLst>
                </p14:cNvPr>
                <p14:cNvContentPartPr/>
                <p14:nvPr/>
              </p14:nvContentPartPr>
              <p14:xfrm>
                <a:off x="7901190" y="5219807"/>
                <a:ext cx="699120" cy="173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FEBE39-8AC4-4AED-A5AD-F6667B60F1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92190" y="5210807"/>
                  <a:ext cx="71676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0848E6-EFBE-4A8E-BB5F-ADBBCB09623C}"/>
              </a:ext>
            </a:extLst>
          </p:cNvPr>
          <p:cNvGrpSpPr/>
          <p:nvPr/>
        </p:nvGrpSpPr>
        <p:grpSpPr>
          <a:xfrm>
            <a:off x="409950" y="442607"/>
            <a:ext cx="689040" cy="571320"/>
            <a:chOff x="409950" y="442607"/>
            <a:chExt cx="68904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04484E2-B804-4829-8F24-608C417D1EEA}"/>
                    </a:ext>
                  </a:extLst>
                </p14:cNvPr>
                <p14:cNvContentPartPr/>
                <p14:nvPr/>
              </p14:nvContentPartPr>
              <p14:xfrm>
                <a:off x="409950" y="478247"/>
                <a:ext cx="316080" cy="291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04484E2-B804-4829-8F24-608C417D1E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950" y="469607"/>
                  <a:ext cx="333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58E5AC-F99F-4CAA-BD1E-990F7F5662B5}"/>
                    </a:ext>
                  </a:extLst>
                </p14:cNvPr>
                <p14:cNvContentPartPr/>
                <p14:nvPr/>
              </p14:nvContentPartPr>
              <p14:xfrm>
                <a:off x="808110" y="442607"/>
                <a:ext cx="236520" cy="261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58E5AC-F99F-4CAA-BD1E-990F7F5662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9470" y="433967"/>
                  <a:ext cx="254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31EFBEB-35DA-4054-9DA0-6F54B6DDA6A8}"/>
                    </a:ext>
                  </a:extLst>
                </p14:cNvPr>
                <p14:cNvContentPartPr/>
                <p14:nvPr/>
              </p14:nvContentPartPr>
              <p14:xfrm>
                <a:off x="525510" y="860567"/>
                <a:ext cx="529200" cy="90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31EFBEB-35DA-4054-9DA0-6F54B6DDA6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6870" y="851927"/>
                  <a:ext cx="546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B97BCDB-FFCE-49E2-A341-4BE5DEB19F15}"/>
                    </a:ext>
                  </a:extLst>
                </p14:cNvPr>
                <p14:cNvContentPartPr/>
                <p14:nvPr/>
              </p14:nvContentPartPr>
              <p14:xfrm>
                <a:off x="549270" y="900167"/>
                <a:ext cx="549720" cy="113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B97BCDB-FFCE-49E2-A341-4BE5DEB19F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630" y="891527"/>
                  <a:ext cx="5673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028CCF9-0D9F-47A1-A984-5D948506F86B}"/>
              </a:ext>
            </a:extLst>
          </p:cNvPr>
          <p:cNvGrpSpPr/>
          <p:nvPr/>
        </p:nvGrpSpPr>
        <p:grpSpPr>
          <a:xfrm>
            <a:off x="1382670" y="299327"/>
            <a:ext cx="1392120" cy="276120"/>
            <a:chOff x="1382670" y="299327"/>
            <a:chExt cx="13921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419577-0D5B-45E5-8C00-DC6B7F282D6A}"/>
                    </a:ext>
                  </a:extLst>
                </p14:cNvPr>
                <p14:cNvContentPartPr/>
                <p14:nvPr/>
              </p14:nvContentPartPr>
              <p14:xfrm>
                <a:off x="1382670" y="491207"/>
                <a:ext cx="345960" cy="36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419577-0D5B-45E5-8C00-DC6B7F282D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3670" y="482567"/>
                  <a:ext cx="363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CDB456-0AE6-41EF-BF3D-0B44A108CFB9}"/>
                    </a:ext>
                  </a:extLst>
                </p14:cNvPr>
                <p14:cNvContentPartPr/>
                <p14:nvPr/>
              </p14:nvContentPartPr>
              <p14:xfrm>
                <a:off x="1807470" y="299327"/>
                <a:ext cx="167400" cy="223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CDB456-0AE6-41EF-BF3D-0B44A108CF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98470" y="290327"/>
                  <a:ext cx="185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FC2A20-FE09-48FD-BE58-408D8383F111}"/>
                    </a:ext>
                  </a:extLst>
                </p14:cNvPr>
                <p14:cNvContentPartPr/>
                <p14:nvPr/>
              </p14:nvContentPartPr>
              <p14:xfrm>
                <a:off x="2210670" y="388247"/>
                <a:ext cx="39600" cy="17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FC2A20-FE09-48FD-BE58-408D8383F1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01670" y="379607"/>
                  <a:ext cx="57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B74CAA2-2FB1-4A9D-ABE6-070D91ACF60C}"/>
                    </a:ext>
                  </a:extLst>
                </p14:cNvPr>
                <p14:cNvContentPartPr/>
                <p14:nvPr/>
              </p14:nvContentPartPr>
              <p14:xfrm>
                <a:off x="2501550" y="319487"/>
                <a:ext cx="273240" cy="255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B74CAA2-2FB1-4A9D-ABE6-070D91ACF6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92550" y="310487"/>
                  <a:ext cx="2908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A9AFA6E-4221-4FA5-9DF8-1BC07A1E2DD4}"/>
              </a:ext>
            </a:extLst>
          </p:cNvPr>
          <p:cNvGrpSpPr/>
          <p:nvPr/>
        </p:nvGrpSpPr>
        <p:grpSpPr>
          <a:xfrm>
            <a:off x="9469350" y="3641927"/>
            <a:ext cx="2471760" cy="1373400"/>
            <a:chOff x="9469350" y="3641927"/>
            <a:chExt cx="2471760" cy="13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D5642C-4157-4F3F-B03B-12578BB6E25E}"/>
                    </a:ext>
                  </a:extLst>
                </p14:cNvPr>
                <p14:cNvContentPartPr/>
                <p14:nvPr/>
              </p14:nvContentPartPr>
              <p14:xfrm>
                <a:off x="9489870" y="3691247"/>
                <a:ext cx="43560" cy="238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D5642C-4157-4F3F-B03B-12578BB6E2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81230" y="3682247"/>
                  <a:ext cx="61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98B1F47-DAFD-4FB0-B279-6F08ADA9593F}"/>
                    </a:ext>
                  </a:extLst>
                </p14:cNvPr>
                <p14:cNvContentPartPr/>
                <p14:nvPr/>
              </p14:nvContentPartPr>
              <p14:xfrm>
                <a:off x="9604350" y="3737327"/>
                <a:ext cx="164520" cy="177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98B1F47-DAFD-4FB0-B279-6F08ADA959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95710" y="3728327"/>
                  <a:ext cx="182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4D82DD-F003-46D8-B04F-FFBEDD6C1011}"/>
                    </a:ext>
                  </a:extLst>
                </p14:cNvPr>
                <p14:cNvContentPartPr/>
                <p14:nvPr/>
              </p14:nvContentPartPr>
              <p14:xfrm>
                <a:off x="9868230" y="3762527"/>
                <a:ext cx="244800" cy="160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4D82DD-F003-46D8-B04F-FFBEDD6C101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59230" y="3753887"/>
                  <a:ext cx="262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1603AB-F466-4C1C-94B2-1F8844DCDE1B}"/>
                    </a:ext>
                  </a:extLst>
                </p14:cNvPr>
                <p14:cNvContentPartPr/>
                <p14:nvPr/>
              </p14:nvContentPartPr>
              <p14:xfrm>
                <a:off x="9935550" y="3720767"/>
                <a:ext cx="653040" cy="230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1603AB-F466-4C1C-94B2-1F8844DCDE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26550" y="3711767"/>
                  <a:ext cx="670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55B0D3-8E49-4FCD-9ABC-0414C60D2252}"/>
                    </a:ext>
                  </a:extLst>
                </p14:cNvPr>
                <p14:cNvContentPartPr/>
                <p14:nvPr/>
              </p14:nvContentPartPr>
              <p14:xfrm>
                <a:off x="10850310" y="3641927"/>
                <a:ext cx="284760" cy="287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55B0D3-8E49-4FCD-9ABC-0414C60D22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41310" y="3633287"/>
                  <a:ext cx="302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2788550-B55C-4286-9CC7-693F728061B5}"/>
                    </a:ext>
                  </a:extLst>
                </p14:cNvPr>
                <p14:cNvContentPartPr/>
                <p14:nvPr/>
              </p14:nvContentPartPr>
              <p14:xfrm>
                <a:off x="11200230" y="3664967"/>
                <a:ext cx="52200" cy="322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2788550-B55C-4286-9CC7-693F728061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91590" y="3655967"/>
                  <a:ext cx="698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3CB257-03EA-4183-94A4-7FD14F5A376F}"/>
                    </a:ext>
                  </a:extLst>
                </p14:cNvPr>
                <p14:cNvContentPartPr/>
                <p14:nvPr/>
              </p14:nvContentPartPr>
              <p14:xfrm>
                <a:off x="11167830" y="3797807"/>
                <a:ext cx="198360" cy="10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3CB257-03EA-4183-94A4-7FD14F5A37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58830" y="3789167"/>
                  <a:ext cx="216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5E10AA-919C-4410-918B-EA0F05401C28}"/>
                    </a:ext>
                  </a:extLst>
                </p14:cNvPr>
                <p14:cNvContentPartPr/>
                <p14:nvPr/>
              </p14:nvContentPartPr>
              <p14:xfrm>
                <a:off x="11491830" y="3661367"/>
                <a:ext cx="449280" cy="78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5E10AA-919C-4410-918B-EA0F05401C2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83190" y="3652727"/>
                  <a:ext cx="46692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97C7423-B31C-4767-99B7-6761B7959A68}"/>
                    </a:ext>
                  </a:extLst>
                </p14:cNvPr>
                <p14:cNvContentPartPr/>
                <p14:nvPr/>
              </p14:nvContentPartPr>
              <p14:xfrm>
                <a:off x="9469350" y="4445807"/>
                <a:ext cx="20880" cy="181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97C7423-B31C-4767-99B7-6761B7959A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60350" y="4436807"/>
                  <a:ext cx="38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546F57-6963-47B6-BBA3-CA965D1D522E}"/>
                    </a:ext>
                  </a:extLst>
                </p14:cNvPr>
                <p14:cNvContentPartPr/>
                <p14:nvPr/>
              </p14:nvContentPartPr>
              <p14:xfrm>
                <a:off x="9515790" y="4315847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546F57-6963-47B6-BBA3-CA965D1D52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06790" y="43068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6A155E-C9AA-4B1E-8DE3-71E37084A3D2}"/>
                    </a:ext>
                  </a:extLst>
                </p14:cNvPr>
                <p14:cNvContentPartPr/>
                <p14:nvPr/>
              </p14:nvContentPartPr>
              <p14:xfrm>
                <a:off x="9628110" y="4306487"/>
                <a:ext cx="843840" cy="708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6A155E-C9AA-4B1E-8DE3-71E37084A3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19110" y="4297487"/>
                  <a:ext cx="8614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EE7B9E4-82E0-4082-B62E-04027787ED1E}"/>
                    </a:ext>
                  </a:extLst>
                </p14:cNvPr>
                <p14:cNvContentPartPr/>
                <p14:nvPr/>
              </p14:nvContentPartPr>
              <p14:xfrm>
                <a:off x="10583910" y="4404767"/>
                <a:ext cx="551880" cy="257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EE7B9E4-82E0-4082-B62E-04027787ED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75270" y="4396127"/>
                  <a:ext cx="569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F465767-0B4F-4D76-972C-85DC406F4C95}"/>
                    </a:ext>
                  </a:extLst>
                </p14:cNvPr>
                <p14:cNvContentPartPr/>
                <p14:nvPr/>
              </p14:nvContentPartPr>
              <p14:xfrm>
                <a:off x="11113110" y="4518167"/>
                <a:ext cx="115920" cy="187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F465767-0B4F-4D76-972C-85DC406F4C9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04110" y="4509167"/>
                  <a:ext cx="133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DF69C2-EE4B-4F2B-8BF4-914C851C5C20}"/>
                    </a:ext>
                  </a:extLst>
                </p14:cNvPr>
                <p14:cNvContentPartPr/>
                <p14:nvPr/>
              </p14:nvContentPartPr>
              <p14:xfrm>
                <a:off x="11304990" y="4444007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DF69C2-EE4B-4F2B-8BF4-914C851C5C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95990" y="44350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BE8086-C3BC-4FA2-AA96-92E97D0F151E}"/>
                    </a:ext>
                  </a:extLst>
                </p14:cNvPr>
                <p14:cNvContentPartPr/>
                <p14:nvPr/>
              </p14:nvContentPartPr>
              <p14:xfrm>
                <a:off x="11366190" y="4515287"/>
                <a:ext cx="360360" cy="215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BE8086-C3BC-4FA2-AA96-92E97D0F15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57190" y="4506647"/>
                  <a:ext cx="378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9466D3F-952E-4E3D-B55A-A86F227DB3DD}"/>
              </a:ext>
            </a:extLst>
          </p:cNvPr>
          <p:cNvGrpSpPr/>
          <p:nvPr/>
        </p:nvGrpSpPr>
        <p:grpSpPr>
          <a:xfrm>
            <a:off x="360630" y="1223447"/>
            <a:ext cx="743040" cy="245520"/>
            <a:chOff x="360630" y="1223447"/>
            <a:chExt cx="7430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BB9E8C5-66DC-4F99-9187-8369E0F55893}"/>
                    </a:ext>
                  </a:extLst>
                </p14:cNvPr>
                <p14:cNvContentPartPr/>
                <p14:nvPr/>
              </p14:nvContentPartPr>
              <p14:xfrm>
                <a:off x="384390" y="1266287"/>
                <a:ext cx="5400" cy="32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BB9E8C5-66DC-4F99-9187-8369E0F5589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5390" y="1257287"/>
                  <a:ext cx="23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45F0084-C0D9-4DEE-B59E-7C90CBF13B33}"/>
                    </a:ext>
                  </a:extLst>
                </p14:cNvPr>
                <p14:cNvContentPartPr/>
                <p14:nvPr/>
              </p14:nvContentPartPr>
              <p14:xfrm>
                <a:off x="360630" y="1223447"/>
                <a:ext cx="27000" cy="245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45F0084-C0D9-4DEE-B59E-7C90CBF13B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1990" y="1214807"/>
                  <a:ext cx="44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959BA3-A6B2-4BA4-81A6-C8C83DD12F82}"/>
                    </a:ext>
                  </a:extLst>
                </p14:cNvPr>
                <p14:cNvContentPartPr/>
                <p14:nvPr/>
              </p14:nvContentPartPr>
              <p14:xfrm>
                <a:off x="476190" y="1272047"/>
                <a:ext cx="373320" cy="167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959BA3-A6B2-4BA4-81A6-C8C83DD12F8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7190" y="1263407"/>
                  <a:ext cx="390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058059A-3F1C-4317-A763-C43F43455F64}"/>
                    </a:ext>
                  </a:extLst>
                </p14:cNvPr>
                <p14:cNvContentPartPr/>
                <p14:nvPr/>
              </p14:nvContentPartPr>
              <p14:xfrm>
                <a:off x="931950" y="1263407"/>
                <a:ext cx="171720" cy="204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058059A-3F1C-4317-A763-C43F43455F6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2950" y="1254407"/>
                  <a:ext cx="189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39824B-0700-438B-AE98-C3A31B35F44B}"/>
                    </a:ext>
                  </a:extLst>
                </p14:cNvPr>
                <p14:cNvContentPartPr/>
                <p14:nvPr/>
              </p14:nvContentPartPr>
              <p14:xfrm>
                <a:off x="900990" y="1277447"/>
                <a:ext cx="176760" cy="180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39824B-0700-438B-AE98-C3A31B35F44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91990" y="1268447"/>
                  <a:ext cx="1944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420024C-6D69-4301-8C1C-5E48EDA9B999}"/>
              </a:ext>
            </a:extLst>
          </p:cNvPr>
          <p:cNvGrpSpPr/>
          <p:nvPr/>
        </p:nvGrpSpPr>
        <p:grpSpPr>
          <a:xfrm>
            <a:off x="1769670" y="705767"/>
            <a:ext cx="1248120" cy="925200"/>
            <a:chOff x="1769670" y="705767"/>
            <a:chExt cx="124812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17D3609-595C-4E39-98C0-BC716729C0F2}"/>
                    </a:ext>
                  </a:extLst>
                </p14:cNvPr>
                <p14:cNvContentPartPr/>
                <p14:nvPr/>
              </p14:nvContentPartPr>
              <p14:xfrm>
                <a:off x="2187990" y="705767"/>
                <a:ext cx="522720" cy="71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17D3609-595C-4E39-98C0-BC716729C0F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78990" y="697127"/>
                  <a:ext cx="540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FA58F92-2E46-41D3-8783-A023D65B0D7A}"/>
                    </a:ext>
                  </a:extLst>
                </p14:cNvPr>
                <p14:cNvContentPartPr/>
                <p14:nvPr/>
              </p14:nvContentPartPr>
              <p14:xfrm>
                <a:off x="2234430" y="799367"/>
                <a:ext cx="376920" cy="76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FA58F92-2E46-41D3-8783-A023D65B0D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25430" y="790727"/>
                  <a:ext cx="394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D3A42A7-2591-4C69-9E6F-68544BFC6E1E}"/>
                    </a:ext>
                  </a:extLst>
                </p14:cNvPr>
                <p14:cNvContentPartPr/>
                <p14:nvPr/>
              </p14:nvContentPartPr>
              <p14:xfrm>
                <a:off x="2032470" y="1107527"/>
                <a:ext cx="203040" cy="257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D3A42A7-2591-4C69-9E6F-68544BFC6E1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23830" y="1098527"/>
                  <a:ext cx="220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4DCE260-A99B-4E57-9B68-1E6DD83AD2CF}"/>
                    </a:ext>
                  </a:extLst>
                </p14:cNvPr>
                <p14:cNvContentPartPr/>
                <p14:nvPr/>
              </p14:nvContentPartPr>
              <p14:xfrm>
                <a:off x="2288790" y="1136327"/>
                <a:ext cx="181080" cy="177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4DCE260-A99B-4E57-9B68-1E6DD83AD2C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80150" y="1127327"/>
                  <a:ext cx="198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0EA3751-4E2F-4B80-A75C-F740FFFC517C}"/>
                    </a:ext>
                  </a:extLst>
                </p14:cNvPr>
                <p14:cNvContentPartPr/>
                <p14:nvPr/>
              </p14:nvContentPartPr>
              <p14:xfrm>
                <a:off x="2555190" y="1107167"/>
                <a:ext cx="64440" cy="203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0EA3751-4E2F-4B80-A75C-F740FFFC517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46190" y="1098167"/>
                  <a:ext cx="82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EE837A0-0AA5-4964-832F-C7585CB95FD1}"/>
                    </a:ext>
                  </a:extLst>
                </p14:cNvPr>
                <p14:cNvContentPartPr/>
                <p14:nvPr/>
              </p14:nvContentPartPr>
              <p14:xfrm>
                <a:off x="2508750" y="1119407"/>
                <a:ext cx="192240" cy="174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EE837A0-0AA5-4964-832F-C7585CB95FD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99750" y="1110767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935FEF4-6238-4A21-AD1A-28279193369E}"/>
                    </a:ext>
                  </a:extLst>
                </p14:cNvPr>
                <p14:cNvContentPartPr/>
                <p14:nvPr/>
              </p14:nvContentPartPr>
              <p14:xfrm>
                <a:off x="1769670" y="777407"/>
                <a:ext cx="1248120" cy="8535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935FEF4-6238-4A21-AD1A-28279193369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61030" y="768767"/>
                  <a:ext cx="1265760" cy="87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A050F75-5B31-4255-9EB3-D2A17A2E81E8}"/>
              </a:ext>
            </a:extLst>
          </p:cNvPr>
          <p:cNvGrpSpPr/>
          <p:nvPr/>
        </p:nvGrpSpPr>
        <p:grpSpPr>
          <a:xfrm>
            <a:off x="2081070" y="1849847"/>
            <a:ext cx="364320" cy="437760"/>
            <a:chOff x="2081070" y="1849847"/>
            <a:chExt cx="364320" cy="43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8BF244D-5385-4F4F-9556-89DFE2F480CE}"/>
                    </a:ext>
                  </a:extLst>
                </p14:cNvPr>
                <p14:cNvContentPartPr/>
                <p14:nvPr/>
              </p14:nvContentPartPr>
              <p14:xfrm>
                <a:off x="2081070" y="1849847"/>
                <a:ext cx="268920" cy="393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8BF244D-5385-4F4F-9556-89DFE2F480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72430" y="1841207"/>
                  <a:ext cx="286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3426B6D-9822-403F-88A2-1B97221EB19A}"/>
                    </a:ext>
                  </a:extLst>
                </p14:cNvPr>
                <p14:cNvContentPartPr/>
                <p14:nvPr/>
              </p14:nvContentPartPr>
              <p14:xfrm>
                <a:off x="2122830" y="2116247"/>
                <a:ext cx="322560" cy="171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3426B6D-9822-403F-88A2-1B97221EB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14190" y="2107607"/>
                  <a:ext cx="3402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2793AF6-1C31-42E9-A7C9-45AFB667A236}"/>
              </a:ext>
            </a:extLst>
          </p:cNvPr>
          <p:cNvGrpSpPr/>
          <p:nvPr/>
        </p:nvGrpSpPr>
        <p:grpSpPr>
          <a:xfrm>
            <a:off x="5690790" y="495167"/>
            <a:ext cx="7035480" cy="2964960"/>
            <a:chOff x="5690790" y="495167"/>
            <a:chExt cx="7035480" cy="29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295F6F-56C0-49E8-9272-56815333BC0F}"/>
                    </a:ext>
                  </a:extLst>
                </p14:cNvPr>
                <p14:cNvContentPartPr/>
                <p14:nvPr/>
              </p14:nvContentPartPr>
              <p14:xfrm>
                <a:off x="5704470" y="1288607"/>
                <a:ext cx="177120" cy="86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295F6F-56C0-49E8-9272-56815333BC0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695470" y="1279967"/>
                  <a:ext cx="194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578F10-0DD8-4762-878E-0C2B7D1E9802}"/>
                    </a:ext>
                  </a:extLst>
                </p14:cNvPr>
                <p14:cNvContentPartPr/>
                <p14:nvPr/>
              </p14:nvContentPartPr>
              <p14:xfrm>
                <a:off x="5690790" y="1271687"/>
                <a:ext cx="237600" cy="156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578F10-0DD8-4762-878E-0C2B7D1E98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82150" y="1263047"/>
                  <a:ext cx="255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9DAAC6-4B3F-4226-B583-C41DA94A993B}"/>
                    </a:ext>
                  </a:extLst>
                </p14:cNvPr>
                <p14:cNvContentPartPr/>
                <p14:nvPr/>
              </p14:nvContentPartPr>
              <p14:xfrm>
                <a:off x="6073470" y="1090967"/>
                <a:ext cx="217080" cy="16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9DAAC6-4B3F-4226-B583-C41DA94A99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64830" y="1082327"/>
                  <a:ext cx="234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1EE983-F111-4EA0-BABF-70B570EB74B8}"/>
                    </a:ext>
                  </a:extLst>
                </p14:cNvPr>
                <p14:cNvContentPartPr/>
                <p14:nvPr/>
              </p14:nvContentPartPr>
              <p14:xfrm>
                <a:off x="6576750" y="828887"/>
                <a:ext cx="464400" cy="193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1EE983-F111-4EA0-BABF-70B570EB74B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68110" y="819887"/>
                  <a:ext cx="48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BCFD7D-129C-4261-A6C4-1C599C30E59D}"/>
                    </a:ext>
                  </a:extLst>
                </p14:cNvPr>
                <p14:cNvContentPartPr/>
                <p14:nvPr/>
              </p14:nvContentPartPr>
              <p14:xfrm>
                <a:off x="7041870" y="730607"/>
                <a:ext cx="2520" cy="43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BCFD7D-129C-4261-A6C4-1C599C30E5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32870" y="721967"/>
                  <a:ext cx="20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DF24BF-F937-4D94-AD19-3AD4C89E6228}"/>
                    </a:ext>
                  </a:extLst>
                </p14:cNvPr>
                <p14:cNvContentPartPr/>
                <p14:nvPr/>
              </p14:nvContentPartPr>
              <p14:xfrm>
                <a:off x="7131510" y="780287"/>
                <a:ext cx="383760" cy="572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DF24BF-F937-4D94-AD19-3AD4C89E62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22870" y="771287"/>
                  <a:ext cx="40140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1B1703-45A2-4BB6-A69F-70F85B22B2B0}"/>
                    </a:ext>
                  </a:extLst>
                </p14:cNvPr>
                <p14:cNvContentPartPr/>
                <p14:nvPr/>
              </p14:nvContentPartPr>
              <p14:xfrm>
                <a:off x="7575750" y="782807"/>
                <a:ext cx="220320" cy="153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1B1703-45A2-4BB6-A69F-70F85B22B2B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566750" y="773807"/>
                  <a:ext cx="237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2E708B-8ACA-46B0-B808-AFAD1BFF27F5}"/>
                    </a:ext>
                  </a:extLst>
                </p14:cNvPr>
                <p14:cNvContentPartPr/>
                <p14:nvPr/>
              </p14:nvContentPartPr>
              <p14:xfrm>
                <a:off x="7891470" y="688127"/>
                <a:ext cx="147600" cy="23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2E708B-8ACA-46B0-B808-AFAD1BFF27F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82830" y="679487"/>
                  <a:ext cx="165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2134C0-8C0F-4B6A-AFF7-162D3C0078A3}"/>
                    </a:ext>
                  </a:extLst>
                </p14:cNvPr>
                <p14:cNvContentPartPr/>
                <p14:nvPr/>
              </p14:nvContentPartPr>
              <p14:xfrm>
                <a:off x="8091630" y="700007"/>
                <a:ext cx="221040" cy="178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2134C0-8C0F-4B6A-AFF7-162D3C0078A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82630" y="691007"/>
                  <a:ext cx="238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DE05A8-C037-4A8A-81E1-4F9A63ABA6DD}"/>
                    </a:ext>
                  </a:extLst>
                </p14:cNvPr>
                <p14:cNvContentPartPr/>
                <p14:nvPr/>
              </p14:nvContentPartPr>
              <p14:xfrm>
                <a:off x="8331030" y="495167"/>
                <a:ext cx="281520" cy="37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DE05A8-C037-4A8A-81E1-4F9A63ABA6D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22030" y="486167"/>
                  <a:ext cx="299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D8C65D-09A3-4F21-9259-550E1CE8D4B6}"/>
                    </a:ext>
                  </a:extLst>
                </p14:cNvPr>
                <p14:cNvContentPartPr/>
                <p14:nvPr/>
              </p14:nvContentPartPr>
              <p14:xfrm>
                <a:off x="8620470" y="630527"/>
                <a:ext cx="21600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D8C65D-09A3-4F21-9259-550E1CE8D4B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11830" y="621527"/>
                  <a:ext cx="233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1B026D2-DF80-4A6B-B928-0563ACB929FE}"/>
                    </a:ext>
                  </a:extLst>
                </p14:cNvPr>
                <p14:cNvContentPartPr/>
                <p14:nvPr/>
              </p14:nvContentPartPr>
              <p14:xfrm>
                <a:off x="8935110" y="592367"/>
                <a:ext cx="225000" cy="200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1B026D2-DF80-4A6B-B928-0563ACB929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26470" y="583727"/>
                  <a:ext cx="242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15DDEB-739B-4339-985C-E15D63C2B6A2}"/>
                    </a:ext>
                  </a:extLst>
                </p14:cNvPr>
                <p14:cNvContentPartPr/>
                <p14:nvPr/>
              </p14:nvContentPartPr>
              <p14:xfrm>
                <a:off x="8598150" y="2220287"/>
                <a:ext cx="30960" cy="225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15DDEB-739B-4339-985C-E15D63C2B6A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89510" y="2211287"/>
                  <a:ext cx="48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12A00C-D853-40CF-B010-00DFF131787A}"/>
                    </a:ext>
                  </a:extLst>
                </p14:cNvPr>
                <p14:cNvContentPartPr/>
                <p14:nvPr/>
              </p14:nvContentPartPr>
              <p14:xfrm>
                <a:off x="8836470" y="2188607"/>
                <a:ext cx="205920" cy="231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12A00C-D853-40CF-B010-00DFF131787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827830" y="2179967"/>
                  <a:ext cx="223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2FC0F30-DCFF-4723-B739-1B897643C330}"/>
                    </a:ext>
                  </a:extLst>
                </p14:cNvPr>
                <p14:cNvContentPartPr/>
                <p14:nvPr/>
              </p14:nvContentPartPr>
              <p14:xfrm>
                <a:off x="9222750" y="2185727"/>
                <a:ext cx="193680" cy="277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2FC0F30-DCFF-4723-B739-1B897643C33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13750" y="2176727"/>
                  <a:ext cx="211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BBDFBC-8EBF-4B24-8C75-82688444588A}"/>
                    </a:ext>
                  </a:extLst>
                </p14:cNvPr>
                <p14:cNvContentPartPr/>
                <p14:nvPr/>
              </p14:nvContentPartPr>
              <p14:xfrm>
                <a:off x="9805950" y="2321447"/>
                <a:ext cx="406440" cy="2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BBDFBC-8EBF-4B24-8C75-82688444588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96950" y="2312447"/>
                  <a:ext cx="424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EA5AA7-3AAF-48F9-A720-5419E51C7ADF}"/>
                    </a:ext>
                  </a:extLst>
                </p14:cNvPr>
                <p14:cNvContentPartPr/>
                <p14:nvPr/>
              </p14:nvContentPartPr>
              <p14:xfrm>
                <a:off x="10181790" y="2231447"/>
                <a:ext cx="132480" cy="258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EA5AA7-3AAF-48F9-A720-5419E51C7A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73150" y="2222447"/>
                  <a:ext cx="150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7CFBAF2-8FFB-4C57-A51D-973CB1F763BE}"/>
                    </a:ext>
                  </a:extLst>
                </p14:cNvPr>
                <p14:cNvContentPartPr/>
                <p14:nvPr/>
              </p14:nvContentPartPr>
              <p14:xfrm>
                <a:off x="10798470" y="2723207"/>
                <a:ext cx="509760" cy="8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7CFBAF2-8FFB-4C57-A51D-973CB1F763B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89830" y="2714567"/>
                  <a:ext cx="527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0AB401-08F5-4B5B-AC0F-3FFCD99A3AD7}"/>
                    </a:ext>
                  </a:extLst>
                </p14:cNvPr>
                <p14:cNvContentPartPr/>
                <p14:nvPr/>
              </p14:nvContentPartPr>
              <p14:xfrm>
                <a:off x="10842750" y="2839127"/>
                <a:ext cx="421200" cy="17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0AB401-08F5-4B5B-AC0F-3FFCD99A3AD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34110" y="2830487"/>
                  <a:ext cx="438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19C3EC4-6FBA-4D40-80F4-61BBA9C3B027}"/>
                    </a:ext>
                  </a:extLst>
                </p14:cNvPr>
                <p14:cNvContentPartPr/>
                <p14:nvPr/>
              </p14:nvContentPartPr>
              <p14:xfrm>
                <a:off x="8818470" y="2788367"/>
                <a:ext cx="390240" cy="32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19C3EC4-6FBA-4D40-80F4-61BBA9C3B02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809830" y="2779367"/>
                  <a:ext cx="407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4C2B98-B768-4C5A-9CFA-E87E2198B815}"/>
                    </a:ext>
                  </a:extLst>
                </p14:cNvPr>
                <p14:cNvContentPartPr/>
                <p14:nvPr/>
              </p14:nvContentPartPr>
              <p14:xfrm>
                <a:off x="8842230" y="2884847"/>
                <a:ext cx="514080" cy="83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4C2B98-B768-4C5A-9CFA-E87E2198B8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33590" y="2875847"/>
                  <a:ext cx="531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4C06BC-FF9B-4B94-948A-90B313C29B5D}"/>
                    </a:ext>
                  </a:extLst>
                </p14:cNvPr>
                <p14:cNvContentPartPr/>
                <p14:nvPr/>
              </p14:nvContentPartPr>
              <p14:xfrm>
                <a:off x="9380790" y="3164927"/>
                <a:ext cx="1491840" cy="295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4C06BC-FF9B-4B94-948A-90B313C29B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71790" y="3156287"/>
                  <a:ext cx="15094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FB8B9E1-59D5-4FA1-93E7-DD038609CF6C}"/>
                    </a:ext>
                  </a:extLst>
                </p14:cNvPr>
                <p14:cNvContentPartPr/>
                <p14:nvPr/>
              </p14:nvContentPartPr>
              <p14:xfrm>
                <a:off x="10651950" y="3131447"/>
                <a:ext cx="340560" cy="306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FB8B9E1-59D5-4FA1-93E7-DD038609CF6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43310" y="3122807"/>
                  <a:ext cx="358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B242C0-31D5-40D9-BA1C-ECB2069A43EE}"/>
                    </a:ext>
                  </a:extLst>
                </p14:cNvPr>
                <p14:cNvContentPartPr/>
                <p14:nvPr/>
              </p14:nvContentPartPr>
              <p14:xfrm>
                <a:off x="8165790" y="1527647"/>
                <a:ext cx="62280" cy="234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B242C0-31D5-40D9-BA1C-ECB2069A43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57150" y="1518647"/>
                  <a:ext cx="79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396929D-074A-4AD2-8639-D5D4F96624ED}"/>
                    </a:ext>
                  </a:extLst>
                </p14:cNvPr>
                <p14:cNvContentPartPr/>
                <p14:nvPr/>
              </p14:nvContentPartPr>
              <p14:xfrm>
                <a:off x="8323830" y="1517567"/>
                <a:ext cx="388080" cy="188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396929D-074A-4AD2-8639-D5D4F96624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315190" y="1508567"/>
                  <a:ext cx="405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030358-4D54-431D-89B0-588BC8E79896}"/>
                    </a:ext>
                  </a:extLst>
                </p14:cNvPr>
                <p14:cNvContentPartPr/>
                <p14:nvPr/>
              </p14:nvContentPartPr>
              <p14:xfrm>
                <a:off x="8802270" y="1435847"/>
                <a:ext cx="194400" cy="225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030358-4D54-431D-89B0-588BC8E7989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93270" y="1427207"/>
                  <a:ext cx="212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6501F8-EBD7-4433-B8A1-3BD15B120DC8}"/>
                    </a:ext>
                  </a:extLst>
                </p14:cNvPr>
                <p14:cNvContentPartPr/>
                <p14:nvPr/>
              </p14:nvContentPartPr>
              <p14:xfrm>
                <a:off x="8809470" y="1440527"/>
                <a:ext cx="23040" cy="51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6501F8-EBD7-4433-B8A1-3BD15B120DC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00470" y="1431887"/>
                  <a:ext cx="40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9698CD-435B-4B2A-B49D-EEEB564F0F4F}"/>
                    </a:ext>
                  </a:extLst>
                </p14:cNvPr>
                <p14:cNvContentPartPr/>
                <p14:nvPr/>
              </p14:nvContentPartPr>
              <p14:xfrm>
                <a:off x="8937270" y="1685687"/>
                <a:ext cx="144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9698CD-435B-4B2A-B49D-EEEB564F0F4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28270" y="1676687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83AB5CD-367C-4E7E-BC93-80B309C2BE54}"/>
                    </a:ext>
                  </a:extLst>
                </p14:cNvPr>
                <p14:cNvContentPartPr/>
                <p14:nvPr/>
              </p14:nvContentPartPr>
              <p14:xfrm>
                <a:off x="8102070" y="1884407"/>
                <a:ext cx="771840" cy="13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83AB5CD-367C-4E7E-BC93-80B309C2BE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093070" y="1875407"/>
                  <a:ext cx="78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F345642-981D-4FA0-96D4-4E0FD281E4EF}"/>
                    </a:ext>
                  </a:extLst>
                </p14:cNvPr>
                <p14:cNvContentPartPr/>
                <p14:nvPr/>
              </p14:nvContentPartPr>
              <p14:xfrm>
                <a:off x="7971030" y="1465727"/>
                <a:ext cx="47880" cy="88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F345642-981D-4FA0-96D4-4E0FD281E4E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62030" y="1456727"/>
                  <a:ext cx="65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01D4FA5-5296-41D0-BC94-0D650DFF04E4}"/>
                    </a:ext>
                  </a:extLst>
                </p14:cNvPr>
                <p14:cNvContentPartPr/>
                <p14:nvPr/>
              </p14:nvContentPartPr>
              <p14:xfrm>
                <a:off x="8055630" y="1441607"/>
                <a:ext cx="72720" cy="32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01D4FA5-5296-41D0-BC94-0D650DFF04E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46630" y="1432607"/>
                  <a:ext cx="90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0CB3F9A-2743-4339-B87C-598B7AC8DC0C}"/>
                    </a:ext>
                  </a:extLst>
                </p14:cNvPr>
                <p14:cNvContentPartPr/>
                <p14:nvPr/>
              </p14:nvContentPartPr>
              <p14:xfrm>
                <a:off x="9183510" y="1313447"/>
                <a:ext cx="118080" cy="129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0CB3F9A-2743-4339-B87C-598B7AC8DC0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174870" y="1304807"/>
                  <a:ext cx="135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8C0A20C-734B-44CD-A025-A5FBBE3E3DE3}"/>
                    </a:ext>
                  </a:extLst>
                </p14:cNvPr>
                <p14:cNvContentPartPr/>
                <p14:nvPr/>
              </p14:nvContentPartPr>
              <p14:xfrm>
                <a:off x="9275310" y="1376447"/>
                <a:ext cx="36360" cy="87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8C0A20C-734B-44CD-A025-A5FBBE3E3DE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66670" y="1367807"/>
                  <a:ext cx="54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0E0943E-27F4-42A3-B368-92F5A2E65CAD}"/>
                    </a:ext>
                  </a:extLst>
                </p14:cNvPr>
                <p14:cNvContentPartPr/>
                <p14:nvPr/>
              </p14:nvContentPartPr>
              <p14:xfrm>
                <a:off x="10695510" y="1746887"/>
                <a:ext cx="819000" cy="36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0E0943E-27F4-42A3-B368-92F5A2E65CA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686510" y="1738247"/>
                  <a:ext cx="836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A665CD-E9C2-4BE2-A0F4-6D673F5135A6}"/>
                    </a:ext>
                  </a:extLst>
                </p14:cNvPr>
                <p14:cNvContentPartPr/>
                <p14:nvPr/>
              </p14:nvContentPartPr>
              <p14:xfrm>
                <a:off x="10608750" y="1773887"/>
                <a:ext cx="765360" cy="77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A665CD-E9C2-4BE2-A0F4-6D673F5135A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600110" y="1764887"/>
                  <a:ext cx="783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CFD16A-2A8C-4CDF-BBD0-61FA57CAEF6C}"/>
                    </a:ext>
                  </a:extLst>
                </p14:cNvPr>
                <p14:cNvContentPartPr/>
                <p14:nvPr/>
              </p14:nvContentPartPr>
              <p14:xfrm>
                <a:off x="10532430" y="1304807"/>
                <a:ext cx="297360" cy="317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CFD16A-2A8C-4CDF-BBD0-61FA57CAEF6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523790" y="1296167"/>
                  <a:ext cx="315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75CB0B-6B46-4C0B-947A-99F85430FA3C}"/>
                    </a:ext>
                  </a:extLst>
                </p14:cNvPr>
                <p14:cNvContentPartPr/>
                <p14:nvPr/>
              </p14:nvContentPartPr>
              <p14:xfrm>
                <a:off x="10927350" y="1345487"/>
                <a:ext cx="137520" cy="231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75CB0B-6B46-4C0B-947A-99F85430FA3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18710" y="1336847"/>
                  <a:ext cx="155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02ED304-4EDB-4CE4-B38F-032502146151}"/>
                    </a:ext>
                  </a:extLst>
                </p14:cNvPr>
                <p14:cNvContentPartPr/>
                <p14:nvPr/>
              </p14:nvContentPartPr>
              <p14:xfrm>
                <a:off x="10990350" y="1318127"/>
                <a:ext cx="218880" cy="3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02ED304-4EDB-4CE4-B38F-03250214615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81710" y="1309487"/>
                  <a:ext cx="236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C147B7C-F41D-4D4C-958A-2FEA7A446FDA}"/>
                    </a:ext>
                  </a:extLst>
                </p14:cNvPr>
                <p14:cNvContentPartPr/>
                <p14:nvPr/>
              </p14:nvContentPartPr>
              <p14:xfrm>
                <a:off x="11269710" y="1339367"/>
                <a:ext cx="167400" cy="213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C147B7C-F41D-4D4C-958A-2FEA7A446FD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261070" y="1330727"/>
                  <a:ext cx="185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F56975-0ED2-44BC-8BA5-6B77994D1C8F}"/>
                    </a:ext>
                  </a:extLst>
                </p14:cNvPr>
                <p14:cNvContentPartPr/>
                <p14:nvPr/>
              </p14:nvContentPartPr>
              <p14:xfrm>
                <a:off x="11428470" y="1556807"/>
                <a:ext cx="5400" cy="12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F56975-0ED2-44BC-8BA5-6B77994D1C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419830" y="1547807"/>
                  <a:ext cx="2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D8EF26-5469-4541-9AC7-D8F50D10F75A}"/>
                    </a:ext>
                  </a:extLst>
                </p14:cNvPr>
                <p14:cNvContentPartPr/>
                <p14:nvPr/>
              </p14:nvContentPartPr>
              <p14:xfrm>
                <a:off x="10214910" y="1193927"/>
                <a:ext cx="92160" cy="124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D8EF26-5469-4541-9AC7-D8F50D10F75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05910" y="1184927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7990191-4A44-4BCE-8154-6484156A954A}"/>
                    </a:ext>
                  </a:extLst>
                </p14:cNvPr>
                <p14:cNvContentPartPr/>
                <p14:nvPr/>
              </p14:nvContentPartPr>
              <p14:xfrm>
                <a:off x="10345950" y="1161167"/>
                <a:ext cx="135360" cy="128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7990191-4A44-4BCE-8154-6484156A954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36950" y="1152527"/>
                  <a:ext cx="15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3C2E9F-4D83-4836-9C24-8A9FDCF24F20}"/>
                    </a:ext>
                  </a:extLst>
                </p14:cNvPr>
                <p14:cNvContentPartPr/>
                <p14:nvPr/>
              </p14:nvContentPartPr>
              <p14:xfrm>
                <a:off x="11791710" y="1176287"/>
                <a:ext cx="36360" cy="86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3C2E9F-4D83-4836-9C24-8A9FDCF24F2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782710" y="1167287"/>
                  <a:ext cx="54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4922994-138E-47E1-B090-7A0725E4766B}"/>
                    </a:ext>
                  </a:extLst>
                </p14:cNvPr>
                <p14:cNvContentPartPr/>
                <p14:nvPr/>
              </p14:nvContentPartPr>
              <p14:xfrm>
                <a:off x="11827710" y="1243967"/>
                <a:ext cx="118080" cy="186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4922994-138E-47E1-B090-7A0725E4766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818710" y="1234967"/>
                  <a:ext cx="135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FD64C5-E157-4F19-8F61-A513711EC393}"/>
                    </a:ext>
                  </a:extLst>
                </p14:cNvPr>
                <p14:cNvContentPartPr/>
                <p14:nvPr/>
              </p14:nvContentPartPr>
              <p14:xfrm>
                <a:off x="11907990" y="943007"/>
                <a:ext cx="54000" cy="605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FD64C5-E157-4F19-8F61-A513711EC3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899350" y="934007"/>
                  <a:ext cx="716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0C60F5B-48BE-4797-8CB4-1C62ED0A25AB}"/>
                    </a:ext>
                  </a:extLst>
                </p14:cNvPr>
                <p14:cNvContentPartPr/>
                <p14:nvPr/>
              </p14:nvContentPartPr>
              <p14:xfrm>
                <a:off x="11797830" y="896567"/>
                <a:ext cx="296280" cy="258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0C60F5B-48BE-4797-8CB4-1C62ED0A25A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788830" y="887927"/>
                  <a:ext cx="313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4307EC-EBB7-4741-AC57-AB9812C543EC}"/>
                    </a:ext>
                  </a:extLst>
                </p14:cNvPr>
                <p14:cNvContentPartPr/>
                <p14:nvPr/>
              </p14:nvContentPartPr>
              <p14:xfrm>
                <a:off x="10786230" y="2196167"/>
                <a:ext cx="4320" cy="295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4307EC-EBB7-4741-AC57-AB9812C543E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777230" y="2187167"/>
                  <a:ext cx="21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917B414-FDEC-4103-9297-8BE25842EB82}"/>
                    </a:ext>
                  </a:extLst>
                </p14:cNvPr>
                <p14:cNvContentPartPr/>
                <p14:nvPr/>
              </p14:nvContentPartPr>
              <p14:xfrm>
                <a:off x="10995390" y="2178167"/>
                <a:ext cx="308880" cy="354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917B414-FDEC-4103-9297-8BE25842EB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86750" y="2169167"/>
                  <a:ext cx="3265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62070A7-25C4-4E10-944C-E6B2485B5BB4}"/>
                    </a:ext>
                  </a:extLst>
                </p14:cNvPr>
                <p14:cNvContentPartPr/>
                <p14:nvPr/>
              </p14:nvContentPartPr>
              <p14:xfrm>
                <a:off x="11005830" y="2075567"/>
                <a:ext cx="84960" cy="35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62070A7-25C4-4E10-944C-E6B2485B5BB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996830" y="2066567"/>
                  <a:ext cx="10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A7500B-533C-414B-9154-B901CDCF5286}"/>
                    </a:ext>
                  </a:extLst>
                </p14:cNvPr>
                <p14:cNvContentPartPr/>
                <p14:nvPr/>
              </p14:nvContentPartPr>
              <p14:xfrm>
                <a:off x="8579430" y="2022647"/>
                <a:ext cx="25200" cy="10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A7500B-533C-414B-9154-B901CDCF528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570430" y="2013647"/>
                  <a:ext cx="42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7460DDF-00ED-4642-AA0B-768B5C976E63}"/>
                    </a:ext>
                  </a:extLst>
                </p14:cNvPr>
                <p14:cNvContentPartPr/>
                <p14:nvPr/>
              </p14:nvContentPartPr>
              <p14:xfrm>
                <a:off x="7777350" y="517127"/>
                <a:ext cx="4948920" cy="2851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7460DDF-00ED-4642-AA0B-768B5C976E6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68350" y="508487"/>
                  <a:ext cx="4966560" cy="286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474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AAB5508-EF8F-4FC2-B470-481DABD1A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4B82C9-09E2-428E-822F-32CFCF95814C}"/>
              </a:ext>
            </a:extLst>
          </p:cNvPr>
          <p:cNvGrpSpPr/>
          <p:nvPr/>
        </p:nvGrpSpPr>
        <p:grpSpPr>
          <a:xfrm>
            <a:off x="814230" y="511367"/>
            <a:ext cx="869400" cy="357840"/>
            <a:chOff x="814230" y="511367"/>
            <a:chExt cx="86940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C172F8-B8E0-4818-82A6-DAB8DBECA778}"/>
                    </a:ext>
                  </a:extLst>
                </p14:cNvPr>
                <p14:cNvContentPartPr/>
                <p14:nvPr/>
              </p14:nvContentPartPr>
              <p14:xfrm>
                <a:off x="814230" y="597047"/>
                <a:ext cx="24120" cy="272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C172F8-B8E0-4818-82A6-DAB8DBECA7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5590" y="588407"/>
                  <a:ext cx="41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CCD0CD-77F1-4945-92C7-63F201AED365}"/>
                    </a:ext>
                  </a:extLst>
                </p14:cNvPr>
                <p14:cNvContentPartPr/>
                <p14:nvPr/>
              </p14:nvContentPartPr>
              <p14:xfrm>
                <a:off x="1022670" y="559967"/>
                <a:ext cx="195480" cy="203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CCD0CD-77F1-4945-92C7-63F201AED3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670" y="551327"/>
                  <a:ext cx="213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2C8750-23E6-443F-90C9-9B7B33FCE8F2}"/>
                    </a:ext>
                  </a:extLst>
                </p14:cNvPr>
                <p14:cNvContentPartPr/>
                <p14:nvPr/>
              </p14:nvContentPartPr>
              <p14:xfrm>
                <a:off x="1441350" y="585167"/>
                <a:ext cx="39600" cy="23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2C8750-23E6-443F-90C9-9B7B33FCE8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2350" y="576167"/>
                  <a:ext cx="57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C55CAC-87AD-46B1-ACBE-A18CD38E14A4}"/>
                    </a:ext>
                  </a:extLst>
                </p14:cNvPr>
                <p14:cNvContentPartPr/>
                <p14:nvPr/>
              </p14:nvContentPartPr>
              <p14:xfrm>
                <a:off x="1244430" y="511367"/>
                <a:ext cx="439200" cy="32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C55CAC-87AD-46B1-ACBE-A18CD38E14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5430" y="502367"/>
                  <a:ext cx="456840" cy="34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A2ADE4-1A09-46FC-A379-7EFC7CCC5807}"/>
              </a:ext>
            </a:extLst>
          </p:cNvPr>
          <p:cNvGrpSpPr/>
          <p:nvPr/>
        </p:nvGrpSpPr>
        <p:grpSpPr>
          <a:xfrm>
            <a:off x="1951830" y="578327"/>
            <a:ext cx="1549080" cy="298440"/>
            <a:chOff x="1951830" y="578327"/>
            <a:chExt cx="15490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39653F-E565-4735-A294-BFC83AD101C9}"/>
                    </a:ext>
                  </a:extLst>
                </p14:cNvPr>
                <p14:cNvContentPartPr/>
                <p14:nvPr/>
              </p14:nvContentPartPr>
              <p14:xfrm>
                <a:off x="1980630" y="696407"/>
                <a:ext cx="344880" cy="2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39653F-E565-4735-A294-BFC83AD101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1990" y="687407"/>
                  <a:ext cx="362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633CDD-32C4-4A51-9960-76D8685B442A}"/>
                    </a:ext>
                  </a:extLst>
                </p14:cNvPr>
                <p14:cNvContentPartPr/>
                <p14:nvPr/>
              </p14:nvContentPartPr>
              <p14:xfrm>
                <a:off x="1951830" y="765167"/>
                <a:ext cx="344880" cy="10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633CDD-32C4-4A51-9960-76D8685B44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2830" y="756167"/>
                  <a:ext cx="362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E35BE7-513E-42ED-B48E-B3062C82FD2E}"/>
                    </a:ext>
                  </a:extLst>
                </p14:cNvPr>
                <p14:cNvContentPartPr/>
                <p14:nvPr/>
              </p14:nvContentPartPr>
              <p14:xfrm>
                <a:off x="2331270" y="578327"/>
                <a:ext cx="192600" cy="289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E35BE7-513E-42ED-B48E-B3062C82FD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2630" y="569687"/>
                  <a:ext cx="210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0519D3B-5204-4F18-B358-2D9511D0C285}"/>
                    </a:ext>
                  </a:extLst>
                </p14:cNvPr>
                <p14:cNvContentPartPr/>
                <p14:nvPr/>
              </p14:nvContentPartPr>
              <p14:xfrm>
                <a:off x="2668590" y="620087"/>
                <a:ext cx="3600" cy="255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0519D3B-5204-4F18-B358-2D9511D0C2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9590" y="611447"/>
                  <a:ext cx="21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0E6356-C98A-4128-BD7E-146B7A7EC977}"/>
                    </a:ext>
                  </a:extLst>
                </p14:cNvPr>
                <p14:cNvContentPartPr/>
                <p14:nvPr/>
              </p14:nvContentPartPr>
              <p14:xfrm>
                <a:off x="2806470" y="620087"/>
                <a:ext cx="374760" cy="25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0E6356-C98A-4128-BD7E-146B7A7EC9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7470" y="611087"/>
                  <a:ext cx="392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18CF56-FF7B-40FB-9D35-09458B98DF6B}"/>
                    </a:ext>
                  </a:extLst>
                </p14:cNvPr>
                <p14:cNvContentPartPr/>
                <p14:nvPr/>
              </p14:nvContentPartPr>
              <p14:xfrm>
                <a:off x="3278070" y="587687"/>
                <a:ext cx="162360" cy="28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18CF56-FF7B-40FB-9D35-09458B98DF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9070" y="579047"/>
                  <a:ext cx="180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BA065B-393C-4936-8BED-F0B6CF537F88}"/>
                    </a:ext>
                  </a:extLst>
                </p14:cNvPr>
                <p14:cNvContentPartPr/>
                <p14:nvPr/>
              </p14:nvContentPartPr>
              <p14:xfrm>
                <a:off x="3273750" y="600647"/>
                <a:ext cx="227160" cy="27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BA065B-393C-4936-8BED-F0B6CF537F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5110" y="592007"/>
                  <a:ext cx="24480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724B78-E026-4AC3-A8FB-3ABBE4687822}"/>
              </a:ext>
            </a:extLst>
          </p:cNvPr>
          <p:cNvGrpSpPr/>
          <p:nvPr/>
        </p:nvGrpSpPr>
        <p:grpSpPr>
          <a:xfrm>
            <a:off x="7704990" y="625847"/>
            <a:ext cx="444240" cy="347040"/>
            <a:chOff x="7704990" y="625847"/>
            <a:chExt cx="44424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15AC4D-C918-4FA4-BE5F-503230E20B5D}"/>
                    </a:ext>
                  </a:extLst>
                </p14:cNvPr>
                <p14:cNvContentPartPr/>
                <p14:nvPr/>
              </p14:nvContentPartPr>
              <p14:xfrm>
                <a:off x="7704990" y="625847"/>
                <a:ext cx="35280" cy="336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15AC4D-C918-4FA4-BE5F-503230E20B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95990" y="616847"/>
                  <a:ext cx="529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B217BE-D213-4F8F-BC9C-53511669A077}"/>
                    </a:ext>
                  </a:extLst>
                </p14:cNvPr>
                <p14:cNvContentPartPr/>
                <p14:nvPr/>
              </p14:nvContentPartPr>
              <p14:xfrm>
                <a:off x="7911630" y="637367"/>
                <a:ext cx="237600" cy="335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B217BE-D213-4F8F-BC9C-53511669A0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02990" y="628367"/>
                  <a:ext cx="2552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27A97D-64D3-4707-BE84-D1578324D976}"/>
              </a:ext>
            </a:extLst>
          </p:cNvPr>
          <p:cNvGrpSpPr/>
          <p:nvPr/>
        </p:nvGrpSpPr>
        <p:grpSpPr>
          <a:xfrm>
            <a:off x="8609310" y="595967"/>
            <a:ext cx="528480" cy="365040"/>
            <a:chOff x="8609310" y="595967"/>
            <a:chExt cx="5284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32D9C8-B76E-4086-BB19-A9588F9FB9B1}"/>
                    </a:ext>
                  </a:extLst>
                </p14:cNvPr>
                <p14:cNvContentPartPr/>
                <p14:nvPr/>
              </p14:nvContentPartPr>
              <p14:xfrm>
                <a:off x="8609310" y="760487"/>
                <a:ext cx="354240" cy="18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32D9C8-B76E-4086-BB19-A9588F9FB9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00310" y="751487"/>
                  <a:ext cx="371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DCAD38-FC5D-467F-8D4B-E222D5180ADB}"/>
                    </a:ext>
                  </a:extLst>
                </p14:cNvPr>
                <p14:cNvContentPartPr/>
                <p14:nvPr/>
              </p14:nvContentPartPr>
              <p14:xfrm>
                <a:off x="8660790" y="848687"/>
                <a:ext cx="292320" cy="59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DCAD38-FC5D-467F-8D4B-E222D5180A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2150" y="839687"/>
                  <a:ext cx="309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528C8F-3B13-4A87-B3F0-35F6907DD6E5}"/>
                    </a:ext>
                  </a:extLst>
                </p14:cNvPr>
                <p14:cNvContentPartPr/>
                <p14:nvPr/>
              </p14:nvContentPartPr>
              <p14:xfrm>
                <a:off x="9020790" y="595967"/>
                <a:ext cx="117000" cy="36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528C8F-3B13-4A87-B3F0-35F6907DD6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1790" y="587327"/>
                  <a:ext cx="1346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B726FB-24D2-4773-8D48-492A73D5B5A9}"/>
              </a:ext>
            </a:extLst>
          </p:cNvPr>
          <p:cNvGrpSpPr/>
          <p:nvPr/>
        </p:nvGrpSpPr>
        <p:grpSpPr>
          <a:xfrm>
            <a:off x="9411030" y="594167"/>
            <a:ext cx="1013400" cy="367200"/>
            <a:chOff x="9411030" y="594167"/>
            <a:chExt cx="101340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F1D894-85A5-4135-B06C-6D242F4A8AC5}"/>
                    </a:ext>
                  </a:extLst>
                </p14:cNvPr>
                <p14:cNvContentPartPr/>
                <p14:nvPr/>
              </p14:nvContentPartPr>
              <p14:xfrm>
                <a:off x="9411030" y="619367"/>
                <a:ext cx="351360" cy="32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F1D894-85A5-4135-B06C-6D242F4A8A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02390" y="610727"/>
                  <a:ext cx="369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220C09-06A2-4D17-A21D-F13C073B4213}"/>
                    </a:ext>
                  </a:extLst>
                </p14:cNvPr>
                <p14:cNvContentPartPr/>
                <p14:nvPr/>
              </p14:nvContentPartPr>
              <p14:xfrm>
                <a:off x="9816750" y="632327"/>
                <a:ext cx="143640" cy="28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220C09-06A2-4D17-A21D-F13C073B42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08110" y="623327"/>
                  <a:ext cx="161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B9BC11-D05A-45ED-AEE0-1DAE02B6142F}"/>
                    </a:ext>
                  </a:extLst>
                </p14:cNvPr>
                <p14:cNvContentPartPr/>
                <p14:nvPr/>
              </p14:nvContentPartPr>
              <p14:xfrm>
                <a:off x="9958230" y="594167"/>
                <a:ext cx="230400" cy="20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B9BC11-D05A-45ED-AEE0-1DAE02B614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49230" y="585527"/>
                  <a:ext cx="24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83B4AA-B09D-4399-97F8-3485D7ED9C58}"/>
                    </a:ext>
                  </a:extLst>
                </p14:cNvPr>
                <p14:cNvContentPartPr/>
                <p14:nvPr/>
              </p14:nvContentPartPr>
              <p14:xfrm>
                <a:off x="10206630" y="608207"/>
                <a:ext cx="185040" cy="302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83B4AA-B09D-4399-97F8-3485D7ED9C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97990" y="599207"/>
                  <a:ext cx="202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2C003E-E12D-4F2C-A561-9AF912639666}"/>
                    </a:ext>
                  </a:extLst>
                </p14:cNvPr>
                <p14:cNvContentPartPr/>
                <p14:nvPr/>
              </p14:nvContentPartPr>
              <p14:xfrm>
                <a:off x="10419030" y="943367"/>
                <a:ext cx="5400" cy="1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2C003E-E12D-4F2C-A561-9AF9126396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10390" y="934367"/>
                  <a:ext cx="230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A7826A-2A02-46BB-A17A-83C326A727EE}"/>
              </a:ext>
            </a:extLst>
          </p:cNvPr>
          <p:cNvGrpSpPr/>
          <p:nvPr/>
        </p:nvGrpSpPr>
        <p:grpSpPr>
          <a:xfrm>
            <a:off x="7549110" y="1624127"/>
            <a:ext cx="669240" cy="348840"/>
            <a:chOff x="7549110" y="1624127"/>
            <a:chExt cx="6692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21FA3B-6DEA-4646-92C7-71AC8B20F735}"/>
                    </a:ext>
                  </a:extLst>
                </p14:cNvPr>
                <p14:cNvContentPartPr/>
                <p14:nvPr/>
              </p14:nvContentPartPr>
              <p14:xfrm>
                <a:off x="7549110" y="1624127"/>
                <a:ext cx="331560" cy="34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21FA3B-6DEA-4646-92C7-71AC8B20F7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40470" y="1615127"/>
                  <a:ext cx="349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D2959B-9763-4F40-96A5-B970EC5E5344}"/>
                    </a:ext>
                  </a:extLst>
                </p14:cNvPr>
                <p14:cNvContentPartPr/>
                <p14:nvPr/>
              </p14:nvContentPartPr>
              <p14:xfrm>
                <a:off x="8046270" y="1713047"/>
                <a:ext cx="172080" cy="255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D2959B-9763-4F40-96A5-B970EC5E53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7270" y="1704407"/>
                  <a:ext cx="1897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873AA2-59AC-4CC4-BE8E-C6FC32BCF70D}"/>
              </a:ext>
            </a:extLst>
          </p:cNvPr>
          <p:cNvGrpSpPr/>
          <p:nvPr/>
        </p:nvGrpSpPr>
        <p:grpSpPr>
          <a:xfrm>
            <a:off x="8734230" y="1718087"/>
            <a:ext cx="465840" cy="327960"/>
            <a:chOff x="8734230" y="1718087"/>
            <a:chExt cx="46584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D99174-3917-4C00-86D3-96902794CAB4}"/>
                    </a:ext>
                  </a:extLst>
                </p14:cNvPr>
                <p14:cNvContentPartPr/>
                <p14:nvPr/>
              </p14:nvContentPartPr>
              <p14:xfrm>
                <a:off x="8734230" y="1854527"/>
                <a:ext cx="228240" cy="1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D99174-3917-4C00-86D3-96902794CA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25230" y="1845887"/>
                  <a:ext cx="245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33319C-AF83-4076-B461-8BA980D2315F}"/>
                    </a:ext>
                  </a:extLst>
                </p14:cNvPr>
                <p14:cNvContentPartPr/>
                <p14:nvPr/>
              </p14:nvContentPartPr>
              <p14:xfrm>
                <a:off x="8739270" y="1950287"/>
                <a:ext cx="280800" cy="60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33319C-AF83-4076-B461-8BA980D231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30270" y="1941287"/>
                  <a:ext cx="298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CE0D23-4AD7-4300-84C3-055A22C83AA4}"/>
                    </a:ext>
                  </a:extLst>
                </p14:cNvPr>
                <p14:cNvContentPartPr/>
                <p14:nvPr/>
              </p14:nvContentPartPr>
              <p14:xfrm>
                <a:off x="9070110" y="1718087"/>
                <a:ext cx="129960" cy="327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CE0D23-4AD7-4300-84C3-055A22C83A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61470" y="1709447"/>
                  <a:ext cx="147600" cy="34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740A1D-2AFD-4265-9C52-5C93ECC05E56}"/>
                  </a:ext>
                </a:extLst>
              </p14:cNvPr>
              <p14:cNvContentPartPr/>
              <p14:nvPr/>
            </p14:nvContentPartPr>
            <p14:xfrm>
              <a:off x="9501030" y="1746167"/>
              <a:ext cx="266760" cy="300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740A1D-2AFD-4265-9C52-5C93ECC05E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92390" y="1737167"/>
                <a:ext cx="2844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C51F84-BAF6-482C-84A4-273F8B97F83B}"/>
                  </a:ext>
                </a:extLst>
              </p14:cNvPr>
              <p14:cNvContentPartPr/>
              <p14:nvPr/>
            </p14:nvContentPartPr>
            <p14:xfrm>
              <a:off x="10024110" y="1769207"/>
              <a:ext cx="11880" cy="287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C51F84-BAF6-482C-84A4-273F8B97F8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15110" y="1760207"/>
                <a:ext cx="2952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0286C85-2EB5-4CA3-B1A4-40F101D2D223}"/>
              </a:ext>
            </a:extLst>
          </p:cNvPr>
          <p:cNvGrpSpPr/>
          <p:nvPr/>
        </p:nvGrpSpPr>
        <p:grpSpPr>
          <a:xfrm>
            <a:off x="10303470" y="1750487"/>
            <a:ext cx="320400" cy="339120"/>
            <a:chOff x="10303470" y="1750487"/>
            <a:chExt cx="32040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089316-68C7-47A4-BCE0-C992E2EBA67D}"/>
                    </a:ext>
                  </a:extLst>
                </p14:cNvPr>
                <p14:cNvContentPartPr/>
                <p14:nvPr/>
              </p14:nvContentPartPr>
              <p14:xfrm>
                <a:off x="10334430" y="1776767"/>
                <a:ext cx="151560" cy="273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089316-68C7-47A4-BCE0-C992E2EBA6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25790" y="1767767"/>
                  <a:ext cx="169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61EDE1-E20E-4FA0-9392-10D604456699}"/>
                    </a:ext>
                  </a:extLst>
                </p14:cNvPr>
                <p14:cNvContentPartPr/>
                <p14:nvPr/>
              </p14:nvContentPartPr>
              <p14:xfrm>
                <a:off x="10303470" y="1750487"/>
                <a:ext cx="47880" cy="5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61EDE1-E20E-4FA0-9392-10D6044566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94830" y="1741847"/>
                  <a:ext cx="65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601923-6967-4C99-8D86-0B91BB1A7E39}"/>
                    </a:ext>
                  </a:extLst>
                </p14:cNvPr>
                <p14:cNvContentPartPr/>
                <p14:nvPr/>
              </p14:nvContentPartPr>
              <p14:xfrm>
                <a:off x="10620270" y="2072687"/>
                <a:ext cx="3600" cy="16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601923-6967-4C99-8D86-0B91BB1A7E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11270" y="2063687"/>
                  <a:ext cx="21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314FCD-F9B8-4BEA-810A-DC6688CE501F}"/>
              </a:ext>
            </a:extLst>
          </p:cNvPr>
          <p:cNvGrpSpPr/>
          <p:nvPr/>
        </p:nvGrpSpPr>
        <p:grpSpPr>
          <a:xfrm>
            <a:off x="10821150" y="567167"/>
            <a:ext cx="1253520" cy="1725120"/>
            <a:chOff x="10821150" y="567167"/>
            <a:chExt cx="1253520" cy="17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4C9ECBB-B4D4-4B3C-8957-AFE1C59C6898}"/>
                    </a:ext>
                  </a:extLst>
                </p14:cNvPr>
                <p14:cNvContentPartPr/>
                <p14:nvPr/>
              </p14:nvContentPartPr>
              <p14:xfrm>
                <a:off x="10821150" y="567167"/>
                <a:ext cx="396000" cy="1725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4C9ECBB-B4D4-4B3C-8957-AFE1C59C68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12510" y="558527"/>
                  <a:ext cx="413640" cy="17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1A7D68-17D8-48BA-B4FB-E43C6562C0BD}"/>
                    </a:ext>
                  </a:extLst>
                </p14:cNvPr>
                <p14:cNvContentPartPr/>
                <p14:nvPr/>
              </p14:nvContentPartPr>
              <p14:xfrm>
                <a:off x="11357910" y="1419287"/>
                <a:ext cx="209160" cy="406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1A7D68-17D8-48BA-B4FB-E43C6562C0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49270" y="1410647"/>
                  <a:ext cx="2268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115AA2-C7A9-4F04-9144-510DC89944D1}"/>
                    </a:ext>
                  </a:extLst>
                </p14:cNvPr>
                <p14:cNvContentPartPr/>
                <p14:nvPr/>
              </p14:nvContentPartPr>
              <p14:xfrm>
                <a:off x="11640870" y="1459247"/>
                <a:ext cx="170640" cy="28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115AA2-C7A9-4F04-9144-510DC89944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32230" y="1450247"/>
                  <a:ext cx="188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D8B166-847D-4553-B454-4416504ED021}"/>
                    </a:ext>
                  </a:extLst>
                </p14:cNvPr>
                <p14:cNvContentPartPr/>
                <p14:nvPr/>
              </p14:nvContentPartPr>
              <p14:xfrm>
                <a:off x="11897910" y="1529807"/>
                <a:ext cx="176760" cy="239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2D8B166-847D-4553-B454-4416504ED0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88910" y="1520807"/>
                  <a:ext cx="194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A9CF3B-9F8F-4E20-9472-560E7A642140}"/>
                    </a:ext>
                  </a:extLst>
                </p14:cNvPr>
                <p14:cNvContentPartPr/>
                <p14:nvPr/>
              </p14:nvContentPartPr>
              <p14:xfrm>
                <a:off x="11921670" y="1545647"/>
                <a:ext cx="109800" cy="296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A9CF3B-9F8F-4E20-9472-560E7A6421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912670" y="1536647"/>
                  <a:ext cx="127440" cy="31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D39595-67B8-4D07-83A6-F51B091B5754}"/>
                  </a:ext>
                </a:extLst>
              </p14:cNvPr>
              <p14:cNvContentPartPr/>
              <p14:nvPr/>
            </p14:nvContentPartPr>
            <p14:xfrm>
              <a:off x="7698870" y="2825087"/>
              <a:ext cx="219960" cy="3510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D39595-67B8-4D07-83A6-F51B091B57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89870" y="2816087"/>
                <a:ext cx="2376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936FCA0-5B7C-4141-A7A3-FFECF3B85AF2}"/>
                  </a:ext>
                </a:extLst>
              </p14:cNvPr>
              <p14:cNvContentPartPr/>
              <p14:nvPr/>
            </p14:nvContentPartPr>
            <p14:xfrm>
              <a:off x="8176950" y="2920487"/>
              <a:ext cx="229320" cy="286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936FCA0-5B7C-4141-A7A3-FFECF3B85A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67950" y="2911847"/>
                <a:ext cx="24696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C69770A-48D7-4F07-8909-E8FBA4372A10}"/>
              </a:ext>
            </a:extLst>
          </p:cNvPr>
          <p:cNvGrpSpPr/>
          <p:nvPr/>
        </p:nvGrpSpPr>
        <p:grpSpPr>
          <a:xfrm>
            <a:off x="8761950" y="2904647"/>
            <a:ext cx="556200" cy="378360"/>
            <a:chOff x="8761950" y="2904647"/>
            <a:chExt cx="55620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F81293-B8B2-4712-B21D-D138DD5DC4E3}"/>
                    </a:ext>
                  </a:extLst>
                </p14:cNvPr>
                <p14:cNvContentPartPr/>
                <p14:nvPr/>
              </p14:nvContentPartPr>
              <p14:xfrm>
                <a:off x="8761950" y="3110207"/>
                <a:ext cx="302400" cy="1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F81293-B8B2-4712-B21D-D138DD5DC4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52950" y="3101567"/>
                  <a:ext cx="320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7FFDE3-4C5B-4ECA-BD61-9543ABAD94BF}"/>
                    </a:ext>
                  </a:extLst>
                </p14:cNvPr>
                <p14:cNvContentPartPr/>
                <p14:nvPr/>
              </p14:nvContentPartPr>
              <p14:xfrm>
                <a:off x="8864910" y="3158447"/>
                <a:ext cx="330480" cy="51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7FFDE3-4C5B-4ECA-BD61-9543ABAD94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6270" y="3149807"/>
                  <a:ext cx="348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532F69-D93B-4AE1-ADD3-B43117CA73AE}"/>
                    </a:ext>
                  </a:extLst>
                </p14:cNvPr>
                <p14:cNvContentPartPr/>
                <p14:nvPr/>
              </p14:nvContentPartPr>
              <p14:xfrm>
                <a:off x="9146430" y="2904647"/>
                <a:ext cx="171720" cy="378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532F69-D93B-4AE1-ADD3-B43117CA73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37790" y="2896007"/>
                  <a:ext cx="189360" cy="39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4451AB5-C5A3-4F7D-8BB3-B529DDD2C774}"/>
                  </a:ext>
                </a:extLst>
              </p14:cNvPr>
              <p14:cNvContentPartPr/>
              <p14:nvPr/>
            </p14:nvContentPartPr>
            <p14:xfrm>
              <a:off x="9696150" y="2997527"/>
              <a:ext cx="48960" cy="356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4451AB5-C5A3-4F7D-8BB3-B529DDD2C77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87510" y="2988887"/>
                <a:ext cx="6660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8FB6414-8EFB-4025-94A1-9A6E50A83186}"/>
              </a:ext>
            </a:extLst>
          </p:cNvPr>
          <p:cNvGrpSpPr/>
          <p:nvPr/>
        </p:nvGrpSpPr>
        <p:grpSpPr>
          <a:xfrm>
            <a:off x="9958230" y="2974847"/>
            <a:ext cx="613800" cy="370440"/>
            <a:chOff x="9958230" y="2974847"/>
            <a:chExt cx="6138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C692F7-BADA-44E7-B31F-06B7B31B1ACF}"/>
                    </a:ext>
                  </a:extLst>
                </p14:cNvPr>
                <p14:cNvContentPartPr/>
                <p14:nvPr/>
              </p14:nvContentPartPr>
              <p14:xfrm>
                <a:off x="9958230" y="3010487"/>
                <a:ext cx="167040" cy="285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C692F7-BADA-44E7-B31F-06B7B31B1A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49230" y="3001487"/>
                  <a:ext cx="184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624CC3-54AE-4A4B-9D35-55A9FDB027E5}"/>
                    </a:ext>
                  </a:extLst>
                </p14:cNvPr>
                <p14:cNvContentPartPr/>
                <p14:nvPr/>
              </p14:nvContentPartPr>
              <p14:xfrm>
                <a:off x="10079910" y="2974847"/>
                <a:ext cx="271440" cy="51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624CC3-54AE-4A4B-9D35-55A9FDB027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70910" y="2965847"/>
                  <a:ext cx="289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FBAE70-2E0C-49F5-A433-4C530E1D4D39}"/>
                    </a:ext>
                  </a:extLst>
                </p14:cNvPr>
                <p14:cNvContentPartPr/>
                <p14:nvPr/>
              </p14:nvContentPartPr>
              <p14:xfrm>
                <a:off x="10371510" y="3050807"/>
                <a:ext cx="200520" cy="294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FBAE70-2E0C-49F5-A433-4C530E1D4D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62870" y="3042167"/>
                  <a:ext cx="218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CB4B351-D996-4599-ABE3-21FB7A63E4BB}"/>
                    </a:ext>
                  </a:extLst>
                </p14:cNvPr>
                <p14:cNvContentPartPr/>
                <p14:nvPr/>
              </p14:nvContentPartPr>
              <p14:xfrm>
                <a:off x="10554030" y="3339527"/>
                <a:ext cx="4320" cy="3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CB4B351-D996-4599-ABE3-21FB7A63E4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45390" y="3330527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4CF636B-E0AF-473C-951A-CACFEA399D79}"/>
                  </a:ext>
                </a:extLst>
              </p14:cNvPr>
              <p14:cNvContentPartPr/>
              <p14:nvPr/>
            </p14:nvContentPartPr>
            <p14:xfrm>
              <a:off x="10927350" y="2299127"/>
              <a:ext cx="232560" cy="1573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4CF636B-E0AF-473C-951A-CACFEA399D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18710" y="2290487"/>
                <a:ext cx="250200" cy="159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E59B505E-4FD6-4D0B-B25F-0E727BDEC915}"/>
              </a:ext>
            </a:extLst>
          </p:cNvPr>
          <p:cNvGrpSpPr/>
          <p:nvPr/>
        </p:nvGrpSpPr>
        <p:grpSpPr>
          <a:xfrm>
            <a:off x="11359350" y="2900327"/>
            <a:ext cx="680040" cy="551160"/>
            <a:chOff x="11359350" y="2900327"/>
            <a:chExt cx="68004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8C1997-FAE1-4A8C-8653-7B9E32EC0E3C}"/>
                    </a:ext>
                  </a:extLst>
                </p14:cNvPr>
                <p14:cNvContentPartPr/>
                <p14:nvPr/>
              </p14:nvContentPartPr>
              <p14:xfrm>
                <a:off x="11359350" y="2900327"/>
                <a:ext cx="211680" cy="441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8C1997-FAE1-4A8C-8653-7B9E32EC0E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50710" y="2891687"/>
                  <a:ext cx="2293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B98D0EB-FB73-404C-9005-5A5E9418DE63}"/>
                    </a:ext>
                  </a:extLst>
                </p14:cNvPr>
                <p14:cNvContentPartPr/>
                <p14:nvPr/>
              </p14:nvContentPartPr>
              <p14:xfrm>
                <a:off x="11695590" y="3016967"/>
                <a:ext cx="40680" cy="300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B98D0EB-FB73-404C-9005-5A5E9418DE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86950" y="3007967"/>
                  <a:ext cx="58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00D55A2-21C5-46AD-B01A-2DFF32E1C3A5}"/>
                    </a:ext>
                  </a:extLst>
                </p14:cNvPr>
                <p14:cNvContentPartPr/>
                <p14:nvPr/>
              </p14:nvContentPartPr>
              <p14:xfrm>
                <a:off x="11879190" y="3063047"/>
                <a:ext cx="114840" cy="127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00D55A2-21C5-46AD-B01A-2DFF32E1C3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870550" y="3054047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90D3A3-EAC0-40C0-A8B9-9B814845B5FE}"/>
                    </a:ext>
                  </a:extLst>
                </p14:cNvPr>
                <p14:cNvContentPartPr/>
                <p14:nvPr/>
              </p14:nvContentPartPr>
              <p14:xfrm>
                <a:off x="11766510" y="3293087"/>
                <a:ext cx="49320" cy="132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90D3A3-EAC0-40C0-A8B9-9B814845B5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57510" y="3284087"/>
                  <a:ext cx="66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F09C69-B30A-4CDE-B7B8-AB66B72CE90E}"/>
                    </a:ext>
                  </a:extLst>
                </p14:cNvPr>
                <p14:cNvContentPartPr/>
                <p14:nvPr/>
              </p14:nvContentPartPr>
              <p14:xfrm>
                <a:off x="11751390" y="3042527"/>
                <a:ext cx="288000" cy="381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F09C69-B30A-4CDE-B7B8-AB66B72CE9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742390" y="3033527"/>
                  <a:ext cx="305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94A00D-A8B2-450B-AFA8-1D376E57D59F}"/>
                    </a:ext>
                  </a:extLst>
                </p14:cNvPr>
                <p14:cNvContentPartPr/>
                <p14:nvPr/>
              </p14:nvContentPartPr>
              <p14:xfrm>
                <a:off x="11906190" y="3032447"/>
                <a:ext cx="41760" cy="419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94A00D-A8B2-450B-AFA8-1D376E57D5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97190" y="3023447"/>
                  <a:ext cx="594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C89132-80A0-4015-A9AE-B24D8BBE1AB6}"/>
              </a:ext>
            </a:extLst>
          </p:cNvPr>
          <p:cNvGrpSpPr/>
          <p:nvPr/>
        </p:nvGrpSpPr>
        <p:grpSpPr>
          <a:xfrm>
            <a:off x="7803990" y="4041167"/>
            <a:ext cx="554760" cy="462600"/>
            <a:chOff x="7803990" y="4041167"/>
            <a:chExt cx="55476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F34A273-1D91-4F30-851A-343B978A455E}"/>
                    </a:ext>
                  </a:extLst>
                </p14:cNvPr>
                <p14:cNvContentPartPr/>
                <p14:nvPr/>
              </p14:nvContentPartPr>
              <p14:xfrm>
                <a:off x="7803990" y="4041167"/>
                <a:ext cx="250920" cy="462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F34A273-1D91-4F30-851A-343B978A45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94990" y="4032167"/>
                  <a:ext cx="2685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06945A-49E8-421A-8EBE-90CA9615B24F}"/>
                    </a:ext>
                  </a:extLst>
                </p14:cNvPr>
                <p14:cNvContentPartPr/>
                <p14:nvPr/>
              </p14:nvContentPartPr>
              <p14:xfrm>
                <a:off x="8124030" y="4147727"/>
                <a:ext cx="234720" cy="334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06945A-49E8-421A-8EBE-90CA9615B2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15390" y="4138727"/>
                  <a:ext cx="25236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4BD163B-F0C7-4E2F-8F33-63A4D6003D3B}"/>
              </a:ext>
            </a:extLst>
          </p:cNvPr>
          <p:cNvGrpSpPr/>
          <p:nvPr/>
        </p:nvGrpSpPr>
        <p:grpSpPr>
          <a:xfrm>
            <a:off x="8716590" y="4131887"/>
            <a:ext cx="465840" cy="459720"/>
            <a:chOff x="8716590" y="4131887"/>
            <a:chExt cx="46584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E161DD3-FE59-4EA7-BDCF-C7DE80374994}"/>
                    </a:ext>
                  </a:extLst>
                </p14:cNvPr>
                <p14:cNvContentPartPr/>
                <p14:nvPr/>
              </p14:nvContentPartPr>
              <p14:xfrm>
                <a:off x="8716590" y="4295327"/>
                <a:ext cx="276840" cy="23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E161DD3-FE59-4EA7-BDCF-C7DE803749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7590" y="4286687"/>
                  <a:ext cx="294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D7D443A-0277-4E3D-A143-3C00BB56CD13}"/>
                    </a:ext>
                  </a:extLst>
                </p14:cNvPr>
                <p14:cNvContentPartPr/>
                <p14:nvPr/>
              </p14:nvContentPartPr>
              <p14:xfrm>
                <a:off x="8741430" y="4343567"/>
                <a:ext cx="330480" cy="56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D7D443A-0277-4E3D-A143-3C00BB56CD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2430" y="4334927"/>
                  <a:ext cx="348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FB171F-60FB-49EF-A733-5F75C9001AB5}"/>
                    </a:ext>
                  </a:extLst>
                </p14:cNvPr>
                <p14:cNvContentPartPr/>
                <p14:nvPr/>
              </p14:nvContentPartPr>
              <p14:xfrm>
                <a:off x="9003150" y="4131887"/>
                <a:ext cx="179280" cy="459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FB171F-60FB-49EF-A733-5F75C9001A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94510" y="4123247"/>
                  <a:ext cx="19692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753B19-7872-40E8-BC46-94FC3A3BDE0E}"/>
              </a:ext>
            </a:extLst>
          </p:cNvPr>
          <p:cNvGrpSpPr/>
          <p:nvPr/>
        </p:nvGrpSpPr>
        <p:grpSpPr>
          <a:xfrm>
            <a:off x="9729270" y="4263287"/>
            <a:ext cx="736560" cy="312840"/>
            <a:chOff x="9729270" y="4263287"/>
            <a:chExt cx="73656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7856EA-3E2C-41EF-8C64-D2D82C305F93}"/>
                    </a:ext>
                  </a:extLst>
                </p14:cNvPr>
                <p14:cNvContentPartPr/>
                <p14:nvPr/>
              </p14:nvContentPartPr>
              <p14:xfrm>
                <a:off x="9729270" y="4263287"/>
                <a:ext cx="16920" cy="281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7856EA-3E2C-41EF-8C64-D2D82C305F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20270" y="4254287"/>
                  <a:ext cx="3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8D37DB-93B7-4A4E-B50A-5775F7171730}"/>
                    </a:ext>
                  </a:extLst>
                </p14:cNvPr>
                <p14:cNvContentPartPr/>
                <p14:nvPr/>
              </p14:nvContentPartPr>
              <p14:xfrm>
                <a:off x="9854550" y="4269047"/>
                <a:ext cx="331920" cy="220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8D37DB-93B7-4A4E-B50A-5775F71717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45550" y="4260047"/>
                  <a:ext cx="349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58576D-4FBE-4624-B402-BECEB333A46A}"/>
                    </a:ext>
                  </a:extLst>
                </p14:cNvPr>
                <p14:cNvContentPartPr/>
                <p14:nvPr/>
              </p14:nvContentPartPr>
              <p14:xfrm>
                <a:off x="10257030" y="4321247"/>
                <a:ext cx="194400" cy="212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58576D-4FBE-4624-B402-BECEB333A4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48390" y="4312607"/>
                  <a:ext cx="212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61EC78-88B6-4FFC-83A6-EFE1508D41B5}"/>
                    </a:ext>
                  </a:extLst>
                </p14:cNvPr>
                <p14:cNvContentPartPr/>
                <p14:nvPr/>
              </p14:nvContentPartPr>
              <p14:xfrm>
                <a:off x="10276830" y="4293527"/>
                <a:ext cx="189000" cy="282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61EC78-88B6-4FFC-83A6-EFE1508D41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67830" y="4284527"/>
                  <a:ext cx="20664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9076580-804E-443E-BA41-AE95320332DC}"/>
              </a:ext>
            </a:extLst>
          </p:cNvPr>
          <p:cNvGrpSpPr/>
          <p:nvPr/>
        </p:nvGrpSpPr>
        <p:grpSpPr>
          <a:xfrm>
            <a:off x="10987110" y="3889967"/>
            <a:ext cx="1144080" cy="804960"/>
            <a:chOff x="10987110" y="3889967"/>
            <a:chExt cx="114408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DC0E66-69FC-4AE0-9E77-50514A8C5FB3}"/>
                    </a:ext>
                  </a:extLst>
                </p14:cNvPr>
                <p14:cNvContentPartPr/>
                <p14:nvPr/>
              </p14:nvContentPartPr>
              <p14:xfrm>
                <a:off x="10987110" y="3889967"/>
                <a:ext cx="137520" cy="8049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DC0E66-69FC-4AE0-9E77-50514A8C5F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78470" y="3880967"/>
                  <a:ext cx="1551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94F73EB-91E3-4A99-B383-63CC1AE77BA6}"/>
                    </a:ext>
                  </a:extLst>
                </p14:cNvPr>
                <p14:cNvContentPartPr/>
                <p14:nvPr/>
              </p14:nvContentPartPr>
              <p14:xfrm>
                <a:off x="11306070" y="4167167"/>
                <a:ext cx="209880" cy="370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94F73EB-91E3-4A99-B383-63CC1AE77B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97070" y="4158167"/>
                  <a:ext cx="2275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CF42BF-B847-4E3A-94C2-9F6AD11FA682}"/>
                    </a:ext>
                  </a:extLst>
                </p14:cNvPr>
                <p14:cNvContentPartPr/>
                <p14:nvPr/>
              </p14:nvContentPartPr>
              <p14:xfrm>
                <a:off x="11322270" y="4296407"/>
                <a:ext cx="241560" cy="70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CF42BF-B847-4E3A-94C2-9F6AD11FA6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3630" y="4287407"/>
                  <a:ext cx="259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628961-1BE9-4AB9-890A-C6430802C8C6}"/>
                    </a:ext>
                  </a:extLst>
                </p14:cNvPr>
                <p14:cNvContentPartPr/>
                <p14:nvPr/>
              </p14:nvContentPartPr>
              <p14:xfrm>
                <a:off x="11592630" y="4208207"/>
                <a:ext cx="158040" cy="305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628961-1BE9-4AB9-890A-C6430802C8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83630" y="4199207"/>
                  <a:ext cx="175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88C5078-501A-42FC-9038-C863DE2ABAAB}"/>
                    </a:ext>
                  </a:extLst>
                </p14:cNvPr>
                <p14:cNvContentPartPr/>
                <p14:nvPr/>
              </p14:nvContentPartPr>
              <p14:xfrm>
                <a:off x="11873070" y="4167167"/>
                <a:ext cx="258120" cy="263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88C5078-501A-42FC-9038-C863DE2ABA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64070" y="4158527"/>
                  <a:ext cx="275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099F83-E122-4290-8AC9-4556A45FA1E9}"/>
                    </a:ext>
                  </a:extLst>
                </p14:cNvPr>
                <p14:cNvContentPartPr/>
                <p14:nvPr/>
              </p14:nvContentPartPr>
              <p14:xfrm>
                <a:off x="11858670" y="4251767"/>
                <a:ext cx="134280" cy="273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099F83-E122-4290-8AC9-4556A45FA1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49670" y="4242767"/>
                  <a:ext cx="15192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739B051-4E8E-498F-B1E1-DDF309606C9E}"/>
              </a:ext>
            </a:extLst>
          </p:cNvPr>
          <p:cNvGrpSpPr/>
          <p:nvPr/>
        </p:nvGrpSpPr>
        <p:grpSpPr>
          <a:xfrm>
            <a:off x="7879230" y="5161127"/>
            <a:ext cx="585360" cy="506880"/>
            <a:chOff x="7879230" y="5161127"/>
            <a:chExt cx="58536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A88E4F-1782-4B34-8733-C06AAE0EAF75}"/>
                    </a:ext>
                  </a:extLst>
                </p14:cNvPr>
                <p14:cNvContentPartPr/>
                <p14:nvPr/>
              </p14:nvContentPartPr>
              <p14:xfrm>
                <a:off x="7879230" y="5161127"/>
                <a:ext cx="300600" cy="50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A88E4F-1782-4B34-8733-C06AAE0EAF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70230" y="5152127"/>
                  <a:ext cx="318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391D1D-70E3-4AF8-B636-3C7FC8AAB72D}"/>
                    </a:ext>
                  </a:extLst>
                </p14:cNvPr>
                <p14:cNvContentPartPr/>
                <p14:nvPr/>
              </p14:nvContentPartPr>
              <p14:xfrm>
                <a:off x="8285310" y="5334287"/>
                <a:ext cx="179280" cy="265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391D1D-70E3-4AF8-B636-3C7FC8AAB7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76670" y="5325647"/>
                  <a:ext cx="1969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894BDA-F00C-4EB7-AC33-EDC0E5F7DFF0}"/>
              </a:ext>
            </a:extLst>
          </p:cNvPr>
          <p:cNvGrpSpPr/>
          <p:nvPr/>
        </p:nvGrpSpPr>
        <p:grpSpPr>
          <a:xfrm>
            <a:off x="8721630" y="5127647"/>
            <a:ext cx="443160" cy="400320"/>
            <a:chOff x="8721630" y="5127647"/>
            <a:chExt cx="44316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B0EDDC6-661B-467F-B208-2B324960AF38}"/>
                    </a:ext>
                  </a:extLst>
                </p14:cNvPr>
                <p14:cNvContentPartPr/>
                <p14:nvPr/>
              </p14:nvContentPartPr>
              <p14:xfrm>
                <a:off x="8781390" y="5359847"/>
                <a:ext cx="23040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B0EDDC6-661B-467F-B208-2B324960AF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72750" y="5350847"/>
                  <a:ext cx="24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DBBFA6-74F0-4EE7-81FD-9FCA2A526EAB}"/>
                    </a:ext>
                  </a:extLst>
                </p14:cNvPr>
                <p14:cNvContentPartPr/>
                <p14:nvPr/>
              </p14:nvContentPartPr>
              <p14:xfrm>
                <a:off x="8721630" y="5412767"/>
                <a:ext cx="253080" cy="93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DBBFA6-74F0-4EE7-81FD-9FCA2A526E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12990" y="5403767"/>
                  <a:ext cx="270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5DEDD2-DB86-40C2-817B-1D7A75493E86}"/>
                    </a:ext>
                  </a:extLst>
                </p14:cNvPr>
                <p14:cNvContentPartPr/>
                <p14:nvPr/>
              </p14:nvContentPartPr>
              <p14:xfrm>
                <a:off x="9009990" y="5127647"/>
                <a:ext cx="154800" cy="400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25DEDD2-DB86-40C2-817B-1D7A75493E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00990" y="5119007"/>
                  <a:ext cx="172440" cy="41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0147A71-1E19-46A9-A360-3FDA965A8A0F}"/>
                  </a:ext>
                </a:extLst>
              </p14:cNvPr>
              <p14:cNvContentPartPr/>
              <p14:nvPr/>
            </p14:nvContentPartPr>
            <p14:xfrm>
              <a:off x="11187990" y="5166167"/>
              <a:ext cx="16200" cy="136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0147A71-1E19-46A9-A360-3FDA965A8A0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178990" y="5157527"/>
                <a:ext cx="338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5CCFF01-F2A1-42BE-BB59-66741B211D11}"/>
              </a:ext>
            </a:extLst>
          </p:cNvPr>
          <p:cNvGrpSpPr/>
          <p:nvPr/>
        </p:nvGrpSpPr>
        <p:grpSpPr>
          <a:xfrm>
            <a:off x="9740430" y="5179847"/>
            <a:ext cx="836640" cy="323280"/>
            <a:chOff x="9740430" y="5179847"/>
            <a:chExt cx="83664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49D88F1-FC28-4AAF-B8B6-0C854567370D}"/>
                    </a:ext>
                  </a:extLst>
                </p14:cNvPr>
                <p14:cNvContentPartPr/>
                <p14:nvPr/>
              </p14:nvContentPartPr>
              <p14:xfrm>
                <a:off x="9740430" y="5209367"/>
                <a:ext cx="38520" cy="227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49D88F1-FC28-4AAF-B8B6-0C85456737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31790" y="5200727"/>
                  <a:ext cx="56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A42338-4F3F-4A45-877E-FAF7DD19E05A}"/>
                    </a:ext>
                  </a:extLst>
                </p14:cNvPr>
                <p14:cNvContentPartPr/>
                <p14:nvPr/>
              </p14:nvContentPartPr>
              <p14:xfrm>
                <a:off x="9929430" y="5179847"/>
                <a:ext cx="288360" cy="240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A42338-4F3F-4A45-877E-FAF7DD19E0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20790" y="5170847"/>
                  <a:ext cx="30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AB63E9-8CBE-412C-B2E3-2FEE9BECD010}"/>
                    </a:ext>
                  </a:extLst>
                </p14:cNvPr>
                <p14:cNvContentPartPr/>
                <p14:nvPr/>
              </p14:nvContentPartPr>
              <p14:xfrm>
                <a:off x="10339830" y="5191007"/>
                <a:ext cx="221040" cy="312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AB63E9-8CBE-412C-B2E3-2FEE9BECD01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30830" y="5182007"/>
                  <a:ext cx="23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346072-DAE2-41B4-8A7E-9A7BA9849992}"/>
                    </a:ext>
                  </a:extLst>
                </p14:cNvPr>
                <p14:cNvContentPartPr/>
                <p14:nvPr/>
              </p14:nvContentPartPr>
              <p14:xfrm>
                <a:off x="10296270" y="5256887"/>
                <a:ext cx="50760" cy="5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346072-DAE2-41B4-8A7E-9A7BA98499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87630" y="5247887"/>
                  <a:ext cx="68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8872A9F-CD53-4D9F-A39A-06F8805BD3BA}"/>
                    </a:ext>
                  </a:extLst>
                </p14:cNvPr>
                <p14:cNvContentPartPr/>
                <p14:nvPr/>
              </p14:nvContentPartPr>
              <p14:xfrm>
                <a:off x="10572750" y="5452727"/>
                <a:ext cx="4320" cy="8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8872A9F-CD53-4D9F-A39A-06F8805BD3B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63750" y="5443727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93B1AEC-6FCA-4CBD-9DA4-FFF191320706}"/>
              </a:ext>
            </a:extLst>
          </p:cNvPr>
          <p:cNvGrpSpPr/>
          <p:nvPr/>
        </p:nvGrpSpPr>
        <p:grpSpPr>
          <a:xfrm>
            <a:off x="11180790" y="4843607"/>
            <a:ext cx="849600" cy="689760"/>
            <a:chOff x="11180790" y="4843607"/>
            <a:chExt cx="84960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8666C7-0B20-441B-9A86-852D509A5791}"/>
                    </a:ext>
                  </a:extLst>
                </p14:cNvPr>
                <p14:cNvContentPartPr/>
                <p14:nvPr/>
              </p14:nvContentPartPr>
              <p14:xfrm>
                <a:off x="11180790" y="4843607"/>
                <a:ext cx="124560" cy="689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8666C7-0B20-441B-9A86-852D509A57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71790" y="4834967"/>
                  <a:ext cx="14220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B89968-1237-4823-8CD3-4ED65A0C1287}"/>
                    </a:ext>
                  </a:extLst>
                </p14:cNvPr>
                <p14:cNvContentPartPr/>
                <p14:nvPr/>
              </p14:nvContentPartPr>
              <p14:xfrm>
                <a:off x="11367990" y="5102807"/>
                <a:ext cx="185760" cy="296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B89968-1237-4823-8CD3-4ED65A0C12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59350" y="5093807"/>
                  <a:ext cx="203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EF8821-B7AE-436F-99E9-64A94FB15B36}"/>
                    </a:ext>
                  </a:extLst>
                </p14:cNvPr>
                <p14:cNvContentPartPr/>
                <p14:nvPr/>
              </p14:nvContentPartPr>
              <p14:xfrm>
                <a:off x="11577150" y="5164727"/>
                <a:ext cx="169920" cy="249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EF8821-B7AE-436F-99E9-64A94FB15B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68150" y="5155727"/>
                  <a:ext cx="187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FC2535-1CE2-4A46-B6A5-313AD605CCAB}"/>
                    </a:ext>
                  </a:extLst>
                </p14:cNvPr>
                <p14:cNvContentPartPr/>
                <p14:nvPr/>
              </p14:nvContentPartPr>
              <p14:xfrm>
                <a:off x="11874150" y="5108207"/>
                <a:ext cx="131400" cy="258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FC2535-1CE2-4A46-B6A5-313AD605CC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865150" y="5099567"/>
                  <a:ext cx="149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159D932-4511-4C64-9F84-FCF92AB65F99}"/>
                    </a:ext>
                  </a:extLst>
                </p14:cNvPr>
                <p14:cNvContentPartPr/>
                <p14:nvPr/>
              </p14:nvContentPartPr>
              <p14:xfrm>
                <a:off x="11890710" y="5138807"/>
                <a:ext cx="139680" cy="241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159D932-4511-4C64-9F84-FCF92AB65F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81710" y="5130167"/>
                  <a:ext cx="15732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8758785-9C8E-48A0-A069-3DDCC77FE421}"/>
                  </a:ext>
                </a:extLst>
              </p14:cNvPr>
              <p14:cNvContentPartPr/>
              <p14:nvPr/>
            </p14:nvContentPartPr>
            <p14:xfrm>
              <a:off x="7937550" y="6045647"/>
              <a:ext cx="188280" cy="3495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8758785-9C8E-48A0-A069-3DDCC77FE42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28550" y="6037007"/>
                <a:ext cx="2059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CD31B49-708B-4157-ACA0-13D780C38633}"/>
                  </a:ext>
                </a:extLst>
              </p14:cNvPr>
              <p14:cNvContentPartPr/>
              <p14:nvPr/>
            </p14:nvContentPartPr>
            <p14:xfrm>
              <a:off x="8364510" y="6126287"/>
              <a:ext cx="192960" cy="234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CD31B49-708B-4157-ACA0-13D780C3863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355510" y="6117287"/>
                <a:ext cx="2106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C9C36CE-D8EE-4A83-A0BF-06186EB3189D}"/>
              </a:ext>
            </a:extLst>
          </p:cNvPr>
          <p:cNvGrpSpPr/>
          <p:nvPr/>
        </p:nvGrpSpPr>
        <p:grpSpPr>
          <a:xfrm>
            <a:off x="8857710" y="5984447"/>
            <a:ext cx="376560" cy="419040"/>
            <a:chOff x="8857710" y="5984447"/>
            <a:chExt cx="3765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EA1A10-70F8-429D-B9E4-E14439D6FB92}"/>
                    </a:ext>
                  </a:extLst>
                </p14:cNvPr>
                <p14:cNvContentPartPr/>
                <p14:nvPr/>
              </p14:nvContentPartPr>
              <p14:xfrm>
                <a:off x="8920710" y="6180287"/>
                <a:ext cx="162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EA1A10-70F8-429D-B9E4-E14439D6FB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12070" y="6171287"/>
                  <a:ext cx="18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BF1861C-5304-43C4-9E89-1D6CB126C376}"/>
                    </a:ext>
                  </a:extLst>
                </p14:cNvPr>
                <p14:cNvContentPartPr/>
                <p14:nvPr/>
              </p14:nvContentPartPr>
              <p14:xfrm>
                <a:off x="8857710" y="5984447"/>
                <a:ext cx="376560" cy="41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BF1861C-5304-43C4-9E89-1D6CB126C3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49070" y="5975447"/>
                  <a:ext cx="394200" cy="43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19E3D7D-3C71-4DBD-BB82-FB6783EB8563}"/>
                  </a:ext>
                </a:extLst>
              </p14:cNvPr>
              <p14:cNvContentPartPr/>
              <p14:nvPr/>
            </p14:nvContentPartPr>
            <p14:xfrm>
              <a:off x="11118150" y="5902727"/>
              <a:ext cx="186840" cy="592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19E3D7D-3C71-4DBD-BB82-FB6783EB856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109510" y="5894087"/>
                <a:ext cx="204480" cy="61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3970EBF-94F6-4806-B86D-1F9BDC11CBC4}"/>
              </a:ext>
            </a:extLst>
          </p:cNvPr>
          <p:cNvGrpSpPr/>
          <p:nvPr/>
        </p:nvGrpSpPr>
        <p:grpSpPr>
          <a:xfrm>
            <a:off x="9828630" y="6020447"/>
            <a:ext cx="930960" cy="527760"/>
            <a:chOff x="9828630" y="6020447"/>
            <a:chExt cx="93096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6074B48-3033-470B-9383-76805E4D3381}"/>
                    </a:ext>
                  </a:extLst>
                </p14:cNvPr>
                <p14:cNvContentPartPr/>
                <p14:nvPr/>
              </p14:nvContentPartPr>
              <p14:xfrm>
                <a:off x="9976590" y="6020447"/>
                <a:ext cx="269280" cy="396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6074B48-3033-470B-9383-76805E4D33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67590" y="6011447"/>
                  <a:ext cx="286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6479E7-E91D-4DB7-91C2-C140A7D1D486}"/>
                    </a:ext>
                  </a:extLst>
                </p14:cNvPr>
                <p14:cNvContentPartPr/>
                <p14:nvPr/>
              </p14:nvContentPartPr>
              <p14:xfrm>
                <a:off x="10452150" y="6099647"/>
                <a:ext cx="161280" cy="246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6479E7-E91D-4DB7-91C2-C140A7D1D4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43150" y="6090647"/>
                  <a:ext cx="178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438B76B-F099-424F-BF3A-CB7FCA312CC4}"/>
                    </a:ext>
                  </a:extLst>
                </p14:cNvPr>
                <p14:cNvContentPartPr/>
                <p14:nvPr/>
              </p14:nvContentPartPr>
              <p14:xfrm>
                <a:off x="10434510" y="6126287"/>
                <a:ext cx="33480" cy="10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438B76B-F099-424F-BF3A-CB7FCA312C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25870" y="6117647"/>
                  <a:ext cx="51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CC382A-DE34-42A7-9F69-D92A61B8339C}"/>
                    </a:ext>
                  </a:extLst>
                </p14:cNvPr>
                <p14:cNvContentPartPr/>
                <p14:nvPr/>
              </p14:nvContentPartPr>
              <p14:xfrm>
                <a:off x="10735470" y="6335087"/>
                <a:ext cx="24120" cy="25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CC382A-DE34-42A7-9F69-D92A61B833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26830" y="6326447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7C537B3-1B78-44DF-A787-5F43C4D1FC3F}"/>
                    </a:ext>
                  </a:extLst>
                </p14:cNvPr>
                <p14:cNvContentPartPr/>
                <p14:nvPr/>
              </p14:nvContentPartPr>
              <p14:xfrm>
                <a:off x="9828630" y="6039167"/>
                <a:ext cx="436320" cy="507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7C537B3-1B78-44DF-A787-5F43C4D1FC3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19630" y="6030527"/>
                  <a:ext cx="4539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C932BF-E583-4046-BA34-37DA11DE0821}"/>
                    </a:ext>
                  </a:extLst>
                </p14:cNvPr>
                <p14:cNvContentPartPr/>
                <p14:nvPr/>
              </p14:nvContentPartPr>
              <p14:xfrm>
                <a:off x="9864630" y="6107927"/>
                <a:ext cx="354240" cy="440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C932BF-E583-4046-BA34-37DA11DE08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55630" y="6098927"/>
                  <a:ext cx="37188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6572CEF-3E7C-40F3-8E8D-8724124EFB99}"/>
              </a:ext>
            </a:extLst>
          </p:cNvPr>
          <p:cNvGrpSpPr/>
          <p:nvPr/>
        </p:nvGrpSpPr>
        <p:grpSpPr>
          <a:xfrm>
            <a:off x="11433870" y="6003887"/>
            <a:ext cx="629280" cy="353880"/>
            <a:chOff x="11433870" y="6003887"/>
            <a:chExt cx="62928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243986A-0AFC-44CD-9BF4-472EB6A07973}"/>
                    </a:ext>
                  </a:extLst>
                </p14:cNvPr>
                <p14:cNvContentPartPr/>
                <p14:nvPr/>
              </p14:nvContentPartPr>
              <p14:xfrm>
                <a:off x="11433870" y="6003887"/>
                <a:ext cx="206280" cy="353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243986A-0AFC-44CD-9BF4-472EB6A079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425230" y="5995247"/>
                  <a:ext cx="2239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D0ACB11-FE8E-41AF-B2C7-B1B836CB154F}"/>
                    </a:ext>
                  </a:extLst>
                </p14:cNvPr>
                <p14:cNvContentPartPr/>
                <p14:nvPr/>
              </p14:nvContentPartPr>
              <p14:xfrm>
                <a:off x="11736990" y="6070487"/>
                <a:ext cx="185760" cy="195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D0ACB11-FE8E-41AF-B2C7-B1B836CB15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28350" y="6061847"/>
                  <a:ext cx="203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B700FFE-69B4-4483-9123-D67DB14F9584}"/>
                    </a:ext>
                  </a:extLst>
                </p14:cNvPr>
                <p14:cNvContentPartPr/>
                <p14:nvPr/>
              </p14:nvContentPartPr>
              <p14:xfrm>
                <a:off x="11896110" y="6080927"/>
                <a:ext cx="140040" cy="191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B700FFE-69B4-4483-9123-D67DB14F95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887470" y="6071927"/>
                  <a:ext cx="157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9F6A538-EE3A-4125-ADB3-E233EE0613B9}"/>
                    </a:ext>
                  </a:extLst>
                </p14:cNvPr>
                <p14:cNvContentPartPr/>
                <p14:nvPr/>
              </p14:nvContentPartPr>
              <p14:xfrm>
                <a:off x="11906190" y="6060407"/>
                <a:ext cx="156960" cy="248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9F6A538-EE3A-4125-ADB3-E233EE0613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97190" y="6051767"/>
                  <a:ext cx="1746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373BA6D-5512-4A01-8D64-77F3143D8488}"/>
              </a:ext>
            </a:extLst>
          </p:cNvPr>
          <p:cNvGrpSpPr/>
          <p:nvPr/>
        </p:nvGrpSpPr>
        <p:grpSpPr>
          <a:xfrm>
            <a:off x="1401030" y="2989967"/>
            <a:ext cx="783360" cy="468360"/>
            <a:chOff x="1401030" y="2989967"/>
            <a:chExt cx="78336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A96669-2F9E-45D2-9A17-70F377EF7DBC}"/>
                    </a:ext>
                  </a:extLst>
                </p14:cNvPr>
                <p14:cNvContentPartPr/>
                <p14:nvPr/>
              </p14:nvContentPartPr>
              <p14:xfrm>
                <a:off x="1401030" y="2989967"/>
                <a:ext cx="380520" cy="440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A96669-2F9E-45D2-9A17-70F377EF7D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92390" y="2981327"/>
                  <a:ext cx="3981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562088B-70D6-47B7-B8D7-EE51A71CD700}"/>
                    </a:ext>
                  </a:extLst>
                </p14:cNvPr>
                <p14:cNvContentPartPr/>
                <p14:nvPr/>
              </p14:nvContentPartPr>
              <p14:xfrm>
                <a:off x="1424790" y="3270767"/>
                <a:ext cx="378720" cy="66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562088B-70D6-47B7-B8D7-EE51A71CD70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16150" y="3262127"/>
                  <a:ext cx="396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4F8708-15A7-4074-942A-208B358E84BE}"/>
                    </a:ext>
                  </a:extLst>
                </p14:cNvPr>
                <p14:cNvContentPartPr/>
                <p14:nvPr/>
              </p14:nvContentPartPr>
              <p14:xfrm>
                <a:off x="1927710" y="3100487"/>
                <a:ext cx="256680" cy="357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4F8708-15A7-4074-942A-208B358E84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19070" y="3091487"/>
                  <a:ext cx="2743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966F6B6-DABA-4B82-9DF2-221C92055CE8}"/>
              </a:ext>
            </a:extLst>
          </p:cNvPr>
          <p:cNvGrpSpPr/>
          <p:nvPr/>
        </p:nvGrpSpPr>
        <p:grpSpPr>
          <a:xfrm>
            <a:off x="2441790" y="2957207"/>
            <a:ext cx="429480" cy="414360"/>
            <a:chOff x="2441790" y="2957207"/>
            <a:chExt cx="4294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32B9A6-573E-4A69-8815-DB94551D0E64}"/>
                    </a:ext>
                  </a:extLst>
                </p14:cNvPr>
                <p14:cNvContentPartPr/>
                <p14:nvPr/>
              </p14:nvContentPartPr>
              <p14:xfrm>
                <a:off x="2480670" y="3181847"/>
                <a:ext cx="270360" cy="22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32B9A6-573E-4A69-8815-DB94551D0E6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72030" y="3172847"/>
                  <a:ext cx="28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2173132-CD3F-42FC-83BD-04CEF3D8CE6A}"/>
                    </a:ext>
                  </a:extLst>
                </p14:cNvPr>
                <p14:cNvContentPartPr/>
                <p14:nvPr/>
              </p14:nvContentPartPr>
              <p14:xfrm>
                <a:off x="2441790" y="2957207"/>
                <a:ext cx="429480" cy="414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2173132-CD3F-42FC-83BD-04CEF3D8CE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32790" y="2948207"/>
                  <a:ext cx="44712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7DA97A3-13C8-4998-B046-086AB098AC54}"/>
              </a:ext>
            </a:extLst>
          </p:cNvPr>
          <p:cNvGrpSpPr/>
          <p:nvPr/>
        </p:nvGrpSpPr>
        <p:grpSpPr>
          <a:xfrm>
            <a:off x="3340710" y="3045407"/>
            <a:ext cx="605880" cy="434880"/>
            <a:chOff x="3340710" y="3045407"/>
            <a:chExt cx="6058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16DEB0-A6F7-4674-8F31-921ED1FA89B0}"/>
                    </a:ext>
                  </a:extLst>
                </p14:cNvPr>
                <p14:cNvContentPartPr/>
                <p14:nvPr/>
              </p14:nvContentPartPr>
              <p14:xfrm>
                <a:off x="3340710" y="3045407"/>
                <a:ext cx="263880" cy="434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16DEB0-A6F7-4674-8F31-921ED1FA89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32070" y="3036407"/>
                  <a:ext cx="281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029A2B-4963-4FCE-BEED-041F58913172}"/>
                    </a:ext>
                  </a:extLst>
                </p14:cNvPr>
                <p14:cNvContentPartPr/>
                <p14:nvPr/>
              </p14:nvContentPartPr>
              <p14:xfrm>
                <a:off x="3716190" y="3085007"/>
                <a:ext cx="219960" cy="3726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029A2B-4963-4FCE-BEED-041F589131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07550" y="3076367"/>
                  <a:ext cx="237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6DB8085-B1AA-4188-A2FF-532F0B530A32}"/>
                    </a:ext>
                  </a:extLst>
                </p14:cNvPr>
                <p14:cNvContentPartPr/>
                <p14:nvPr/>
              </p14:nvContentPartPr>
              <p14:xfrm>
                <a:off x="3699630" y="3135407"/>
                <a:ext cx="246960" cy="266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6DB8085-B1AA-4188-A2FF-532F0B530A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90990" y="3126407"/>
                  <a:ext cx="2646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67009B8-E048-4458-A573-522D2B88E0F7}"/>
              </a:ext>
            </a:extLst>
          </p:cNvPr>
          <p:cNvGrpSpPr/>
          <p:nvPr/>
        </p:nvGrpSpPr>
        <p:grpSpPr>
          <a:xfrm>
            <a:off x="4537350" y="2737607"/>
            <a:ext cx="1352880" cy="809280"/>
            <a:chOff x="4537350" y="2737607"/>
            <a:chExt cx="1352880" cy="80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30ED46-1893-407D-8442-17CB3F69B2F2}"/>
                    </a:ext>
                  </a:extLst>
                </p14:cNvPr>
                <p14:cNvContentPartPr/>
                <p14:nvPr/>
              </p14:nvContentPartPr>
              <p14:xfrm>
                <a:off x="4610430" y="3130727"/>
                <a:ext cx="648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30ED46-1893-407D-8442-17CB3F69B2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01430" y="3121727"/>
                  <a:ext cx="2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1742F1C-F7A6-4CE9-BAE0-D7320A1E4D42}"/>
                    </a:ext>
                  </a:extLst>
                </p14:cNvPr>
                <p14:cNvContentPartPr/>
                <p14:nvPr/>
              </p14:nvContentPartPr>
              <p14:xfrm>
                <a:off x="4537350" y="2737607"/>
                <a:ext cx="232200" cy="809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1742F1C-F7A6-4CE9-BAE0-D7320A1E4D4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28710" y="2728607"/>
                  <a:ext cx="24984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93F202B-9691-4FE5-8BAA-3A32CC6A01C2}"/>
                    </a:ext>
                  </a:extLst>
                </p14:cNvPr>
                <p14:cNvContentPartPr/>
                <p14:nvPr/>
              </p14:nvContentPartPr>
              <p14:xfrm>
                <a:off x="5004270" y="2844167"/>
                <a:ext cx="237600" cy="385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93F202B-9691-4FE5-8BAA-3A32CC6A01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95270" y="2835167"/>
                  <a:ext cx="2552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433763D-21CC-46CA-A95F-07B2237707D4}"/>
                    </a:ext>
                  </a:extLst>
                </p14:cNvPr>
                <p14:cNvContentPartPr/>
                <p14:nvPr/>
              </p14:nvContentPartPr>
              <p14:xfrm>
                <a:off x="5307390" y="2947127"/>
                <a:ext cx="223560" cy="297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433763D-21CC-46CA-A95F-07B2237707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98390" y="2938127"/>
                  <a:ext cx="2412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900D0D1-61C6-4D0F-9014-916023BF1A41}"/>
                    </a:ext>
                  </a:extLst>
                </p14:cNvPr>
                <p14:cNvContentPartPr/>
                <p14:nvPr/>
              </p14:nvContentPartPr>
              <p14:xfrm>
                <a:off x="5338350" y="3022007"/>
                <a:ext cx="299520" cy="12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900D0D1-61C6-4D0F-9014-916023BF1A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29350" y="3013367"/>
                  <a:ext cx="317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4EACEC-32F0-43BE-AE76-A16D225FAD2F}"/>
                    </a:ext>
                  </a:extLst>
                </p14:cNvPr>
                <p14:cNvContentPartPr/>
                <p14:nvPr/>
              </p14:nvContentPartPr>
              <p14:xfrm>
                <a:off x="5627070" y="2924447"/>
                <a:ext cx="247680" cy="320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4EACEC-32F0-43BE-AE76-A16D225FAD2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18070" y="2915807"/>
                  <a:ext cx="265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AA6A11-4B9D-4847-830C-4CC8884571A8}"/>
                    </a:ext>
                  </a:extLst>
                </p14:cNvPr>
                <p14:cNvContentPartPr/>
                <p14:nvPr/>
              </p14:nvContentPartPr>
              <p14:xfrm>
                <a:off x="5889870" y="3269687"/>
                <a:ext cx="360" cy="7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AA6A11-4B9D-4847-830C-4CC8884571A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81230" y="3261047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C3AC040-28BE-4C3E-922E-78A316DE0121}"/>
              </a:ext>
            </a:extLst>
          </p:cNvPr>
          <p:cNvGrpSpPr/>
          <p:nvPr/>
        </p:nvGrpSpPr>
        <p:grpSpPr>
          <a:xfrm>
            <a:off x="1438830" y="4292087"/>
            <a:ext cx="627480" cy="418680"/>
            <a:chOff x="1438830" y="4292087"/>
            <a:chExt cx="627480" cy="4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B4B14EC-63DF-472F-B4B1-E977AD66F7AB}"/>
                    </a:ext>
                  </a:extLst>
                </p14:cNvPr>
                <p14:cNvContentPartPr/>
                <p14:nvPr/>
              </p14:nvContentPartPr>
              <p14:xfrm>
                <a:off x="1438830" y="4292087"/>
                <a:ext cx="290880" cy="41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B4B14EC-63DF-472F-B4B1-E977AD66F7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29830" y="4283447"/>
                  <a:ext cx="3085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98FD7E8-53B5-4E55-9871-C08C547C0076}"/>
                    </a:ext>
                  </a:extLst>
                </p14:cNvPr>
                <p14:cNvContentPartPr/>
                <p14:nvPr/>
              </p14:nvContentPartPr>
              <p14:xfrm>
                <a:off x="1849590" y="4320887"/>
                <a:ext cx="216720" cy="340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98FD7E8-53B5-4E55-9871-C08C547C00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40590" y="4312247"/>
                  <a:ext cx="23436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5150249-67AD-43E3-900C-948145F38357}"/>
              </a:ext>
            </a:extLst>
          </p:cNvPr>
          <p:cNvGrpSpPr/>
          <p:nvPr/>
        </p:nvGrpSpPr>
        <p:grpSpPr>
          <a:xfrm>
            <a:off x="2320110" y="4244207"/>
            <a:ext cx="541080" cy="342000"/>
            <a:chOff x="2320110" y="4244207"/>
            <a:chExt cx="5410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4C98C9-3765-4EB3-8C09-792EBEF284DC}"/>
                    </a:ext>
                  </a:extLst>
                </p14:cNvPr>
                <p14:cNvContentPartPr/>
                <p14:nvPr/>
              </p14:nvContentPartPr>
              <p14:xfrm>
                <a:off x="2320110" y="4374167"/>
                <a:ext cx="346680" cy="28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4C98C9-3765-4EB3-8C09-792EBEF284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11110" y="4365527"/>
                  <a:ext cx="36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8FCAEC-5F52-4CF6-A27D-E8CF3D5ACDD7}"/>
                    </a:ext>
                  </a:extLst>
                </p14:cNvPr>
                <p14:cNvContentPartPr/>
                <p14:nvPr/>
              </p14:nvContentPartPr>
              <p14:xfrm>
                <a:off x="2418030" y="4444007"/>
                <a:ext cx="257040" cy="86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8FCAEC-5F52-4CF6-A27D-E8CF3D5ACD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09030" y="4435007"/>
                  <a:ext cx="274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3E14F7-27AE-4214-A2C1-200B8AF269E3}"/>
                    </a:ext>
                  </a:extLst>
                </p14:cNvPr>
                <p14:cNvContentPartPr/>
                <p14:nvPr/>
              </p14:nvContentPartPr>
              <p14:xfrm>
                <a:off x="2715030" y="4244207"/>
                <a:ext cx="146160" cy="342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3E14F7-27AE-4214-A2C1-200B8AF269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06030" y="4235567"/>
                  <a:ext cx="16380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A53BA12-A5E5-4FBE-AD24-E62047D1622A}"/>
              </a:ext>
            </a:extLst>
          </p:cNvPr>
          <p:cNvGrpSpPr/>
          <p:nvPr/>
        </p:nvGrpSpPr>
        <p:grpSpPr>
          <a:xfrm>
            <a:off x="3182310" y="4252487"/>
            <a:ext cx="1377720" cy="342000"/>
            <a:chOff x="3182310" y="4252487"/>
            <a:chExt cx="13777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141C36-67A4-46F9-9FCB-31E965290B60}"/>
                    </a:ext>
                  </a:extLst>
                </p14:cNvPr>
                <p14:cNvContentPartPr/>
                <p14:nvPr/>
              </p14:nvContentPartPr>
              <p14:xfrm>
                <a:off x="3311550" y="4350767"/>
                <a:ext cx="63720" cy="103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141C36-67A4-46F9-9FCB-31E965290B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02910" y="4341767"/>
                  <a:ext cx="8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565A309-7A3C-42B4-83FD-3DCF31FBD5DD}"/>
                    </a:ext>
                  </a:extLst>
                </p14:cNvPr>
                <p14:cNvContentPartPr/>
                <p14:nvPr/>
              </p14:nvContentPartPr>
              <p14:xfrm>
                <a:off x="3345030" y="4412327"/>
                <a:ext cx="27000" cy="42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565A309-7A3C-42B4-83FD-3DCF31FBD5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6030" y="4403327"/>
                  <a:ext cx="44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0A722E-83A9-4659-A024-2304D9B4A273}"/>
                    </a:ext>
                  </a:extLst>
                </p14:cNvPr>
                <p14:cNvContentPartPr/>
                <p14:nvPr/>
              </p14:nvContentPartPr>
              <p14:xfrm>
                <a:off x="3358350" y="4369487"/>
                <a:ext cx="14040" cy="52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0A722E-83A9-4659-A024-2304D9B4A2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49710" y="4360847"/>
                  <a:ext cx="31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2ED228-B5B9-4A64-AD28-74CC76A9F49B}"/>
                    </a:ext>
                  </a:extLst>
                </p14:cNvPr>
                <p14:cNvContentPartPr/>
                <p14:nvPr/>
              </p14:nvContentPartPr>
              <p14:xfrm>
                <a:off x="3182310" y="4316567"/>
                <a:ext cx="370080" cy="270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2ED228-B5B9-4A64-AD28-74CC76A9F49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73670" y="4307927"/>
                  <a:ext cx="387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A428C1F-4F1B-4E3B-A97F-20441069EDA7}"/>
                    </a:ext>
                  </a:extLst>
                </p14:cNvPr>
                <p14:cNvContentPartPr/>
                <p14:nvPr/>
              </p14:nvContentPartPr>
              <p14:xfrm>
                <a:off x="3690270" y="4441847"/>
                <a:ext cx="16920" cy="7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A428C1F-4F1B-4E3B-A97F-20441069EDA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81630" y="4433207"/>
                  <a:ext cx="34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228F5A-0C80-46F6-88DF-6D641F462D50}"/>
                    </a:ext>
                  </a:extLst>
                </p14:cNvPr>
                <p14:cNvContentPartPr/>
                <p14:nvPr/>
              </p14:nvContentPartPr>
              <p14:xfrm>
                <a:off x="3693510" y="4369127"/>
                <a:ext cx="155160" cy="191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228F5A-0C80-46F6-88DF-6D641F462D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84510" y="4360127"/>
                  <a:ext cx="172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88634CF-E071-42A8-9896-1CC8BE1B308C}"/>
                    </a:ext>
                  </a:extLst>
                </p14:cNvPr>
                <p14:cNvContentPartPr/>
                <p14:nvPr/>
              </p14:nvContentPartPr>
              <p14:xfrm>
                <a:off x="3905910" y="4252487"/>
                <a:ext cx="470520" cy="302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88634CF-E071-42A8-9896-1CC8BE1B308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97270" y="4243847"/>
                  <a:ext cx="488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89E23A5-BA9B-4346-A044-397EB83003ED}"/>
                    </a:ext>
                  </a:extLst>
                </p14:cNvPr>
                <p14:cNvContentPartPr/>
                <p14:nvPr/>
              </p14:nvContentPartPr>
              <p14:xfrm>
                <a:off x="4169790" y="4271207"/>
                <a:ext cx="390240" cy="32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89E23A5-BA9B-4346-A044-397EB83003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61150" y="4262567"/>
                  <a:ext cx="40788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0B21074-FF7F-42EC-A94A-5C4ECA638DE3}"/>
              </a:ext>
            </a:extLst>
          </p:cNvPr>
          <p:cNvGrpSpPr/>
          <p:nvPr/>
        </p:nvGrpSpPr>
        <p:grpSpPr>
          <a:xfrm>
            <a:off x="4839030" y="4130087"/>
            <a:ext cx="1780560" cy="632520"/>
            <a:chOff x="4839030" y="4130087"/>
            <a:chExt cx="1780560" cy="63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131E167-A7D8-4F4D-9E9F-C4A07A597720}"/>
                    </a:ext>
                  </a:extLst>
                </p14:cNvPr>
                <p14:cNvContentPartPr/>
                <p14:nvPr/>
              </p14:nvContentPartPr>
              <p14:xfrm>
                <a:off x="4839030" y="4130087"/>
                <a:ext cx="150840" cy="6325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131E167-A7D8-4F4D-9E9F-C4A07A5977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30390" y="4121087"/>
                  <a:ext cx="1684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C1EFFEB-840A-4438-90BC-BCB10C7D4D73}"/>
                    </a:ext>
                  </a:extLst>
                </p14:cNvPr>
                <p14:cNvContentPartPr/>
                <p14:nvPr/>
              </p14:nvContentPartPr>
              <p14:xfrm>
                <a:off x="5100030" y="4268327"/>
                <a:ext cx="287280" cy="370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C1EFFEB-840A-4438-90BC-BCB10C7D4D7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91030" y="4259327"/>
                  <a:ext cx="304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4A63325-EED6-470C-8D86-FAE27F83F9C0}"/>
                    </a:ext>
                  </a:extLst>
                </p14:cNvPr>
                <p14:cNvContentPartPr/>
                <p14:nvPr/>
              </p14:nvContentPartPr>
              <p14:xfrm>
                <a:off x="5419710" y="4304687"/>
                <a:ext cx="177840" cy="352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4A63325-EED6-470C-8D86-FAE27F83F9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11070" y="4296047"/>
                  <a:ext cx="195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4656D83-A506-41ED-B179-709ACDF3494B}"/>
                    </a:ext>
                  </a:extLst>
                </p14:cNvPr>
                <p14:cNvContentPartPr/>
                <p14:nvPr/>
              </p14:nvContentPartPr>
              <p14:xfrm>
                <a:off x="5704470" y="4515287"/>
                <a:ext cx="20880" cy="22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4656D83-A506-41ED-B179-709ACDF349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95470" y="4506647"/>
                  <a:ext cx="38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3AFEEA-785F-4110-8E53-F3E6B341970C}"/>
                    </a:ext>
                  </a:extLst>
                </p14:cNvPr>
                <p14:cNvContentPartPr/>
                <p14:nvPr/>
              </p14:nvContentPartPr>
              <p14:xfrm>
                <a:off x="5832270" y="4328807"/>
                <a:ext cx="193320" cy="233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3AFEEA-785F-4110-8E53-F3E6B341970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23270" y="4319807"/>
                  <a:ext cx="210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6B3394-7D1D-4C2D-A839-9302472BD123}"/>
                    </a:ext>
                  </a:extLst>
                </p14:cNvPr>
                <p14:cNvContentPartPr/>
                <p14:nvPr/>
              </p14:nvContentPartPr>
              <p14:xfrm>
                <a:off x="5956110" y="4266527"/>
                <a:ext cx="249840" cy="4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6B3394-7D1D-4C2D-A839-9302472BD12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47110" y="4257887"/>
                  <a:ext cx="267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4F357C-2377-4A43-9BCD-3603C27A6638}"/>
                    </a:ext>
                  </a:extLst>
                </p14:cNvPr>
                <p14:cNvContentPartPr/>
                <p14:nvPr/>
              </p14:nvContentPartPr>
              <p14:xfrm>
                <a:off x="6302430" y="4284167"/>
                <a:ext cx="177840" cy="329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4F357C-2377-4A43-9BCD-3603C27A663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93790" y="4275527"/>
                  <a:ext cx="195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80DF2E8-7C4D-42C0-85D8-4A670F09074A}"/>
                    </a:ext>
                  </a:extLst>
                </p14:cNvPr>
                <p14:cNvContentPartPr/>
                <p14:nvPr/>
              </p14:nvContentPartPr>
              <p14:xfrm>
                <a:off x="6619230" y="4657127"/>
                <a:ext cx="360" cy="19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80DF2E8-7C4D-42C0-85D8-4A670F0907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10230" y="4648487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22E6481-8D86-448D-9EB1-1C4D148AF9D3}"/>
              </a:ext>
            </a:extLst>
          </p:cNvPr>
          <p:cNvGrpSpPr/>
          <p:nvPr/>
        </p:nvGrpSpPr>
        <p:grpSpPr>
          <a:xfrm>
            <a:off x="1378710" y="5307647"/>
            <a:ext cx="583200" cy="418320"/>
            <a:chOff x="1378710" y="5307647"/>
            <a:chExt cx="58320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9AC17FC-6E9E-4BB7-8F98-F578DBBBA51A}"/>
                    </a:ext>
                  </a:extLst>
                </p14:cNvPr>
                <p14:cNvContentPartPr/>
                <p14:nvPr/>
              </p14:nvContentPartPr>
              <p14:xfrm>
                <a:off x="1378710" y="5307647"/>
                <a:ext cx="222840" cy="3996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9AC17FC-6E9E-4BB7-8F98-F578DBBBA51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70070" y="5298647"/>
                  <a:ext cx="240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DF3A22-9CA8-4C52-86CE-4312381835A1}"/>
                    </a:ext>
                  </a:extLst>
                </p14:cNvPr>
                <p14:cNvContentPartPr/>
                <p14:nvPr/>
              </p14:nvContentPartPr>
              <p14:xfrm>
                <a:off x="1754910" y="5388287"/>
                <a:ext cx="207000" cy="3376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DF3A22-9CA8-4C52-86CE-4312381835A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45910" y="5379647"/>
                  <a:ext cx="22464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3473EDE-4004-4FE7-B610-4F4F4DAAFC08}"/>
              </a:ext>
            </a:extLst>
          </p:cNvPr>
          <p:cNvGrpSpPr/>
          <p:nvPr/>
        </p:nvGrpSpPr>
        <p:grpSpPr>
          <a:xfrm>
            <a:off x="2247750" y="5326367"/>
            <a:ext cx="454680" cy="308520"/>
            <a:chOff x="2247750" y="5326367"/>
            <a:chExt cx="45468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03003A-70AF-4FCA-873D-11EA5C537EA9}"/>
                    </a:ext>
                  </a:extLst>
                </p14:cNvPr>
                <p14:cNvContentPartPr/>
                <p14:nvPr/>
              </p14:nvContentPartPr>
              <p14:xfrm>
                <a:off x="2342790" y="5469287"/>
                <a:ext cx="154080" cy="5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03003A-70AF-4FCA-873D-11EA5C537E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33790" y="5460647"/>
                  <a:ext cx="171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E903A-468F-41FB-A196-4E0A2E269959}"/>
                    </a:ext>
                  </a:extLst>
                </p14:cNvPr>
                <p14:cNvContentPartPr/>
                <p14:nvPr/>
              </p14:nvContentPartPr>
              <p14:xfrm>
                <a:off x="2247750" y="5326367"/>
                <a:ext cx="454680" cy="308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E903A-468F-41FB-A196-4E0A2E2699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239110" y="5317727"/>
                  <a:ext cx="4723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B8F4CA0-53CD-47EE-8DF2-6EE979AAA06A}"/>
              </a:ext>
            </a:extLst>
          </p:cNvPr>
          <p:cNvGrpSpPr/>
          <p:nvPr/>
        </p:nvGrpSpPr>
        <p:grpSpPr>
          <a:xfrm>
            <a:off x="3148470" y="5344367"/>
            <a:ext cx="495000" cy="312840"/>
            <a:chOff x="3148470" y="5344367"/>
            <a:chExt cx="49500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608073-DD34-4D70-AF36-25FDBB70146A}"/>
                    </a:ext>
                  </a:extLst>
                </p14:cNvPr>
                <p14:cNvContentPartPr/>
                <p14:nvPr/>
              </p14:nvContentPartPr>
              <p14:xfrm>
                <a:off x="3148470" y="5344367"/>
                <a:ext cx="273600" cy="3128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608073-DD34-4D70-AF36-25FDBB70146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39830" y="5335727"/>
                  <a:ext cx="2912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08B487-63EB-443E-BD94-27C2F52FD316}"/>
                    </a:ext>
                  </a:extLst>
                </p14:cNvPr>
                <p14:cNvContentPartPr/>
                <p14:nvPr/>
              </p14:nvContentPartPr>
              <p14:xfrm>
                <a:off x="3597750" y="5583407"/>
                <a:ext cx="45720" cy="32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08B487-63EB-443E-BD94-27C2F52FD3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88750" y="5574767"/>
                  <a:ext cx="633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914BC63-95C2-4B81-9746-8900707F6665}"/>
              </a:ext>
            </a:extLst>
          </p:cNvPr>
          <p:cNvGrpSpPr/>
          <p:nvPr/>
        </p:nvGrpSpPr>
        <p:grpSpPr>
          <a:xfrm>
            <a:off x="3854790" y="5340407"/>
            <a:ext cx="577440" cy="353160"/>
            <a:chOff x="3854790" y="5340407"/>
            <a:chExt cx="57744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875BF6-92E6-49BF-A5D2-36C48678A36E}"/>
                    </a:ext>
                  </a:extLst>
                </p14:cNvPr>
                <p14:cNvContentPartPr/>
                <p14:nvPr/>
              </p14:nvContentPartPr>
              <p14:xfrm>
                <a:off x="3854790" y="5340407"/>
                <a:ext cx="189000" cy="353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875BF6-92E6-49BF-A5D2-36C48678A3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46150" y="5331407"/>
                  <a:ext cx="206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E8B486F-136B-46CC-BD29-C21244BA018C}"/>
                    </a:ext>
                  </a:extLst>
                </p14:cNvPr>
                <p14:cNvContentPartPr/>
                <p14:nvPr/>
              </p14:nvContentPartPr>
              <p14:xfrm>
                <a:off x="4233870" y="5369927"/>
                <a:ext cx="198360" cy="256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E8B486F-136B-46CC-BD29-C21244BA01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24870" y="5361287"/>
                  <a:ext cx="216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631FA41-BA81-4ECC-89D7-A2139C48D46D}"/>
                    </a:ext>
                  </a:extLst>
                </p14:cNvPr>
                <p14:cNvContentPartPr/>
                <p14:nvPr/>
              </p14:nvContentPartPr>
              <p14:xfrm>
                <a:off x="4246110" y="5395127"/>
                <a:ext cx="173520" cy="192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631FA41-BA81-4ECC-89D7-A2139C48D4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37470" y="5386127"/>
                  <a:ext cx="19116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4232F79-3164-4D64-BEF6-09535F37ED6C}"/>
                  </a:ext>
                </a:extLst>
              </p14:cNvPr>
              <p14:cNvContentPartPr/>
              <p14:nvPr/>
            </p14:nvContentPartPr>
            <p14:xfrm>
              <a:off x="5056470" y="5258327"/>
              <a:ext cx="127800" cy="4568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4232F79-3164-4D64-BEF6-09535F37ED6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047470" y="5249687"/>
                <a:ext cx="14544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C84C31F-7321-4726-822A-A3DEEE96D8EF}"/>
              </a:ext>
            </a:extLst>
          </p:cNvPr>
          <p:cNvGrpSpPr/>
          <p:nvPr/>
        </p:nvGrpSpPr>
        <p:grpSpPr>
          <a:xfrm>
            <a:off x="5420430" y="5199287"/>
            <a:ext cx="1549440" cy="398520"/>
            <a:chOff x="5420430" y="5199287"/>
            <a:chExt cx="15494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6FA239-FB9F-4926-8FA9-FC51F17056CA}"/>
                    </a:ext>
                  </a:extLst>
                </p14:cNvPr>
                <p14:cNvContentPartPr/>
                <p14:nvPr/>
              </p14:nvContentPartPr>
              <p14:xfrm>
                <a:off x="5420430" y="5281367"/>
                <a:ext cx="203760" cy="316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6FA239-FB9F-4926-8FA9-FC51F17056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11790" y="5272367"/>
                  <a:ext cx="221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40D79A0-5F56-4DCC-8ED1-A4C85C842B8B}"/>
                    </a:ext>
                  </a:extLst>
                </p14:cNvPr>
                <p14:cNvContentPartPr/>
                <p14:nvPr/>
              </p14:nvContentPartPr>
              <p14:xfrm>
                <a:off x="5711310" y="5259767"/>
                <a:ext cx="193320" cy="300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40D79A0-5F56-4DCC-8ED1-A4C85C842B8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02670" y="5251127"/>
                  <a:ext cx="210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BC577A-A6CF-4060-A6D3-812AF3D250E6}"/>
                    </a:ext>
                  </a:extLst>
                </p14:cNvPr>
                <p14:cNvContentPartPr/>
                <p14:nvPr/>
              </p14:nvContentPartPr>
              <p14:xfrm>
                <a:off x="6015870" y="5437607"/>
                <a:ext cx="47880" cy="33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BC577A-A6CF-4060-A6D3-812AF3D250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06870" y="5428967"/>
                  <a:ext cx="65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8E193D2-7F88-4858-A653-2A495BE7EB96}"/>
                    </a:ext>
                  </a:extLst>
                </p14:cNvPr>
                <p14:cNvContentPartPr/>
                <p14:nvPr/>
              </p14:nvContentPartPr>
              <p14:xfrm>
                <a:off x="6140430" y="5228447"/>
                <a:ext cx="189360" cy="311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8E193D2-7F88-4858-A653-2A495BE7EB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31430" y="5219447"/>
                  <a:ext cx="207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CB884F-EA3D-4CAD-8594-13D410AC506A}"/>
                    </a:ext>
                  </a:extLst>
                </p14:cNvPr>
                <p14:cNvContentPartPr/>
                <p14:nvPr/>
              </p14:nvContentPartPr>
              <p14:xfrm>
                <a:off x="6457230" y="5277767"/>
                <a:ext cx="162000" cy="294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CB884F-EA3D-4CAD-8594-13D410AC50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48230" y="5268767"/>
                  <a:ext cx="179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AA16D8-031A-4778-87EB-1B5C308A18C6}"/>
                    </a:ext>
                  </a:extLst>
                </p14:cNvPr>
                <p14:cNvContentPartPr/>
                <p14:nvPr/>
              </p14:nvContentPartPr>
              <p14:xfrm>
                <a:off x="6771510" y="5199287"/>
                <a:ext cx="198360" cy="305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AA16D8-031A-4778-87EB-1B5C308A18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62870" y="5190287"/>
                  <a:ext cx="216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670D3EE-6B11-4A53-A0E9-72988B92E365}"/>
                    </a:ext>
                  </a:extLst>
                </p14:cNvPr>
                <p14:cNvContentPartPr/>
                <p14:nvPr/>
              </p14:nvContentPartPr>
              <p14:xfrm>
                <a:off x="6775830" y="5257607"/>
                <a:ext cx="190080" cy="317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670D3EE-6B11-4A53-A0E9-72988B92E36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66830" y="5248967"/>
                  <a:ext cx="2077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E7EBDCF-3B15-420E-AFAE-02044BC83E42}"/>
              </a:ext>
            </a:extLst>
          </p:cNvPr>
          <p:cNvGrpSpPr/>
          <p:nvPr/>
        </p:nvGrpSpPr>
        <p:grpSpPr>
          <a:xfrm>
            <a:off x="1405710" y="6318887"/>
            <a:ext cx="273960" cy="237600"/>
            <a:chOff x="1405710" y="6318887"/>
            <a:chExt cx="27396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CFC891C-8064-48CB-AA6B-AEC797E12E69}"/>
                    </a:ext>
                  </a:extLst>
                </p14:cNvPr>
                <p14:cNvContentPartPr/>
                <p14:nvPr/>
              </p14:nvContentPartPr>
              <p14:xfrm>
                <a:off x="1405710" y="6318887"/>
                <a:ext cx="69840" cy="237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CFC891C-8064-48CB-AA6B-AEC797E12E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97070" y="6310247"/>
                  <a:ext cx="87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69732FE-1230-41A2-8D1F-66AEFF522E52}"/>
                    </a:ext>
                  </a:extLst>
                </p14:cNvPr>
                <p14:cNvContentPartPr/>
                <p14:nvPr/>
              </p14:nvContentPartPr>
              <p14:xfrm>
                <a:off x="1552230" y="6332927"/>
                <a:ext cx="127440" cy="201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69732FE-1230-41A2-8D1F-66AEFF522E5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43590" y="6323927"/>
                  <a:ext cx="14508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CC937B6-4A8C-44C6-8064-56AF0EC21C4D}"/>
              </a:ext>
            </a:extLst>
          </p:cNvPr>
          <p:cNvGrpSpPr/>
          <p:nvPr/>
        </p:nvGrpSpPr>
        <p:grpSpPr>
          <a:xfrm>
            <a:off x="2010510" y="6236087"/>
            <a:ext cx="517320" cy="316800"/>
            <a:chOff x="2010510" y="6236087"/>
            <a:chExt cx="517320" cy="31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E5E2098-9A6F-476B-A540-01E09F3E9401}"/>
                    </a:ext>
                  </a:extLst>
                </p14:cNvPr>
                <p14:cNvContentPartPr/>
                <p14:nvPr/>
              </p14:nvContentPartPr>
              <p14:xfrm>
                <a:off x="2010510" y="6395567"/>
                <a:ext cx="248760" cy="81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E5E2098-9A6F-476B-A540-01E09F3E94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01870" y="6386567"/>
                  <a:ext cx="266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F4FC5B6-AC91-46AA-89DE-1EA08A3A2B3F}"/>
                    </a:ext>
                  </a:extLst>
                </p14:cNvPr>
                <p14:cNvContentPartPr/>
                <p14:nvPr/>
              </p14:nvContentPartPr>
              <p14:xfrm>
                <a:off x="2364390" y="6236087"/>
                <a:ext cx="163440" cy="3168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F4FC5B6-AC91-46AA-89DE-1EA08A3A2B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55390" y="6227087"/>
                  <a:ext cx="1810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F18B380-73A2-4155-89ED-8078DEBCECC2}"/>
              </a:ext>
            </a:extLst>
          </p:cNvPr>
          <p:cNvGrpSpPr/>
          <p:nvPr/>
        </p:nvGrpSpPr>
        <p:grpSpPr>
          <a:xfrm>
            <a:off x="3028230" y="6209087"/>
            <a:ext cx="1330920" cy="320400"/>
            <a:chOff x="3028230" y="6209087"/>
            <a:chExt cx="133092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A3CFB8F-2FB1-447F-A4EA-CE574DBA1E97}"/>
                    </a:ext>
                  </a:extLst>
                </p14:cNvPr>
                <p14:cNvContentPartPr/>
                <p14:nvPr/>
              </p14:nvContentPartPr>
              <p14:xfrm>
                <a:off x="3028230" y="6210527"/>
                <a:ext cx="304200" cy="27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A3CFB8F-2FB1-447F-A4EA-CE574DBA1E9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019590" y="6201887"/>
                  <a:ext cx="32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1DC1DDA-50B6-4755-90D6-376A7A7D2690}"/>
                    </a:ext>
                  </a:extLst>
                </p14:cNvPr>
                <p14:cNvContentPartPr/>
                <p14:nvPr/>
              </p14:nvContentPartPr>
              <p14:xfrm>
                <a:off x="3485070" y="6209087"/>
                <a:ext cx="432360" cy="288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1DC1DDA-50B6-4755-90D6-376A7A7D26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76430" y="6200087"/>
                  <a:ext cx="450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08507B-DDF8-4A1C-BFBA-F6B84D901EA2}"/>
                    </a:ext>
                  </a:extLst>
                </p14:cNvPr>
                <p14:cNvContentPartPr/>
                <p14:nvPr/>
              </p14:nvContentPartPr>
              <p14:xfrm>
                <a:off x="4106070" y="6250847"/>
                <a:ext cx="207720" cy="278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08507B-DDF8-4A1C-BFBA-F6B84D901E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97070" y="6241847"/>
                  <a:ext cx="225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50613D8-8BAC-405C-8585-6FF5EE35B153}"/>
                    </a:ext>
                  </a:extLst>
                </p14:cNvPr>
                <p14:cNvContentPartPr/>
                <p14:nvPr/>
              </p14:nvContentPartPr>
              <p14:xfrm>
                <a:off x="4335030" y="6461447"/>
                <a:ext cx="24120" cy="30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50613D8-8BAC-405C-8585-6FF5EE35B15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26030" y="6452447"/>
                  <a:ext cx="4176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9FFB2D9-1114-48B8-B998-35307585E490}"/>
              </a:ext>
            </a:extLst>
          </p:cNvPr>
          <p:cNvGrpSpPr/>
          <p:nvPr/>
        </p:nvGrpSpPr>
        <p:grpSpPr>
          <a:xfrm>
            <a:off x="5098950" y="6121607"/>
            <a:ext cx="1547280" cy="670320"/>
            <a:chOff x="5098950" y="6121607"/>
            <a:chExt cx="154728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BDA3AA9-B11C-4E26-9E21-770969E074E4}"/>
                    </a:ext>
                  </a:extLst>
                </p14:cNvPr>
                <p14:cNvContentPartPr/>
                <p14:nvPr/>
              </p14:nvContentPartPr>
              <p14:xfrm>
                <a:off x="5098950" y="6121607"/>
                <a:ext cx="228240" cy="670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BDA3AA9-B11C-4E26-9E21-770969E074E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90310" y="6112967"/>
                  <a:ext cx="24588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D901E85-79A3-4D4A-B662-CFF0DCF00332}"/>
                    </a:ext>
                  </a:extLst>
                </p14:cNvPr>
                <p14:cNvContentPartPr/>
                <p14:nvPr/>
              </p14:nvContentPartPr>
              <p14:xfrm>
                <a:off x="5470110" y="6339047"/>
                <a:ext cx="8640" cy="247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D901E85-79A3-4D4A-B662-CFF0DCF0033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61470" y="6330047"/>
                  <a:ext cx="26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9FB3B47-71F3-4A86-B8CC-8F7DB818F780}"/>
                    </a:ext>
                  </a:extLst>
                </p14:cNvPr>
                <p14:cNvContentPartPr/>
                <p14:nvPr/>
              </p14:nvContentPartPr>
              <p14:xfrm>
                <a:off x="5645070" y="6304487"/>
                <a:ext cx="436320" cy="254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9FB3B47-71F3-4A86-B8CC-8F7DB818F78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36070" y="6295847"/>
                  <a:ext cx="453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2430D73-7B4B-46CF-A095-874B36EB81B6}"/>
                    </a:ext>
                  </a:extLst>
                </p14:cNvPr>
                <p14:cNvContentPartPr/>
                <p14:nvPr/>
              </p14:nvContentPartPr>
              <p14:xfrm>
                <a:off x="6341670" y="6333287"/>
                <a:ext cx="224280" cy="293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2430D73-7B4B-46CF-A095-874B36EB81B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32670" y="6324647"/>
                  <a:ext cx="241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94BC95A-3452-43E2-8DF2-4B7D2D3E60E4}"/>
                    </a:ext>
                  </a:extLst>
                </p14:cNvPr>
                <p14:cNvContentPartPr/>
                <p14:nvPr/>
              </p14:nvContentPartPr>
              <p14:xfrm>
                <a:off x="6272550" y="6347327"/>
                <a:ext cx="373680" cy="2592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94BC95A-3452-43E2-8DF2-4B7D2D3E60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63910" y="6338327"/>
                  <a:ext cx="391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D0D3085-C9F1-425C-8528-A529845B651D}"/>
                  </a:ext>
                </a:extLst>
              </p14:cNvPr>
              <p14:cNvContentPartPr/>
              <p14:nvPr/>
            </p14:nvContentPartPr>
            <p14:xfrm>
              <a:off x="3565624" y="1763481"/>
              <a:ext cx="20520" cy="39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D0D3085-C9F1-425C-8528-A529845B651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556984" y="1754841"/>
                <a:ext cx="381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1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128C2E2-3266-498D-B005-26E0216403FA}"/>
              </a:ext>
            </a:extLst>
          </p:cNvPr>
          <p:cNvGrpSpPr/>
          <p:nvPr/>
        </p:nvGrpSpPr>
        <p:grpSpPr>
          <a:xfrm>
            <a:off x="1443784" y="1289361"/>
            <a:ext cx="1730160" cy="1657800"/>
            <a:chOff x="1443784" y="1289361"/>
            <a:chExt cx="1730160" cy="16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B89945-C4F7-48A7-B0AB-DB12ED30F32D}"/>
                    </a:ext>
                  </a:extLst>
                </p14:cNvPr>
                <p14:cNvContentPartPr/>
                <p14:nvPr/>
              </p14:nvContentPartPr>
              <p14:xfrm>
                <a:off x="1504264" y="1363521"/>
                <a:ext cx="1669680" cy="1583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B89945-C4F7-48A7-B0AB-DB12ED30F3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5624" y="1354521"/>
                  <a:ext cx="1687320" cy="16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B8305B-C86E-4061-B82E-40FE8BD06302}"/>
                    </a:ext>
                  </a:extLst>
                </p14:cNvPr>
                <p14:cNvContentPartPr/>
                <p14:nvPr/>
              </p14:nvContentPartPr>
              <p14:xfrm>
                <a:off x="1443784" y="1289361"/>
                <a:ext cx="400680" cy="299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B8305B-C86E-4061-B82E-40FE8BD063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144" y="1280361"/>
                  <a:ext cx="4183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2FA7D4-54B0-4E19-B7B2-0BE3B6BF0B7B}"/>
              </a:ext>
            </a:extLst>
          </p:cNvPr>
          <p:cNvGrpSpPr/>
          <p:nvPr/>
        </p:nvGrpSpPr>
        <p:grpSpPr>
          <a:xfrm>
            <a:off x="2011864" y="2961201"/>
            <a:ext cx="2507760" cy="1571760"/>
            <a:chOff x="2011864" y="2961201"/>
            <a:chExt cx="2507760" cy="157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F6CC88-6602-4973-9AD5-D7D429AC1265}"/>
                    </a:ext>
                  </a:extLst>
                </p14:cNvPr>
                <p14:cNvContentPartPr/>
                <p14:nvPr/>
              </p14:nvContentPartPr>
              <p14:xfrm>
                <a:off x="2104744" y="2961201"/>
                <a:ext cx="1096560" cy="1438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F6CC88-6602-4973-9AD5-D7D429AC12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5744" y="2952561"/>
                  <a:ext cx="1114200" cy="14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4A0D3B-366E-400E-8A74-B1DF30815A77}"/>
                    </a:ext>
                  </a:extLst>
                </p14:cNvPr>
                <p14:cNvContentPartPr/>
                <p14:nvPr/>
              </p14:nvContentPartPr>
              <p14:xfrm>
                <a:off x="2011864" y="4283481"/>
                <a:ext cx="349560" cy="249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4A0D3B-366E-400E-8A74-B1DF30815A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3224" y="4274841"/>
                  <a:ext cx="367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320B3A-AF95-4CC0-BBE5-D1442157A804}"/>
                    </a:ext>
                  </a:extLst>
                </p14:cNvPr>
                <p14:cNvContentPartPr/>
                <p14:nvPr/>
              </p14:nvContentPartPr>
              <p14:xfrm>
                <a:off x="2152984" y="4438281"/>
                <a:ext cx="23040" cy="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320B3A-AF95-4CC0-BBE5-D1442157A8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3984" y="4429281"/>
                  <a:ext cx="40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69EF6B-9B9D-48E6-A17E-015201573EBC}"/>
                    </a:ext>
                  </a:extLst>
                </p14:cNvPr>
                <p14:cNvContentPartPr/>
                <p14:nvPr/>
              </p14:nvContentPartPr>
              <p14:xfrm>
                <a:off x="2133544" y="4145601"/>
                <a:ext cx="1309680" cy="32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69EF6B-9B9D-48E6-A17E-015201573E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4544" y="4136961"/>
                  <a:ext cx="1327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D5B6D4-BA7A-4A5E-9FB9-B20621534E3B}"/>
                    </a:ext>
                  </a:extLst>
                </p14:cNvPr>
                <p14:cNvContentPartPr/>
                <p14:nvPr/>
              </p14:nvContentPartPr>
              <p14:xfrm>
                <a:off x="2245504" y="3790281"/>
                <a:ext cx="2000160" cy="66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D5B6D4-BA7A-4A5E-9FB9-B20621534E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6864" y="3781641"/>
                  <a:ext cx="201780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1B1B93-E7EB-40BD-912C-FB60B18C7BBD}"/>
                    </a:ext>
                  </a:extLst>
                </p14:cNvPr>
                <p14:cNvContentPartPr/>
                <p14:nvPr/>
              </p14:nvContentPartPr>
              <p14:xfrm>
                <a:off x="3940384" y="3628281"/>
                <a:ext cx="579240" cy="22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1B1B93-E7EB-40BD-912C-FB60B18C7B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31744" y="3619641"/>
                  <a:ext cx="59688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D9D018-4DEC-4DA3-BA0D-1987C9066B21}"/>
              </a:ext>
            </a:extLst>
          </p:cNvPr>
          <p:cNvGrpSpPr/>
          <p:nvPr/>
        </p:nvGrpSpPr>
        <p:grpSpPr>
          <a:xfrm>
            <a:off x="3165664" y="1501041"/>
            <a:ext cx="2017440" cy="2076840"/>
            <a:chOff x="3165664" y="1501041"/>
            <a:chExt cx="2017440" cy="20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71F54C-1ED8-48DD-B944-3DE55E0D0C7F}"/>
                    </a:ext>
                  </a:extLst>
                </p14:cNvPr>
                <p14:cNvContentPartPr/>
                <p14:nvPr/>
              </p14:nvContentPartPr>
              <p14:xfrm>
                <a:off x="3165664" y="2938521"/>
                <a:ext cx="78120" cy="73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71F54C-1ED8-48DD-B944-3DE55E0D0C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664" y="2929881"/>
                  <a:ext cx="95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B1E6E0-8702-4298-8A52-C861909529CC}"/>
                    </a:ext>
                  </a:extLst>
                </p14:cNvPr>
                <p14:cNvContentPartPr/>
                <p14:nvPr/>
              </p14:nvContentPartPr>
              <p14:xfrm>
                <a:off x="3182584" y="1523001"/>
                <a:ext cx="1956240" cy="144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B1E6E0-8702-4298-8A52-C861909529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3584" y="1514361"/>
                  <a:ext cx="1973880" cy="14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798931-3570-4561-86F1-AF778D6B2CD2}"/>
                    </a:ext>
                  </a:extLst>
                </p14:cNvPr>
                <p14:cNvContentPartPr/>
                <p14:nvPr/>
              </p14:nvContentPartPr>
              <p14:xfrm>
                <a:off x="4905544" y="1501041"/>
                <a:ext cx="277560" cy="307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798931-3570-4561-86F1-AF778D6B2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6904" y="1492041"/>
                  <a:ext cx="295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B48B28-2396-4E4F-82FD-3645E473DDA2}"/>
                    </a:ext>
                  </a:extLst>
                </p14:cNvPr>
                <p14:cNvContentPartPr/>
                <p14:nvPr/>
              </p14:nvContentPartPr>
              <p14:xfrm>
                <a:off x="4495504" y="2964081"/>
                <a:ext cx="164880" cy="57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B48B28-2396-4E4F-82FD-3645E473DD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86864" y="2955081"/>
                  <a:ext cx="1825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36CC57-D277-4D22-981B-B768C7C24809}"/>
                    </a:ext>
                  </a:extLst>
                </p14:cNvPr>
                <p14:cNvContentPartPr/>
                <p14:nvPr/>
              </p14:nvContentPartPr>
              <p14:xfrm>
                <a:off x="4382464" y="2352441"/>
                <a:ext cx="554760" cy="122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36CC57-D277-4D22-981B-B768C7C248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3464" y="2343801"/>
                  <a:ext cx="57240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6A747E-AF0B-449C-B6B1-B76E4DF75878}"/>
                    </a:ext>
                  </a:extLst>
                </p14:cNvPr>
                <p14:cNvContentPartPr/>
                <p14:nvPr/>
              </p14:nvContentPartPr>
              <p14:xfrm>
                <a:off x="4658944" y="1532361"/>
                <a:ext cx="504000" cy="1283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6A747E-AF0B-449C-B6B1-B76E4DF758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0304" y="1523721"/>
                  <a:ext cx="521640" cy="13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E972FF5-F753-4DF7-9E0A-79EE5C9016AF}"/>
                  </a:ext>
                </a:extLst>
              </p14:cNvPr>
              <p14:cNvContentPartPr/>
              <p14:nvPr/>
            </p14:nvContentPartPr>
            <p14:xfrm>
              <a:off x="4367704" y="5950281"/>
              <a:ext cx="5760" cy="28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E972FF5-F753-4DF7-9E0A-79EE5C9016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58704" y="5941281"/>
                <a:ext cx="2340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546D23C-F6D1-4055-A98E-321E6DC1CB7D}"/>
              </a:ext>
            </a:extLst>
          </p:cNvPr>
          <p:cNvGrpSpPr/>
          <p:nvPr/>
        </p:nvGrpSpPr>
        <p:grpSpPr>
          <a:xfrm>
            <a:off x="230944" y="72561"/>
            <a:ext cx="10972440" cy="6729120"/>
            <a:chOff x="230944" y="72561"/>
            <a:chExt cx="10972440" cy="67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B6A4EA-B50E-483E-B321-5C297FC50FD1}"/>
                    </a:ext>
                  </a:extLst>
                </p14:cNvPr>
                <p14:cNvContentPartPr/>
                <p14:nvPr/>
              </p14:nvContentPartPr>
              <p14:xfrm>
                <a:off x="920344" y="3909801"/>
                <a:ext cx="451440" cy="337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B6A4EA-B50E-483E-B321-5C297FC50F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704" y="3900801"/>
                  <a:ext cx="469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8E18AD-D4B9-456A-9EA4-330E2901C63D}"/>
                    </a:ext>
                  </a:extLst>
                </p14:cNvPr>
                <p14:cNvContentPartPr/>
                <p14:nvPr/>
              </p14:nvContentPartPr>
              <p14:xfrm>
                <a:off x="1042384" y="2999721"/>
                <a:ext cx="2204280" cy="1198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8E18AD-D4B9-456A-9EA4-330E2901C6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3384" y="2990721"/>
                  <a:ext cx="222192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E20977A-6B17-4323-A38A-ECF13DA47CD7}"/>
                    </a:ext>
                  </a:extLst>
                </p14:cNvPr>
                <p14:cNvContentPartPr/>
                <p14:nvPr/>
              </p14:nvContentPartPr>
              <p14:xfrm>
                <a:off x="3161704" y="478281"/>
                <a:ext cx="247320" cy="322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E20977A-6B17-4323-A38A-ECF13DA47C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3064" y="469641"/>
                  <a:ext cx="2649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CE64C8-E097-4362-BA7A-3729C359A957}"/>
                    </a:ext>
                  </a:extLst>
                </p14:cNvPr>
                <p14:cNvContentPartPr/>
                <p14:nvPr/>
              </p14:nvContentPartPr>
              <p14:xfrm>
                <a:off x="3227944" y="594921"/>
                <a:ext cx="89640" cy="2391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CE64C8-E097-4362-BA7A-3729C359A9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19304" y="585921"/>
                  <a:ext cx="107280" cy="24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8E3BE1-EE51-4593-9217-A81CB1EEA98E}"/>
                    </a:ext>
                  </a:extLst>
                </p14:cNvPr>
                <p14:cNvContentPartPr/>
                <p14:nvPr/>
              </p14:nvContentPartPr>
              <p14:xfrm>
                <a:off x="3230104" y="3003681"/>
                <a:ext cx="3714480" cy="30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8E3BE1-EE51-4593-9217-A81CB1EEA9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1104" y="2994681"/>
                  <a:ext cx="373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DF3135-01D4-42B0-88FB-CC43C44333C2}"/>
                    </a:ext>
                  </a:extLst>
                </p14:cNvPr>
                <p14:cNvContentPartPr/>
                <p14:nvPr/>
              </p14:nvContentPartPr>
              <p14:xfrm>
                <a:off x="6682864" y="2835561"/>
                <a:ext cx="376200" cy="423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DF3135-01D4-42B0-88FB-CC43C44333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3864" y="2826921"/>
                  <a:ext cx="3938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8A5494-AAA1-4C02-AECD-127C31F06012}"/>
                    </a:ext>
                  </a:extLst>
                </p14:cNvPr>
                <p14:cNvContentPartPr/>
                <p14:nvPr/>
              </p14:nvContentPartPr>
              <p14:xfrm>
                <a:off x="2279344" y="2150121"/>
                <a:ext cx="259560" cy="311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8A5494-AAA1-4C02-AECD-127C31F060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70344" y="2141481"/>
                  <a:ext cx="277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79D0AD-219B-47C8-8404-823FD093FC0C}"/>
                    </a:ext>
                  </a:extLst>
                </p14:cNvPr>
                <p14:cNvContentPartPr/>
                <p14:nvPr/>
              </p14:nvContentPartPr>
              <p14:xfrm>
                <a:off x="2261704" y="2227521"/>
                <a:ext cx="341640" cy="21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79D0AD-219B-47C8-8404-823FD093FC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53064" y="2218881"/>
                  <a:ext cx="359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986F8D-8599-44D1-8AB1-3EE361E08E7D}"/>
                    </a:ext>
                  </a:extLst>
                </p14:cNvPr>
                <p14:cNvContentPartPr/>
                <p14:nvPr/>
              </p14:nvContentPartPr>
              <p14:xfrm>
                <a:off x="3221824" y="3613881"/>
                <a:ext cx="189720" cy="288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986F8D-8599-44D1-8AB1-3EE361E08E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13184" y="3605241"/>
                  <a:ext cx="207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417FDD-4659-4B3C-988E-C1194073665E}"/>
                    </a:ext>
                  </a:extLst>
                </p14:cNvPr>
                <p14:cNvContentPartPr/>
                <p14:nvPr/>
              </p14:nvContentPartPr>
              <p14:xfrm>
                <a:off x="3250264" y="3670761"/>
                <a:ext cx="290520" cy="244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417FDD-4659-4B3C-988E-C119407366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41264" y="3661761"/>
                  <a:ext cx="308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E23914-5B70-4EBA-B6F6-81457DA42E10}"/>
                    </a:ext>
                  </a:extLst>
                </p14:cNvPr>
                <p14:cNvContentPartPr/>
                <p14:nvPr/>
              </p14:nvContentPartPr>
              <p14:xfrm>
                <a:off x="4198144" y="3595881"/>
                <a:ext cx="444960" cy="28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E23914-5B70-4EBA-B6F6-81457DA42E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89504" y="3586881"/>
                  <a:ext cx="462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3F8A68-6EFF-46CF-B002-0E49859DF52B}"/>
                    </a:ext>
                  </a:extLst>
                </p14:cNvPr>
                <p14:cNvContentPartPr/>
                <p14:nvPr/>
              </p14:nvContentPartPr>
              <p14:xfrm>
                <a:off x="4624024" y="1146081"/>
                <a:ext cx="208440" cy="268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3F8A68-6EFF-46CF-B002-0E49859DF5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15384" y="1137081"/>
                  <a:ext cx="226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55E139-5E93-4036-90C5-05B8FBBF8979}"/>
                    </a:ext>
                  </a:extLst>
                </p14:cNvPr>
                <p14:cNvContentPartPr/>
                <p14:nvPr/>
              </p14:nvContentPartPr>
              <p14:xfrm>
                <a:off x="4652104" y="1240041"/>
                <a:ext cx="157320" cy="151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55E139-5E93-4036-90C5-05B8FBBF89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43464" y="1231401"/>
                  <a:ext cx="174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5E6CC3-EFEF-44E6-8E64-F473F4629D2F}"/>
                    </a:ext>
                  </a:extLst>
                </p14:cNvPr>
                <p14:cNvContentPartPr/>
                <p14:nvPr/>
              </p14:nvContentPartPr>
              <p14:xfrm>
                <a:off x="2496784" y="2840601"/>
                <a:ext cx="236880" cy="214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5E6CC3-EFEF-44E6-8E64-F473F4629D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87784" y="2831601"/>
                  <a:ext cx="254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104E20-D74A-4BBC-BE8C-E64FF848CA71}"/>
                    </a:ext>
                  </a:extLst>
                </p14:cNvPr>
                <p14:cNvContentPartPr/>
                <p14:nvPr/>
              </p14:nvContentPartPr>
              <p14:xfrm>
                <a:off x="2500744" y="2912961"/>
                <a:ext cx="237960" cy="129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104E20-D74A-4BBC-BE8C-E64FF848CA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92104" y="2903961"/>
                  <a:ext cx="255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2189DB-1EC3-427E-8FCD-5BB2A7B1A8B4}"/>
                    </a:ext>
                  </a:extLst>
                </p14:cNvPr>
                <p14:cNvContentPartPr/>
                <p14:nvPr/>
              </p14:nvContentPartPr>
              <p14:xfrm>
                <a:off x="3849304" y="2133201"/>
                <a:ext cx="287640" cy="24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2189DB-1EC3-427E-8FCD-5BB2A7B1A8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40304" y="2124561"/>
                  <a:ext cx="3052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E77817-F3C7-42CD-BB2C-0A924F3A9FA0}"/>
                    </a:ext>
                  </a:extLst>
                </p14:cNvPr>
                <p14:cNvContentPartPr/>
                <p14:nvPr/>
              </p14:nvContentPartPr>
              <p14:xfrm>
                <a:off x="3866584" y="2179281"/>
                <a:ext cx="246240" cy="238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E77817-F3C7-42CD-BB2C-0A924F3A9F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57944" y="2170641"/>
                  <a:ext cx="263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024166-8BCD-4A49-8739-36341C81DFAB}"/>
                    </a:ext>
                  </a:extLst>
                </p14:cNvPr>
                <p14:cNvContentPartPr/>
                <p14:nvPr/>
              </p14:nvContentPartPr>
              <p14:xfrm>
                <a:off x="3469144" y="1820361"/>
                <a:ext cx="276840" cy="317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024166-8BCD-4A49-8739-36341C81DF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60144" y="1811361"/>
                  <a:ext cx="294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8BE523-EA41-4F77-90C3-1D87B975F21D}"/>
                    </a:ext>
                  </a:extLst>
                </p14:cNvPr>
                <p14:cNvContentPartPr/>
                <p14:nvPr/>
              </p14:nvContentPartPr>
              <p14:xfrm>
                <a:off x="3549784" y="1975161"/>
                <a:ext cx="272880" cy="142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8BE523-EA41-4F77-90C3-1D87B975F2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40784" y="1966161"/>
                  <a:ext cx="290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6FFA05-D5DA-4015-AA98-BB558208FD5D}"/>
                    </a:ext>
                  </a:extLst>
                </p14:cNvPr>
                <p14:cNvContentPartPr/>
                <p14:nvPr/>
              </p14:nvContentPartPr>
              <p14:xfrm>
                <a:off x="5110024" y="2379801"/>
                <a:ext cx="299880" cy="22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6FFA05-D5DA-4015-AA98-BB558208FD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01384" y="2371161"/>
                  <a:ext cx="317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331327-4179-434F-9392-29CAFF635D02}"/>
                    </a:ext>
                  </a:extLst>
                </p14:cNvPr>
                <p14:cNvContentPartPr/>
                <p14:nvPr/>
              </p14:nvContentPartPr>
              <p14:xfrm>
                <a:off x="5076544" y="2450001"/>
                <a:ext cx="232560" cy="239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E331327-4179-434F-9392-29CAFF635D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7904" y="2441361"/>
                  <a:ext cx="250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27EA8D-8FC5-4467-B090-032188EDD3ED}"/>
                    </a:ext>
                  </a:extLst>
                </p14:cNvPr>
                <p14:cNvContentPartPr/>
                <p14:nvPr/>
              </p14:nvContentPartPr>
              <p14:xfrm>
                <a:off x="4732744" y="374241"/>
                <a:ext cx="232200" cy="350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27EA8D-8FC5-4467-B090-032188EDD3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23744" y="365241"/>
                  <a:ext cx="249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1CBD27-11BB-45D6-A6E9-30A4D575D330}"/>
                    </a:ext>
                  </a:extLst>
                </p14:cNvPr>
                <p14:cNvContentPartPr/>
                <p14:nvPr/>
              </p14:nvContentPartPr>
              <p14:xfrm>
                <a:off x="5145304" y="390081"/>
                <a:ext cx="254160" cy="390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1CBD27-11BB-45D6-A6E9-30A4D575D3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36664" y="381441"/>
                  <a:ext cx="271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D2A557-394A-4EE5-A3A6-78D3C5488BD0}"/>
                    </a:ext>
                  </a:extLst>
                </p14:cNvPr>
                <p14:cNvContentPartPr/>
                <p14:nvPr/>
              </p14:nvContentPartPr>
              <p14:xfrm>
                <a:off x="7022704" y="625161"/>
                <a:ext cx="749880" cy="60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D2A557-394A-4EE5-A3A6-78D3C5488BD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3704" y="616161"/>
                  <a:ext cx="767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F39670-CA5B-4B98-BF89-5E23C0A58968}"/>
                    </a:ext>
                  </a:extLst>
                </p14:cNvPr>
                <p14:cNvContentPartPr/>
                <p14:nvPr/>
              </p14:nvContentPartPr>
              <p14:xfrm>
                <a:off x="7782664" y="426801"/>
                <a:ext cx="232920" cy="376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F39670-CA5B-4B98-BF89-5E23C0A589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74024" y="417801"/>
                  <a:ext cx="250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0ACB8E-D194-4911-BED4-F84C49BF930B}"/>
                    </a:ext>
                  </a:extLst>
                </p14:cNvPr>
                <p14:cNvContentPartPr/>
                <p14:nvPr/>
              </p14:nvContentPartPr>
              <p14:xfrm>
                <a:off x="8828824" y="504921"/>
                <a:ext cx="430200" cy="315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0ACB8E-D194-4911-BED4-F84C49BF93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0184" y="495921"/>
                  <a:ext cx="4478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8891C26-CA0B-4D1A-BED3-DD144716CB15}"/>
                    </a:ext>
                  </a:extLst>
                </p14:cNvPr>
                <p14:cNvContentPartPr/>
                <p14:nvPr/>
              </p14:nvContentPartPr>
              <p14:xfrm>
                <a:off x="9444064" y="507801"/>
                <a:ext cx="414000" cy="475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8891C26-CA0B-4D1A-BED3-DD144716CB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35064" y="499161"/>
                  <a:ext cx="4316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E973B68-B957-4A78-826B-8BE82F7FA222}"/>
                    </a:ext>
                  </a:extLst>
                </p14:cNvPr>
                <p14:cNvContentPartPr/>
                <p14:nvPr/>
              </p14:nvContentPartPr>
              <p14:xfrm>
                <a:off x="4473544" y="3572481"/>
                <a:ext cx="2448720" cy="558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E973B68-B957-4A78-826B-8BE82F7FA2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64904" y="3563481"/>
                  <a:ext cx="2466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72F6B3-3564-4EA1-B611-3A1C1981AB69}"/>
                    </a:ext>
                  </a:extLst>
                </p14:cNvPr>
                <p14:cNvContentPartPr/>
                <p14:nvPr/>
              </p14:nvContentPartPr>
              <p14:xfrm>
                <a:off x="7924864" y="3063801"/>
                <a:ext cx="63720" cy="2552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72F6B3-3564-4EA1-B611-3A1C1981AB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15864" y="3055161"/>
                  <a:ext cx="81360" cy="25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E274A-6D7C-4C82-8C95-396E34709761}"/>
                    </a:ext>
                  </a:extLst>
                </p14:cNvPr>
                <p14:cNvContentPartPr/>
                <p14:nvPr/>
              </p14:nvContentPartPr>
              <p14:xfrm>
                <a:off x="8100904" y="2822241"/>
                <a:ext cx="2956320" cy="96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E274A-6D7C-4C82-8C95-396E347097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2264" y="2813601"/>
                  <a:ext cx="2973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5E97834-A91B-425F-B063-6AA1CCA3BE8F}"/>
                    </a:ext>
                  </a:extLst>
                </p14:cNvPr>
                <p14:cNvContentPartPr/>
                <p14:nvPr/>
              </p14:nvContentPartPr>
              <p14:xfrm>
                <a:off x="7898224" y="5444841"/>
                <a:ext cx="2976120" cy="241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5E97834-A91B-425F-B063-6AA1CCA3BE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89224" y="5436201"/>
                  <a:ext cx="2993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D18A2F-C271-4127-8626-6DC1C18D8301}"/>
                    </a:ext>
                  </a:extLst>
                </p14:cNvPr>
                <p14:cNvContentPartPr/>
                <p14:nvPr/>
              </p14:nvContentPartPr>
              <p14:xfrm>
                <a:off x="9943384" y="2897121"/>
                <a:ext cx="1260000" cy="2928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D18A2F-C271-4127-8626-6DC1C18D83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34744" y="2888481"/>
                  <a:ext cx="1277640" cy="29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DD821BD-9008-4A95-88D0-75E806717AFC}"/>
                    </a:ext>
                  </a:extLst>
                </p14:cNvPr>
                <p14:cNvContentPartPr/>
                <p14:nvPr/>
              </p14:nvContentPartPr>
              <p14:xfrm>
                <a:off x="8254264" y="4360881"/>
                <a:ext cx="181800" cy="319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DD821BD-9008-4A95-88D0-75E806717A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45264" y="4351881"/>
                  <a:ext cx="1994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44A718F-304C-4622-B25F-3AFDE973D2BD}"/>
                    </a:ext>
                  </a:extLst>
                </p14:cNvPr>
                <p14:cNvContentPartPr/>
                <p14:nvPr/>
              </p14:nvContentPartPr>
              <p14:xfrm>
                <a:off x="8245984" y="4371681"/>
                <a:ext cx="331920" cy="115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44A718F-304C-4622-B25F-3AFDE973D2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37344" y="4363041"/>
                  <a:ext cx="349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8E761A-D572-43DC-90F4-7B69701DC56E}"/>
                    </a:ext>
                  </a:extLst>
                </p14:cNvPr>
                <p14:cNvContentPartPr/>
                <p14:nvPr/>
              </p14:nvContentPartPr>
              <p14:xfrm>
                <a:off x="9090904" y="3229761"/>
                <a:ext cx="299880" cy="430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8E761A-D572-43DC-90F4-7B69701DC5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1904" y="3220761"/>
                  <a:ext cx="3175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089505-1380-4DF0-B6D0-EA120808722A}"/>
                    </a:ext>
                  </a:extLst>
                </p14:cNvPr>
                <p14:cNvContentPartPr/>
                <p14:nvPr/>
              </p14:nvContentPartPr>
              <p14:xfrm>
                <a:off x="9350104" y="4340361"/>
                <a:ext cx="222120" cy="315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089505-1380-4DF0-B6D0-EA12080872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41104" y="4331361"/>
                  <a:ext cx="239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15FAEB-B705-4BD3-8B01-C89C1EE1FDF8}"/>
                    </a:ext>
                  </a:extLst>
                </p14:cNvPr>
                <p14:cNvContentPartPr/>
                <p14:nvPr/>
              </p14:nvContentPartPr>
              <p14:xfrm>
                <a:off x="9440104" y="4351161"/>
                <a:ext cx="341640" cy="168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15FAEB-B705-4BD3-8B01-C89C1EE1FDF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31104" y="4342521"/>
                  <a:ext cx="359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7088A6-3C04-477C-93D2-2AE349638267}"/>
                    </a:ext>
                  </a:extLst>
                </p14:cNvPr>
                <p14:cNvContentPartPr/>
                <p14:nvPr/>
              </p14:nvContentPartPr>
              <p14:xfrm>
                <a:off x="10472584" y="3048321"/>
                <a:ext cx="454320" cy="400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7088A6-3C04-477C-93D2-2AE3496382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63944" y="3039321"/>
                  <a:ext cx="471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3B02214-4E74-4854-8DEC-A37BF9DA620B}"/>
                    </a:ext>
                  </a:extLst>
                </p14:cNvPr>
                <p14:cNvContentPartPr/>
                <p14:nvPr/>
              </p14:nvContentPartPr>
              <p14:xfrm>
                <a:off x="10793704" y="4375281"/>
                <a:ext cx="322560" cy="324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3B02214-4E74-4854-8DEC-A37BF9DA62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84704" y="4366641"/>
                  <a:ext cx="3402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5B984F-7F22-428C-8551-83FE52CA30CB}"/>
                    </a:ext>
                  </a:extLst>
                </p14:cNvPr>
                <p14:cNvContentPartPr/>
                <p14:nvPr/>
              </p14:nvContentPartPr>
              <p14:xfrm>
                <a:off x="10797664" y="4404441"/>
                <a:ext cx="169560" cy="332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5B984F-7F22-428C-8551-83FE52CA30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89024" y="4395441"/>
                  <a:ext cx="187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FFB84D-C8FF-4ED1-B93A-A1AD223CA6A7}"/>
                    </a:ext>
                  </a:extLst>
                </p14:cNvPr>
                <p14:cNvContentPartPr/>
                <p14:nvPr/>
              </p14:nvContentPartPr>
              <p14:xfrm>
                <a:off x="9084064" y="5158641"/>
                <a:ext cx="326880" cy="345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FFB84D-C8FF-4ED1-B93A-A1AD223CA6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75064" y="5149641"/>
                  <a:ext cx="344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A2906F-45D0-4EC5-BB5F-93B3AD865B41}"/>
                    </a:ext>
                  </a:extLst>
                </p14:cNvPr>
                <p14:cNvContentPartPr/>
                <p14:nvPr/>
              </p14:nvContentPartPr>
              <p14:xfrm>
                <a:off x="9139144" y="5206881"/>
                <a:ext cx="1338120" cy="486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A2906F-45D0-4EC5-BB5F-93B3AD865B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30144" y="5198241"/>
                  <a:ext cx="1355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2A17C7C-BC22-41C5-95CC-932812C3C5C2}"/>
                    </a:ext>
                  </a:extLst>
                </p14:cNvPr>
                <p14:cNvContentPartPr/>
                <p14:nvPr/>
              </p14:nvContentPartPr>
              <p14:xfrm>
                <a:off x="10323544" y="5450961"/>
                <a:ext cx="247320" cy="257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2A17C7C-BC22-41C5-95CC-932812C3C5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14904" y="5442321"/>
                  <a:ext cx="264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7715BC4-E18B-4145-B311-129D8D48626E}"/>
                    </a:ext>
                  </a:extLst>
                </p14:cNvPr>
                <p14:cNvContentPartPr/>
                <p14:nvPr/>
              </p14:nvContentPartPr>
              <p14:xfrm>
                <a:off x="7186504" y="2867241"/>
                <a:ext cx="240840" cy="478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7715BC4-E18B-4145-B311-129D8D4862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77504" y="2858241"/>
                  <a:ext cx="2584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8C912F-BBE9-4629-80EF-2056CBFA1E2C}"/>
                    </a:ext>
                  </a:extLst>
                </p14:cNvPr>
                <p14:cNvContentPartPr/>
                <p14:nvPr/>
              </p14:nvContentPartPr>
              <p14:xfrm>
                <a:off x="7226824" y="3147321"/>
                <a:ext cx="324000" cy="4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8C912F-BBE9-4629-80EF-2056CBFA1E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17824" y="3138681"/>
                  <a:ext cx="341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6E49F51-F4EA-4F9C-BDA6-9BABBBA0E611}"/>
                    </a:ext>
                  </a:extLst>
                </p14:cNvPr>
                <p14:cNvContentPartPr/>
                <p14:nvPr/>
              </p14:nvContentPartPr>
              <p14:xfrm>
                <a:off x="3247384" y="72561"/>
                <a:ext cx="310680" cy="292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6E49F51-F4EA-4F9C-BDA6-9BABBBA0E6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8744" y="63561"/>
                  <a:ext cx="328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401E52-2222-4297-8342-5F2EADD65680}"/>
                    </a:ext>
                  </a:extLst>
                </p14:cNvPr>
                <p14:cNvContentPartPr/>
                <p14:nvPr/>
              </p14:nvContentPartPr>
              <p14:xfrm>
                <a:off x="3173584" y="305121"/>
                <a:ext cx="379440" cy="137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401E52-2222-4297-8342-5F2EADD656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64944" y="296481"/>
                  <a:ext cx="397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45FCFC-491E-47CB-8C71-6FF0C59BBB2B}"/>
                    </a:ext>
                  </a:extLst>
                </p14:cNvPr>
                <p14:cNvContentPartPr/>
                <p14:nvPr/>
              </p14:nvContentPartPr>
              <p14:xfrm>
                <a:off x="230944" y="4286361"/>
                <a:ext cx="595440" cy="384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45FCFC-491E-47CB-8C71-6FF0C59BBB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304" y="4277361"/>
                  <a:ext cx="613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2674F63-81E3-4EB1-A928-3A8381FEFE9C}"/>
                    </a:ext>
                  </a:extLst>
                </p14:cNvPr>
                <p14:cNvContentPartPr/>
                <p14:nvPr/>
              </p14:nvContentPartPr>
              <p14:xfrm>
                <a:off x="5667664" y="1439481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2674F63-81E3-4EB1-A928-3A8381FEFE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8664" y="14308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F66BDD-4F95-414F-8F4C-24F2CA02F1A9}"/>
                    </a:ext>
                  </a:extLst>
                </p14:cNvPr>
                <p14:cNvContentPartPr/>
                <p14:nvPr/>
              </p14:nvContentPartPr>
              <p14:xfrm>
                <a:off x="5458144" y="1202961"/>
                <a:ext cx="318600" cy="447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F66BDD-4F95-414F-8F4C-24F2CA02F1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49144" y="1194321"/>
                  <a:ext cx="3362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D876D8-BC0D-428A-9CEB-F4743C85E354}"/>
                    </a:ext>
                  </a:extLst>
                </p14:cNvPr>
                <p14:cNvContentPartPr/>
                <p14:nvPr/>
              </p14:nvContentPartPr>
              <p14:xfrm>
                <a:off x="5463544" y="1497801"/>
                <a:ext cx="211320" cy="35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D876D8-BC0D-428A-9CEB-F4743C85E3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4544" y="1488801"/>
                  <a:ext cx="228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908FE8-28E5-4860-AC53-04FC7F635AE8}"/>
                    </a:ext>
                  </a:extLst>
                </p14:cNvPr>
                <p14:cNvContentPartPr/>
                <p14:nvPr/>
              </p14:nvContentPartPr>
              <p14:xfrm>
                <a:off x="5456704" y="1547121"/>
                <a:ext cx="489240" cy="285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908FE8-28E5-4860-AC53-04FC7F635A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47704" y="1538481"/>
                  <a:ext cx="5068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9CB9B3F-26AB-4290-93C7-1563514A4634}"/>
                    </a:ext>
                  </a:extLst>
                </p14:cNvPr>
                <p14:cNvContentPartPr/>
                <p14:nvPr/>
              </p14:nvContentPartPr>
              <p14:xfrm>
                <a:off x="1605064" y="4648521"/>
                <a:ext cx="181800" cy="329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9CB9B3F-26AB-4290-93C7-1563514A46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96064" y="4639881"/>
                  <a:ext cx="199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1ECDC3-1BB7-4A39-8161-C50CE9A45452}"/>
                    </a:ext>
                  </a:extLst>
                </p14:cNvPr>
                <p14:cNvContentPartPr/>
                <p14:nvPr/>
              </p14:nvContentPartPr>
              <p14:xfrm>
                <a:off x="1535224" y="4841841"/>
                <a:ext cx="250200" cy="28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1ECDC3-1BB7-4A39-8161-C50CE9A454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26224" y="4833201"/>
                  <a:ext cx="267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A6D416-EE2D-42F0-9891-FF0CB00FB9F2}"/>
                    </a:ext>
                  </a:extLst>
                </p14:cNvPr>
                <p14:cNvContentPartPr/>
                <p14:nvPr/>
              </p14:nvContentPartPr>
              <p14:xfrm>
                <a:off x="1527304" y="4982241"/>
                <a:ext cx="276840" cy="55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A6D416-EE2D-42F0-9891-FF0CB00FB9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18304" y="4973241"/>
                  <a:ext cx="294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9D474F6-30F1-471C-BB8A-77740673E56C}"/>
                    </a:ext>
                  </a:extLst>
                </p14:cNvPr>
                <p14:cNvContentPartPr/>
                <p14:nvPr/>
              </p14:nvContentPartPr>
              <p14:xfrm>
                <a:off x="1897744" y="4912041"/>
                <a:ext cx="428760" cy="249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9D474F6-30F1-471C-BB8A-77740673E5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89104" y="4903041"/>
                  <a:ext cx="446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E7D2CA-8FBA-4CEE-B34C-3B9E425430EC}"/>
                    </a:ext>
                  </a:extLst>
                </p14:cNvPr>
                <p14:cNvContentPartPr/>
                <p14:nvPr/>
              </p14:nvContentPartPr>
              <p14:xfrm>
                <a:off x="934024" y="1178481"/>
                <a:ext cx="261360" cy="468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E7D2CA-8FBA-4CEE-B34C-3B9E425430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5384" y="1169481"/>
                  <a:ext cx="27900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621180-FF59-4D5A-86C2-464790BACA63}"/>
                    </a:ext>
                  </a:extLst>
                </p14:cNvPr>
                <p14:cNvContentPartPr/>
                <p14:nvPr/>
              </p14:nvContentPartPr>
              <p14:xfrm>
                <a:off x="873184" y="1485561"/>
                <a:ext cx="234000" cy="25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621180-FF59-4D5A-86C2-464790BACA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184" y="1476561"/>
                  <a:ext cx="251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4E3125-C519-405B-85DE-B536FE366F76}"/>
                    </a:ext>
                  </a:extLst>
                </p14:cNvPr>
                <p14:cNvContentPartPr/>
                <p14:nvPr/>
              </p14:nvContentPartPr>
              <p14:xfrm>
                <a:off x="910624" y="1695801"/>
                <a:ext cx="213840" cy="34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4E3125-C519-405B-85DE-B536FE366F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984" y="1687161"/>
                  <a:ext cx="23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3CBD301-1AC5-4439-8364-ED31161AA7F0}"/>
                    </a:ext>
                  </a:extLst>
                </p14:cNvPr>
                <p14:cNvContentPartPr/>
                <p14:nvPr/>
              </p14:nvContentPartPr>
              <p14:xfrm>
                <a:off x="1126984" y="1701561"/>
                <a:ext cx="268920" cy="268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3CBD301-1AC5-4439-8364-ED31161AA7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7984" y="1692921"/>
                  <a:ext cx="286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48D421-ACC3-4AEB-BB3E-209F45F031F6}"/>
                    </a:ext>
                  </a:extLst>
                </p14:cNvPr>
                <p14:cNvContentPartPr/>
                <p14:nvPr/>
              </p14:nvContentPartPr>
              <p14:xfrm>
                <a:off x="4217224" y="4597761"/>
                <a:ext cx="298440" cy="388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48D421-ACC3-4AEB-BB3E-209F45F031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08224" y="4589121"/>
                  <a:ext cx="3160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5C3FD0-29BE-466B-84C4-BB9D1EFFB3F5}"/>
                    </a:ext>
                  </a:extLst>
                </p14:cNvPr>
                <p14:cNvContentPartPr/>
                <p14:nvPr/>
              </p14:nvContentPartPr>
              <p14:xfrm>
                <a:off x="4235944" y="4798281"/>
                <a:ext cx="109080" cy="18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5C3FD0-29BE-466B-84C4-BB9D1EFFB3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944" y="4789641"/>
                  <a:ext cx="12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FCE23F7-EE55-4731-BF5E-B92552D7829F}"/>
                    </a:ext>
                  </a:extLst>
                </p14:cNvPr>
                <p14:cNvContentPartPr/>
                <p14:nvPr/>
              </p14:nvContentPartPr>
              <p14:xfrm>
                <a:off x="4254664" y="4926441"/>
                <a:ext cx="366840" cy="54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FCE23F7-EE55-4731-BF5E-B92552D782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46024" y="4917801"/>
                  <a:ext cx="384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A4376B8-9340-40F7-8349-FB2CF6AF238E}"/>
                    </a:ext>
                  </a:extLst>
                </p14:cNvPr>
                <p14:cNvContentPartPr/>
                <p14:nvPr/>
              </p14:nvContentPartPr>
              <p14:xfrm>
                <a:off x="4754344" y="4817721"/>
                <a:ext cx="6120" cy="270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A4376B8-9340-40F7-8349-FB2CF6AF23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45344" y="4809081"/>
                  <a:ext cx="23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FC5418F-4450-4D9C-BC2F-10E56F0C0500}"/>
                    </a:ext>
                  </a:extLst>
                </p14:cNvPr>
                <p14:cNvContentPartPr/>
                <p14:nvPr/>
              </p14:nvContentPartPr>
              <p14:xfrm>
                <a:off x="5076544" y="4861281"/>
                <a:ext cx="264960" cy="23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FC5418F-4450-4D9C-BC2F-10E56F0C05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67904" y="4852281"/>
                  <a:ext cx="282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5A1A37-9551-4C65-BD22-AFC432E00A41}"/>
                    </a:ext>
                  </a:extLst>
                </p14:cNvPr>
                <p14:cNvContentPartPr/>
                <p14:nvPr/>
              </p14:nvContentPartPr>
              <p14:xfrm>
                <a:off x="5139904" y="4945881"/>
                <a:ext cx="224640" cy="2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5A1A37-9551-4C65-BD22-AFC432E00A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30904" y="4936881"/>
                  <a:ext cx="242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3E9AAF3-6895-4783-B7B7-69634309FB88}"/>
                    </a:ext>
                  </a:extLst>
                </p14:cNvPr>
                <p14:cNvContentPartPr/>
                <p14:nvPr/>
              </p14:nvContentPartPr>
              <p14:xfrm>
                <a:off x="5563624" y="4674441"/>
                <a:ext cx="167400" cy="310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3E9AAF3-6895-4783-B7B7-69634309FB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54984" y="4665801"/>
                  <a:ext cx="185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BA0844-C87A-4073-AECF-C42ACF77E68D}"/>
                    </a:ext>
                  </a:extLst>
                </p14:cNvPr>
                <p14:cNvContentPartPr/>
                <p14:nvPr/>
              </p14:nvContentPartPr>
              <p14:xfrm>
                <a:off x="5508904" y="4895121"/>
                <a:ext cx="268920" cy="2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BA0844-C87A-4073-AECF-C42ACF77E6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00264" y="4886121"/>
                  <a:ext cx="28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DDBDD5-DC0E-4A9A-B56D-D6DE0F301CB8}"/>
                    </a:ext>
                  </a:extLst>
                </p14:cNvPr>
                <p14:cNvContentPartPr/>
                <p14:nvPr/>
              </p14:nvContentPartPr>
              <p14:xfrm>
                <a:off x="4250704" y="5499561"/>
                <a:ext cx="262080" cy="32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DDBDD5-DC0E-4A9A-B56D-D6DE0F301C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41704" y="5490921"/>
                  <a:ext cx="27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9B1701-2B01-44B5-9273-96685BD00C74}"/>
                    </a:ext>
                  </a:extLst>
                </p14:cNvPr>
                <p14:cNvContentPartPr/>
                <p14:nvPr/>
              </p14:nvContentPartPr>
              <p14:xfrm>
                <a:off x="4253224" y="5720601"/>
                <a:ext cx="314640" cy="179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9B1701-2B01-44B5-9273-96685BD00C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44584" y="5711601"/>
                  <a:ext cx="332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8DFFCF-49D8-4A19-B02C-F84CB01F4768}"/>
                    </a:ext>
                  </a:extLst>
                </p14:cNvPr>
                <p14:cNvContentPartPr/>
                <p14:nvPr/>
              </p14:nvContentPartPr>
              <p14:xfrm>
                <a:off x="4606384" y="5665521"/>
                <a:ext cx="240120" cy="270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8DFFCF-49D8-4A19-B02C-F84CB01F47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97384" y="5656521"/>
                  <a:ext cx="2577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778135-259C-4885-B85A-5099831C135D}"/>
                    </a:ext>
                  </a:extLst>
                </p14:cNvPr>
                <p14:cNvContentPartPr/>
                <p14:nvPr/>
              </p14:nvContentPartPr>
              <p14:xfrm>
                <a:off x="5119744" y="5678121"/>
                <a:ext cx="90360" cy="2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778135-259C-4885-B85A-5099831C13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10744" y="5669481"/>
                  <a:ext cx="10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03BE362-859C-4FFB-9B1B-A8EF329B4AF7}"/>
                    </a:ext>
                  </a:extLst>
                </p14:cNvPr>
                <p14:cNvContentPartPr/>
                <p14:nvPr/>
              </p14:nvContentPartPr>
              <p14:xfrm>
                <a:off x="5099584" y="5760561"/>
                <a:ext cx="237960" cy="58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03BE362-859C-4FFB-9B1B-A8EF329B4AF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90584" y="5751561"/>
                  <a:ext cx="255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1298D01-5192-4A1D-A2AB-94207B7CACE2}"/>
                    </a:ext>
                  </a:extLst>
                </p14:cNvPr>
                <p14:cNvContentPartPr/>
                <p14:nvPr/>
              </p14:nvContentPartPr>
              <p14:xfrm>
                <a:off x="5533384" y="5501001"/>
                <a:ext cx="295560" cy="297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1298D01-5192-4A1D-A2AB-94207B7CAC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24744" y="5492361"/>
                  <a:ext cx="313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A8EE0D-02CA-44F2-81AD-609FA0F8A24F}"/>
                    </a:ext>
                  </a:extLst>
                </p14:cNvPr>
                <p14:cNvContentPartPr/>
                <p14:nvPr/>
              </p14:nvContentPartPr>
              <p14:xfrm>
                <a:off x="6342664" y="4824201"/>
                <a:ext cx="248040" cy="304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A8EE0D-02CA-44F2-81AD-609FA0F8A2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33664" y="4815561"/>
                  <a:ext cx="2656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1BA731-B89C-4533-98F8-FB331CE98CA9}"/>
                    </a:ext>
                  </a:extLst>
                </p14:cNvPr>
                <p14:cNvContentPartPr/>
                <p14:nvPr/>
              </p14:nvContentPartPr>
              <p14:xfrm>
                <a:off x="6348424" y="5012481"/>
                <a:ext cx="251640" cy="152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1BA731-B89C-4533-98F8-FB331CE98CA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39424" y="5003481"/>
                  <a:ext cx="269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846118-86EC-472E-A713-84787BD44EA7}"/>
                    </a:ext>
                  </a:extLst>
                </p14:cNvPr>
                <p14:cNvContentPartPr/>
                <p14:nvPr/>
              </p14:nvContentPartPr>
              <p14:xfrm>
                <a:off x="6662704" y="5051721"/>
                <a:ext cx="184320" cy="164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846118-86EC-472E-A713-84787BD44E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53704" y="5043081"/>
                  <a:ext cx="201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35CA743-CAD1-4B8E-9D3D-B3AEC87484DA}"/>
                    </a:ext>
                  </a:extLst>
                </p14:cNvPr>
                <p14:cNvContentPartPr/>
                <p14:nvPr/>
              </p14:nvContentPartPr>
              <p14:xfrm>
                <a:off x="6920464" y="4955601"/>
                <a:ext cx="145440" cy="11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35CA743-CAD1-4B8E-9D3D-B3AEC87484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11824" y="4946601"/>
                  <a:ext cx="163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74D988F-9346-4203-AA0C-99164D58A5BF}"/>
                    </a:ext>
                  </a:extLst>
                </p14:cNvPr>
                <p14:cNvContentPartPr/>
                <p14:nvPr/>
              </p14:nvContentPartPr>
              <p14:xfrm>
                <a:off x="6889504" y="5053521"/>
                <a:ext cx="236880" cy="36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74D988F-9346-4203-AA0C-99164D58A5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80864" y="5044521"/>
                  <a:ext cx="254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B0F13A-51A6-4902-A37E-309B5A2DFD87}"/>
                    </a:ext>
                  </a:extLst>
                </p14:cNvPr>
                <p14:cNvContentPartPr/>
                <p14:nvPr/>
              </p14:nvContentPartPr>
              <p14:xfrm>
                <a:off x="7252384" y="4827801"/>
                <a:ext cx="306360" cy="224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B0F13A-51A6-4902-A37E-309B5A2DFD8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3384" y="4818801"/>
                  <a:ext cx="324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692A7C-AD52-423E-8E02-9315B91D0901}"/>
                    </a:ext>
                  </a:extLst>
                </p14:cNvPr>
                <p14:cNvContentPartPr/>
                <p14:nvPr/>
              </p14:nvContentPartPr>
              <p14:xfrm>
                <a:off x="2668144" y="4073241"/>
                <a:ext cx="5261040" cy="2225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692A7C-AD52-423E-8E02-9315B91D090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59144" y="4064241"/>
                  <a:ext cx="5278680" cy="22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3024F78-E426-4125-9BA3-FC8AEE082F88}"/>
                    </a:ext>
                  </a:extLst>
                </p14:cNvPr>
                <p14:cNvContentPartPr/>
                <p14:nvPr/>
              </p14:nvContentPartPr>
              <p14:xfrm>
                <a:off x="2276464" y="5897001"/>
                <a:ext cx="252720" cy="19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3024F78-E426-4125-9BA3-FC8AEE082F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67824" y="5888361"/>
                  <a:ext cx="27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D1B606-56AC-4F69-AEC4-582062C09130}"/>
                    </a:ext>
                  </a:extLst>
                </p14:cNvPr>
                <p14:cNvContentPartPr/>
                <p14:nvPr/>
              </p14:nvContentPartPr>
              <p14:xfrm>
                <a:off x="2625304" y="5979081"/>
                <a:ext cx="115200" cy="133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D1B606-56AC-4F69-AEC4-582062C091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16664" y="5970441"/>
                  <a:ext cx="132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192558-614A-4231-86B3-546E2A7ACF64}"/>
                    </a:ext>
                  </a:extLst>
                </p14:cNvPr>
                <p14:cNvContentPartPr/>
                <p14:nvPr/>
              </p14:nvContentPartPr>
              <p14:xfrm>
                <a:off x="2800624" y="6025161"/>
                <a:ext cx="147600" cy="116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192558-614A-4231-86B3-546E2A7ACF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91984" y="6016161"/>
                  <a:ext cx="165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1C9FA1F-FD89-4950-97F8-F32BEA783704}"/>
                    </a:ext>
                  </a:extLst>
                </p14:cNvPr>
                <p14:cNvContentPartPr/>
                <p14:nvPr/>
              </p14:nvContentPartPr>
              <p14:xfrm>
                <a:off x="3107704" y="6029841"/>
                <a:ext cx="35280" cy="176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1C9FA1F-FD89-4950-97F8-F32BEA7837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99064" y="6021201"/>
                  <a:ext cx="52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BA7483-B70A-4C68-956F-F011B2E82DCE}"/>
                    </a:ext>
                  </a:extLst>
                </p14:cNvPr>
                <p14:cNvContentPartPr/>
                <p14:nvPr/>
              </p14:nvContentPartPr>
              <p14:xfrm>
                <a:off x="3300304" y="6031281"/>
                <a:ext cx="169200" cy="366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BA7483-B70A-4C68-956F-F011B2E82D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91664" y="6022281"/>
                  <a:ext cx="1868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3D1C3CA-A6C5-462E-9B05-9BFAC27E0D6F}"/>
                    </a:ext>
                  </a:extLst>
                </p14:cNvPr>
                <p14:cNvContentPartPr/>
                <p14:nvPr/>
              </p14:nvContentPartPr>
              <p14:xfrm>
                <a:off x="2283664" y="6535281"/>
                <a:ext cx="251280" cy="266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3D1C3CA-A6C5-462E-9B05-9BFAC27E0D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74664" y="6526281"/>
                  <a:ext cx="268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D8018F5-1D0A-4C03-B4A4-B52621F06127}"/>
                    </a:ext>
                  </a:extLst>
                </p14:cNvPr>
                <p14:cNvContentPartPr/>
                <p14:nvPr/>
              </p14:nvContentPartPr>
              <p14:xfrm>
                <a:off x="2603344" y="6551841"/>
                <a:ext cx="440280" cy="138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D8018F5-1D0A-4C03-B4A4-B52621F061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94704" y="6542841"/>
                  <a:ext cx="457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CC580E7-2C60-4D5D-A1DD-FAF43F66D3BD}"/>
                    </a:ext>
                  </a:extLst>
                </p14:cNvPr>
                <p14:cNvContentPartPr/>
                <p14:nvPr/>
              </p14:nvContentPartPr>
              <p14:xfrm>
                <a:off x="3631144" y="6429081"/>
                <a:ext cx="941040" cy="236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CC580E7-2C60-4D5D-A1DD-FAF43F66D3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22144" y="6420081"/>
                  <a:ext cx="958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62D53A5-B757-4FBB-8BDB-2121F61EC119}"/>
                    </a:ext>
                  </a:extLst>
                </p14:cNvPr>
                <p14:cNvContentPartPr/>
                <p14:nvPr/>
              </p14:nvContentPartPr>
              <p14:xfrm>
                <a:off x="4520704" y="6386601"/>
                <a:ext cx="20520" cy="34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2D53A5-B757-4FBB-8BDB-2121F61EC1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11704" y="6377601"/>
                  <a:ext cx="38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BAE5B5D-3A92-49C9-8AF6-2FDC54F5B36D}"/>
                    </a:ext>
                  </a:extLst>
                </p14:cNvPr>
                <p14:cNvContentPartPr/>
                <p14:nvPr/>
              </p14:nvContentPartPr>
              <p14:xfrm>
                <a:off x="4605304" y="6462561"/>
                <a:ext cx="838440" cy="157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BAE5B5D-3A92-49C9-8AF6-2FDC54F5B3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96304" y="6453561"/>
                  <a:ext cx="856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B96E4B0-DFF8-4EA9-A47A-361A2D7A639D}"/>
                    </a:ext>
                  </a:extLst>
                </p14:cNvPr>
                <p14:cNvContentPartPr/>
                <p14:nvPr/>
              </p14:nvContentPartPr>
              <p14:xfrm>
                <a:off x="5695744" y="6353841"/>
                <a:ext cx="32760" cy="301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B96E4B0-DFF8-4EA9-A47A-361A2D7A63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86744" y="6345201"/>
                  <a:ext cx="50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252DBE2-C41D-4AE8-8B8D-415709DF92CB}"/>
                    </a:ext>
                  </a:extLst>
                </p14:cNvPr>
                <p14:cNvContentPartPr/>
                <p14:nvPr/>
              </p14:nvContentPartPr>
              <p14:xfrm>
                <a:off x="5659384" y="6450321"/>
                <a:ext cx="500040" cy="169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252DBE2-C41D-4AE8-8B8D-415709DF92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50744" y="6441321"/>
                  <a:ext cx="517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A7A206A-E4A4-43D4-B580-31483B74E418}"/>
                    </a:ext>
                  </a:extLst>
                </p14:cNvPr>
                <p14:cNvContentPartPr/>
                <p14:nvPr/>
              </p14:nvContentPartPr>
              <p14:xfrm>
                <a:off x="6138904" y="6372201"/>
                <a:ext cx="36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A7A206A-E4A4-43D4-B580-31483B74E4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29904" y="636320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CE2B83-20A8-4C6D-8193-D8B941F766A2}"/>
                    </a:ext>
                  </a:extLst>
                </p14:cNvPr>
                <p14:cNvContentPartPr/>
                <p14:nvPr/>
              </p14:nvContentPartPr>
              <p14:xfrm>
                <a:off x="6302704" y="6193281"/>
                <a:ext cx="572400" cy="457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CE2B83-20A8-4C6D-8193-D8B941F766A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94064" y="6184641"/>
                  <a:ext cx="590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E0CFE6-EED5-4015-B8AA-523732325647}"/>
                    </a:ext>
                  </a:extLst>
                </p14:cNvPr>
                <p14:cNvContentPartPr/>
                <p14:nvPr/>
              </p14:nvContentPartPr>
              <p14:xfrm>
                <a:off x="6900304" y="6752721"/>
                <a:ext cx="2880" cy="9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3E0CFE6-EED5-4015-B8AA-5237323256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91664" y="6744081"/>
                  <a:ext cx="20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5A86A4F-ECC2-40C5-A0E8-2A6302207DF4}"/>
                    </a:ext>
                  </a:extLst>
                </p14:cNvPr>
                <p14:cNvContentPartPr/>
                <p14:nvPr/>
              </p14:nvContentPartPr>
              <p14:xfrm>
                <a:off x="6688264" y="6252321"/>
                <a:ext cx="185760" cy="220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5A86A4F-ECC2-40C5-A0E8-2A6302207D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79264" y="6243681"/>
                  <a:ext cx="203400" cy="23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8778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F0685C-0E42-4E41-B52B-000CDFC566BD}"/>
                  </a:ext>
                </a:extLst>
              </p14:cNvPr>
              <p14:cNvContentPartPr/>
              <p14:nvPr/>
            </p14:nvContentPartPr>
            <p14:xfrm>
              <a:off x="2985664" y="1980921"/>
              <a:ext cx="70200" cy="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F0685C-0E42-4E41-B52B-000CDFC566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6664" y="1972281"/>
                <a:ext cx="87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CCB3E4-C2AB-401D-B7C2-32E239430FA6}"/>
                  </a:ext>
                </a:extLst>
              </p14:cNvPr>
              <p14:cNvContentPartPr/>
              <p14:nvPr/>
            </p14:nvContentPartPr>
            <p14:xfrm>
              <a:off x="5452744" y="878961"/>
              <a:ext cx="317160" cy="38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CCB3E4-C2AB-401D-B7C2-32E239430F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3744" y="869961"/>
                <a:ext cx="334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C1CED1-FB31-4F04-8F2F-F5C44178527C}"/>
                  </a:ext>
                </a:extLst>
              </p14:cNvPr>
              <p14:cNvContentPartPr/>
              <p14:nvPr/>
            </p14:nvContentPartPr>
            <p14:xfrm>
              <a:off x="5452744" y="1952121"/>
              <a:ext cx="344160" cy="24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C1CED1-FB31-4F04-8F2F-F5C4417852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3744" y="1943121"/>
                <a:ext cx="3618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9F11778-911F-4973-A46E-B69F4649C15D}"/>
                  </a:ext>
                </a:extLst>
              </p14:cNvPr>
              <p14:cNvContentPartPr/>
              <p14:nvPr/>
            </p14:nvContentPartPr>
            <p14:xfrm>
              <a:off x="6666664" y="2743761"/>
              <a:ext cx="381240" cy="394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9F11778-911F-4973-A46E-B69F4649C1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024" y="2734761"/>
                <a:ext cx="398880" cy="41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7DFAAB47-88AB-4FE6-9F70-71BFC09D20F5}"/>
              </a:ext>
            </a:extLst>
          </p:cNvPr>
          <p:cNvGrpSpPr/>
          <p:nvPr/>
        </p:nvGrpSpPr>
        <p:grpSpPr>
          <a:xfrm>
            <a:off x="6772864" y="4662201"/>
            <a:ext cx="1785240" cy="546480"/>
            <a:chOff x="6772864" y="4662201"/>
            <a:chExt cx="1785240" cy="5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0E34B6-7649-41F1-9B44-B1FB8D8E6C96}"/>
                    </a:ext>
                  </a:extLst>
                </p14:cNvPr>
                <p14:cNvContentPartPr/>
                <p14:nvPr/>
              </p14:nvContentPartPr>
              <p14:xfrm>
                <a:off x="6772864" y="4681641"/>
                <a:ext cx="220680" cy="32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0E34B6-7649-41F1-9B44-B1FB8D8E6C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3864" y="4672641"/>
                  <a:ext cx="2383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578810-D480-423C-AA70-4A718E72581A}"/>
                    </a:ext>
                  </a:extLst>
                </p14:cNvPr>
                <p14:cNvContentPartPr/>
                <p14:nvPr/>
              </p14:nvContentPartPr>
              <p14:xfrm>
                <a:off x="6856024" y="4865961"/>
                <a:ext cx="172440" cy="13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578810-D480-423C-AA70-4A718E7258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47384" y="4857321"/>
                  <a:ext cx="190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97CA81-80F1-47A4-B4CE-00F42CE21982}"/>
                    </a:ext>
                  </a:extLst>
                </p14:cNvPr>
                <p14:cNvContentPartPr/>
                <p14:nvPr/>
              </p14:nvContentPartPr>
              <p14:xfrm>
                <a:off x="7219984" y="4927881"/>
                <a:ext cx="59400" cy="185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97CA81-80F1-47A4-B4CE-00F42CE219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1344" y="4918881"/>
                  <a:ext cx="77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F59F08-C68B-4E81-9B56-78BF07EDFD41}"/>
                    </a:ext>
                  </a:extLst>
                </p14:cNvPr>
                <p14:cNvContentPartPr/>
                <p14:nvPr/>
              </p14:nvContentPartPr>
              <p14:xfrm>
                <a:off x="7486024" y="4678041"/>
                <a:ext cx="178560" cy="338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F59F08-C68B-4E81-9B56-78BF07EDFD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77384" y="4669401"/>
                  <a:ext cx="196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D913801-7C06-4106-B3AE-E3A66434085D}"/>
                    </a:ext>
                  </a:extLst>
                </p14:cNvPr>
                <p14:cNvContentPartPr/>
                <p14:nvPr/>
              </p14:nvContentPartPr>
              <p14:xfrm>
                <a:off x="7793464" y="4942281"/>
                <a:ext cx="24480" cy="266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D913801-7C06-4106-B3AE-E3A6643408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4464" y="4933281"/>
                  <a:ext cx="42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0EF35D-7039-4DB8-B4D8-B88BCEA6CCB3}"/>
                    </a:ext>
                  </a:extLst>
                </p14:cNvPr>
                <p14:cNvContentPartPr/>
                <p14:nvPr/>
              </p14:nvContentPartPr>
              <p14:xfrm>
                <a:off x="8046544" y="4662201"/>
                <a:ext cx="511560" cy="415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0EF35D-7039-4DB8-B4D8-B88BCEA6CC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37544" y="4653561"/>
                  <a:ext cx="52920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975556F-7B39-4868-8FC8-EBB65C458F41}"/>
              </a:ext>
            </a:extLst>
          </p:cNvPr>
          <p:cNvGrpSpPr/>
          <p:nvPr/>
        </p:nvGrpSpPr>
        <p:grpSpPr>
          <a:xfrm>
            <a:off x="-221936" y="813441"/>
            <a:ext cx="2469240" cy="4061520"/>
            <a:chOff x="-221936" y="813441"/>
            <a:chExt cx="2469240" cy="40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FFEF410-8F47-4D01-AB23-ACAA30D45137}"/>
                    </a:ext>
                  </a:extLst>
                </p14:cNvPr>
                <p14:cNvContentPartPr/>
                <p14:nvPr/>
              </p14:nvContentPartPr>
              <p14:xfrm>
                <a:off x="1756984" y="813441"/>
                <a:ext cx="490320" cy="4061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FFEF410-8F47-4D01-AB23-ACAA30D451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48344" y="804801"/>
                  <a:ext cx="507960" cy="40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24775E-1B68-4EF0-9DC3-CF563BF7F857}"/>
                    </a:ext>
                  </a:extLst>
                </p14:cNvPr>
                <p14:cNvContentPartPr/>
                <p14:nvPr/>
              </p14:nvContentPartPr>
              <p14:xfrm>
                <a:off x="505624" y="2156961"/>
                <a:ext cx="167400" cy="263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24775E-1B68-4EF0-9DC3-CF563BF7F8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6624" y="2148321"/>
                  <a:ext cx="185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73165A-638A-40C3-83BF-E37BE9697C68}"/>
                    </a:ext>
                  </a:extLst>
                </p14:cNvPr>
                <p14:cNvContentPartPr/>
                <p14:nvPr/>
              </p14:nvContentPartPr>
              <p14:xfrm>
                <a:off x="558904" y="2155161"/>
                <a:ext cx="275760" cy="68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73165A-638A-40C3-83BF-E37BE9697C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9904" y="2146161"/>
                  <a:ext cx="29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DB70B10-87AD-43B6-93CA-98D370AFBE9F}"/>
                    </a:ext>
                  </a:extLst>
                </p14:cNvPr>
                <p14:cNvContentPartPr/>
                <p14:nvPr/>
              </p14:nvContentPartPr>
              <p14:xfrm>
                <a:off x="886504" y="2087121"/>
                <a:ext cx="314640" cy="328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DB70B10-87AD-43B6-93CA-98D370AFBE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7864" y="2078481"/>
                  <a:ext cx="33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3143C93-B489-494A-B2BE-14F3CBC4862A}"/>
                    </a:ext>
                  </a:extLst>
                </p14:cNvPr>
                <p14:cNvContentPartPr/>
                <p14:nvPr/>
              </p14:nvContentPartPr>
              <p14:xfrm>
                <a:off x="529384" y="2575641"/>
                <a:ext cx="618120" cy="52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3143C93-B489-494A-B2BE-14F3CBC486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384" y="2567001"/>
                  <a:ext cx="635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810A731-9E04-43C2-A840-E21229DC027E}"/>
                    </a:ext>
                  </a:extLst>
                </p14:cNvPr>
                <p14:cNvContentPartPr/>
                <p14:nvPr/>
              </p14:nvContentPartPr>
              <p14:xfrm>
                <a:off x="660784" y="2564841"/>
                <a:ext cx="623520" cy="160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810A731-9E04-43C2-A840-E21229DC02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2144" y="2556201"/>
                  <a:ext cx="641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6BD1A5-EBBF-489C-BDF9-F5B3836A76E7}"/>
                    </a:ext>
                  </a:extLst>
                </p14:cNvPr>
                <p14:cNvContentPartPr/>
                <p14:nvPr/>
              </p14:nvContentPartPr>
              <p14:xfrm>
                <a:off x="-221936" y="1696521"/>
                <a:ext cx="1838520" cy="1282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6BD1A5-EBBF-489C-BDF9-F5B3836A76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-230576" y="1687521"/>
                  <a:ext cx="1856160" cy="12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FA94379-C719-4A15-83F0-AA3BFB9DD070}"/>
                  </a:ext>
                </a:extLst>
              </p14:cNvPr>
              <p14:cNvContentPartPr/>
              <p14:nvPr/>
            </p14:nvContentPartPr>
            <p14:xfrm>
              <a:off x="9528807" y="1158421"/>
              <a:ext cx="111960" cy="295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FA94379-C719-4A15-83F0-AA3BFB9DD0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20167" y="1149781"/>
                <a:ext cx="1296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36545C2-FD33-4842-9718-F155A5A3037E}"/>
                  </a:ext>
                </a:extLst>
              </p14:cNvPr>
              <p14:cNvContentPartPr/>
              <p14:nvPr/>
            </p14:nvContentPartPr>
            <p14:xfrm>
              <a:off x="10025247" y="722101"/>
              <a:ext cx="382320" cy="500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36545C2-FD33-4842-9718-F155A5A303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16607" y="713461"/>
                <a:ext cx="3999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95D5661-634E-4792-9CDE-D91A5FDDE5D6}"/>
                  </a:ext>
                </a:extLst>
              </p14:cNvPr>
              <p14:cNvContentPartPr/>
              <p14:nvPr/>
            </p14:nvContentPartPr>
            <p14:xfrm>
              <a:off x="2698384" y="1740441"/>
              <a:ext cx="23040" cy="37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95D5661-634E-4792-9CDE-D91A5FDDE5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89384" y="1731801"/>
                <a:ext cx="406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8309E64-FCA2-4FD7-9A29-22135F9F6E71}"/>
                  </a:ext>
                </a:extLst>
              </p14:cNvPr>
              <p14:cNvContentPartPr/>
              <p14:nvPr/>
            </p14:nvContentPartPr>
            <p14:xfrm>
              <a:off x="2710264" y="1673121"/>
              <a:ext cx="263520" cy="418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8309E64-FCA2-4FD7-9A29-22135F9F6E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1624" y="1664121"/>
                <a:ext cx="2811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398070-53FE-4EC3-93CB-C3AC1AD684F8}"/>
                  </a:ext>
                </a:extLst>
              </p14:cNvPr>
              <p14:cNvContentPartPr/>
              <p14:nvPr/>
            </p14:nvContentPartPr>
            <p14:xfrm>
              <a:off x="3103744" y="1940241"/>
              <a:ext cx="1018440" cy="106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398070-53FE-4EC3-93CB-C3AC1AD684F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95104" y="1931601"/>
                <a:ext cx="1036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FCE558-0C8B-4963-AACE-910222D1C2EA}"/>
                  </a:ext>
                </a:extLst>
              </p14:cNvPr>
              <p14:cNvContentPartPr/>
              <p14:nvPr/>
            </p14:nvContentPartPr>
            <p14:xfrm>
              <a:off x="4118944" y="1769601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FCE558-0C8B-4963-AACE-910222D1C2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10304" y="17606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F76F62-B50A-46F3-8338-DDF6B5F8FC23}"/>
                  </a:ext>
                </a:extLst>
              </p14:cNvPr>
              <p14:cNvContentPartPr/>
              <p14:nvPr/>
            </p14:nvContentPartPr>
            <p14:xfrm>
              <a:off x="4262944" y="1879041"/>
              <a:ext cx="423360" cy="638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F76F62-B50A-46F3-8338-DDF6B5F8FC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53944" y="1870041"/>
                <a:ext cx="4410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15CF865-C4E4-4D2B-A3B4-E65CCCB1F7CE}"/>
                  </a:ext>
                </a:extLst>
              </p14:cNvPr>
              <p14:cNvContentPartPr/>
              <p14:nvPr/>
            </p14:nvContentPartPr>
            <p14:xfrm>
              <a:off x="3022167" y="1276861"/>
              <a:ext cx="1271880" cy="32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15CF865-C4E4-4D2B-A3B4-E65CCCB1F7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13527" y="1268221"/>
                <a:ext cx="1289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1CAA27C-0CC2-439B-8AA2-6D96CD330ACD}"/>
                  </a:ext>
                </a:extLst>
              </p14:cNvPr>
              <p14:cNvContentPartPr/>
              <p14:nvPr/>
            </p14:nvContentPartPr>
            <p14:xfrm>
              <a:off x="3453447" y="4255141"/>
              <a:ext cx="682560" cy="52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1CAA27C-0CC2-439B-8AA2-6D96CD330AC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44447" y="4246141"/>
                <a:ext cx="70020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ECF2FEAC-0FB1-4B7F-83D3-20F83C1A3887}"/>
              </a:ext>
            </a:extLst>
          </p:cNvPr>
          <p:cNvGrpSpPr/>
          <p:nvPr/>
        </p:nvGrpSpPr>
        <p:grpSpPr>
          <a:xfrm>
            <a:off x="6677824" y="3641601"/>
            <a:ext cx="1570463" cy="657100"/>
            <a:chOff x="6677824" y="3641601"/>
            <a:chExt cx="1570463" cy="6571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8FC263-F4A6-4A02-863C-A618B36537E5}"/>
                    </a:ext>
                  </a:extLst>
                </p14:cNvPr>
                <p14:cNvContentPartPr/>
                <p14:nvPr/>
              </p14:nvContentPartPr>
              <p14:xfrm>
                <a:off x="6677824" y="3641601"/>
                <a:ext cx="204480" cy="405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8FC263-F4A6-4A02-863C-A618B3653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69184" y="3632961"/>
                  <a:ext cx="2221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F8BCD0-A792-4AB1-A117-2416A46D04F6}"/>
                    </a:ext>
                  </a:extLst>
                </p14:cNvPr>
                <p14:cNvContentPartPr/>
                <p14:nvPr/>
              </p14:nvContentPartPr>
              <p14:xfrm>
                <a:off x="6993184" y="3924561"/>
                <a:ext cx="72720" cy="23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F8BCD0-A792-4AB1-A117-2416A46D04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4184" y="3915921"/>
                  <a:ext cx="9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799BF2-16BD-421D-9DAE-0558D66A3B5E}"/>
                    </a:ext>
                  </a:extLst>
                </p14:cNvPr>
                <p14:cNvContentPartPr/>
                <p14:nvPr/>
              </p14:nvContentPartPr>
              <p14:xfrm>
                <a:off x="7379824" y="3665001"/>
                <a:ext cx="500040" cy="426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799BF2-16BD-421D-9DAE-0558D66A3B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70824" y="3656361"/>
                  <a:ext cx="517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5E75C9-3A03-425C-977A-81545DD63DFC}"/>
                    </a:ext>
                  </a:extLst>
                </p14:cNvPr>
                <p14:cNvContentPartPr/>
                <p14:nvPr/>
              </p14:nvContentPartPr>
              <p14:xfrm>
                <a:off x="6739527" y="4172701"/>
                <a:ext cx="1508760" cy="126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5E75C9-3A03-425C-977A-81545DD63D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0527" y="4164061"/>
                  <a:ext cx="152640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6E80E5-9926-4333-99B8-F5886CDEF689}"/>
                  </a:ext>
                </a:extLst>
              </p14:cNvPr>
              <p14:cNvContentPartPr/>
              <p14:nvPr/>
            </p14:nvContentPartPr>
            <p14:xfrm>
              <a:off x="6817287" y="5300941"/>
              <a:ext cx="2079000" cy="352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6E80E5-9926-4333-99B8-F5886CDEF6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08647" y="5292301"/>
                <a:ext cx="20966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7E5B990C-6EDB-400F-8D6D-67CA0DA4F817}"/>
              </a:ext>
            </a:extLst>
          </p:cNvPr>
          <p:cNvGrpSpPr/>
          <p:nvPr/>
        </p:nvGrpSpPr>
        <p:grpSpPr>
          <a:xfrm>
            <a:off x="2549847" y="263821"/>
            <a:ext cx="2642040" cy="1305620"/>
            <a:chOff x="2549847" y="263821"/>
            <a:chExt cx="2642040" cy="13056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08688D-9D76-443A-967E-FAF561067557}"/>
                    </a:ext>
                  </a:extLst>
                </p14:cNvPr>
                <p14:cNvContentPartPr/>
                <p14:nvPr/>
              </p14:nvContentPartPr>
              <p14:xfrm>
                <a:off x="2664184" y="631641"/>
                <a:ext cx="254160" cy="36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08688D-9D76-443A-967E-FAF5610675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55544" y="622641"/>
                  <a:ext cx="271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002494-01E0-4872-8EE7-06D48BCA3071}"/>
                    </a:ext>
                  </a:extLst>
                </p14:cNvPr>
                <p14:cNvContentPartPr/>
                <p14:nvPr/>
              </p14:nvContentPartPr>
              <p14:xfrm>
                <a:off x="3037864" y="830361"/>
                <a:ext cx="5760" cy="153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002494-01E0-4872-8EE7-06D48BCA30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29224" y="821721"/>
                  <a:ext cx="23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20C0F5-32A9-4F80-A019-DEB0A43388B8}"/>
                    </a:ext>
                  </a:extLst>
                </p14:cNvPr>
                <p14:cNvContentPartPr/>
                <p14:nvPr/>
              </p14:nvContentPartPr>
              <p14:xfrm>
                <a:off x="3005824" y="725241"/>
                <a:ext cx="56880" cy="28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20C0F5-32A9-4F80-A019-DEB0A43388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96824" y="716601"/>
                  <a:ext cx="74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A91E01-E218-408E-9770-33B976FDD138}"/>
                    </a:ext>
                  </a:extLst>
                </p14:cNvPr>
                <p14:cNvContentPartPr/>
                <p14:nvPr/>
              </p14:nvContentPartPr>
              <p14:xfrm>
                <a:off x="3224704" y="757281"/>
                <a:ext cx="466920" cy="444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A91E01-E218-408E-9770-33B976FDD1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15704" y="748281"/>
                  <a:ext cx="484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94B8C8E-4B23-44B7-A13A-BB77BD68BC13}"/>
                    </a:ext>
                  </a:extLst>
                </p14:cNvPr>
                <p14:cNvContentPartPr/>
                <p14:nvPr/>
              </p14:nvContentPartPr>
              <p14:xfrm>
                <a:off x="3885304" y="788241"/>
                <a:ext cx="24480" cy="20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94B8C8E-4B23-44B7-A13A-BB77BD68BC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6664" y="779241"/>
                  <a:ext cx="42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33D471-0545-4C7C-998D-37493B5CEF34}"/>
                    </a:ext>
                  </a:extLst>
                </p14:cNvPr>
                <p14:cNvContentPartPr/>
                <p14:nvPr/>
              </p14:nvContentPartPr>
              <p14:xfrm>
                <a:off x="3967384" y="695001"/>
                <a:ext cx="1800" cy="54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33D471-0545-4C7C-998D-37493B5CEF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58384" y="686361"/>
                  <a:ext cx="19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FA7ADA-AAEC-4717-A6EB-DC51E76A4344}"/>
                    </a:ext>
                  </a:extLst>
                </p14:cNvPr>
                <p14:cNvContentPartPr/>
                <p14:nvPr/>
              </p14:nvContentPartPr>
              <p14:xfrm>
                <a:off x="4077544" y="733521"/>
                <a:ext cx="599760" cy="835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FA7ADA-AAEC-4717-A6EB-DC51E76A43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68544" y="724521"/>
                  <a:ext cx="61740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8A5766A-73CF-4F7B-948C-4C68C309BD09}"/>
                    </a:ext>
                  </a:extLst>
                </p14:cNvPr>
                <p14:cNvContentPartPr/>
                <p14:nvPr/>
              </p14:nvContentPartPr>
              <p14:xfrm>
                <a:off x="2549847" y="263821"/>
                <a:ext cx="2642040" cy="1061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8A5766A-73CF-4F7B-948C-4C68C309BD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41207" y="255181"/>
                  <a:ext cx="2659680" cy="10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2DAA7D-3E4B-4549-BD63-BD6EB2CFBFC0}"/>
              </a:ext>
            </a:extLst>
          </p:cNvPr>
          <p:cNvGrpSpPr/>
          <p:nvPr/>
        </p:nvGrpSpPr>
        <p:grpSpPr>
          <a:xfrm>
            <a:off x="2140167" y="2690481"/>
            <a:ext cx="4053817" cy="2722060"/>
            <a:chOff x="2140167" y="2690481"/>
            <a:chExt cx="4053817" cy="27220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47C617-A69E-4370-94D3-ED25C2C399A1}"/>
                    </a:ext>
                  </a:extLst>
                </p14:cNvPr>
                <p14:cNvContentPartPr/>
                <p14:nvPr/>
              </p14:nvContentPartPr>
              <p14:xfrm>
                <a:off x="2656624" y="2724321"/>
                <a:ext cx="83520" cy="418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47C617-A69E-4370-94D3-ED25C2C399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7624" y="2715681"/>
                  <a:ext cx="1011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0F1D06-554C-40DE-82D9-AB9E1B0632B2}"/>
                    </a:ext>
                  </a:extLst>
                </p14:cNvPr>
                <p14:cNvContentPartPr/>
                <p14:nvPr/>
              </p14:nvContentPartPr>
              <p14:xfrm>
                <a:off x="2672824" y="2725401"/>
                <a:ext cx="249840" cy="36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0F1D06-554C-40DE-82D9-AB9E1B0632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63824" y="2716761"/>
                  <a:ext cx="267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EEFA7E-0F16-42DB-AAA0-D86237887B05}"/>
                    </a:ext>
                  </a:extLst>
                </p14:cNvPr>
                <p14:cNvContentPartPr/>
                <p14:nvPr/>
              </p14:nvContentPartPr>
              <p14:xfrm>
                <a:off x="3096904" y="2955441"/>
                <a:ext cx="239400" cy="10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EEFA7E-0F16-42DB-AAA0-D86237887B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88264" y="2946441"/>
                  <a:ext cx="25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0742D4B-261B-4323-A61F-D1C8F7B0EFC2}"/>
                    </a:ext>
                  </a:extLst>
                </p14:cNvPr>
                <p14:cNvContentPartPr/>
                <p14:nvPr/>
              </p14:nvContentPartPr>
              <p14:xfrm>
                <a:off x="3355384" y="2880201"/>
                <a:ext cx="156960" cy="172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0742D4B-261B-4323-A61F-D1C8F7B0EF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6384" y="2871561"/>
                  <a:ext cx="174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4E4EC3-D053-400E-80C4-D60D0BCDDD9E}"/>
                    </a:ext>
                  </a:extLst>
                </p14:cNvPr>
                <p14:cNvContentPartPr/>
                <p14:nvPr/>
              </p14:nvContentPartPr>
              <p14:xfrm>
                <a:off x="3571744" y="2714601"/>
                <a:ext cx="217800" cy="37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4E4EC3-D053-400E-80C4-D60D0BCDDD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2744" y="2705961"/>
                  <a:ext cx="2354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158EB3-AFDD-4CB1-BDE2-632A352A9B0D}"/>
                    </a:ext>
                  </a:extLst>
                </p14:cNvPr>
                <p14:cNvContentPartPr/>
                <p14:nvPr/>
              </p14:nvContentPartPr>
              <p14:xfrm>
                <a:off x="3645184" y="2690481"/>
                <a:ext cx="595440" cy="41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158EB3-AFDD-4CB1-BDE2-632A352A9B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36184" y="2681841"/>
                  <a:ext cx="6130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C4E7E6-98DF-48F5-8810-CD1C95A0585B}"/>
                    </a:ext>
                  </a:extLst>
                </p14:cNvPr>
                <p14:cNvContentPartPr/>
                <p14:nvPr/>
              </p14:nvContentPartPr>
              <p14:xfrm>
                <a:off x="4152784" y="2777961"/>
                <a:ext cx="465480" cy="284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C4E7E6-98DF-48F5-8810-CD1C95A058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3784" y="2769321"/>
                  <a:ext cx="483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86CBBB-AF1F-4FB3-83E7-9D92118CD232}"/>
                    </a:ext>
                  </a:extLst>
                </p14:cNvPr>
                <p14:cNvContentPartPr/>
                <p14:nvPr/>
              </p14:nvContentPartPr>
              <p14:xfrm>
                <a:off x="4761184" y="2709921"/>
                <a:ext cx="724320" cy="405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86CBBB-AF1F-4FB3-83E7-9D92118CD2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52184" y="2700921"/>
                  <a:ext cx="7419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23C1BB-DC7C-40CD-8ABA-571ECEBD8F6C}"/>
                    </a:ext>
                  </a:extLst>
                </p14:cNvPr>
                <p14:cNvContentPartPr/>
                <p14:nvPr/>
              </p14:nvContentPartPr>
              <p14:xfrm>
                <a:off x="5882224" y="2928801"/>
                <a:ext cx="311760" cy="23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23C1BB-DC7C-40CD-8ABA-571ECEBD8F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73584" y="2919801"/>
                  <a:ext cx="329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F135DC-E3CF-4075-9BC1-55F2A386BE88}"/>
                    </a:ext>
                  </a:extLst>
                </p14:cNvPr>
                <p14:cNvContentPartPr/>
                <p14:nvPr/>
              </p14:nvContentPartPr>
              <p14:xfrm>
                <a:off x="5808424" y="3927081"/>
                <a:ext cx="383040" cy="1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F135DC-E3CF-4075-9BC1-55F2A386BE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99784" y="3918081"/>
                  <a:ext cx="400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22D7224-5D73-4555-94C9-75AE0F4ED0D2}"/>
                    </a:ext>
                  </a:extLst>
                </p14:cNvPr>
                <p14:cNvContentPartPr/>
                <p14:nvPr/>
              </p14:nvContentPartPr>
              <p14:xfrm>
                <a:off x="5692864" y="4910961"/>
                <a:ext cx="424800" cy="1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22D7224-5D73-4555-94C9-75AE0F4ED0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84224" y="4901961"/>
                  <a:ext cx="442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C7B53B-B0E9-476B-834F-D6BBA7AB2C20}"/>
                    </a:ext>
                  </a:extLst>
                </p14:cNvPr>
                <p14:cNvContentPartPr/>
                <p14:nvPr/>
              </p14:nvContentPartPr>
              <p14:xfrm>
                <a:off x="2719984" y="4572561"/>
                <a:ext cx="369360" cy="337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C7B53B-B0E9-476B-834F-D6BBA7AB2C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11344" y="4563561"/>
                  <a:ext cx="387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901DE8-CB90-4483-844D-5DC5D2D271DC}"/>
                    </a:ext>
                  </a:extLst>
                </p14:cNvPr>
                <p14:cNvContentPartPr/>
                <p14:nvPr/>
              </p14:nvContentPartPr>
              <p14:xfrm>
                <a:off x="3255664" y="4597401"/>
                <a:ext cx="439560" cy="315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901DE8-CB90-4483-844D-5DC5D2D271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46664" y="4588761"/>
                  <a:ext cx="457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9BBE32-A318-47DB-89FC-0FA47532FAEF}"/>
                    </a:ext>
                  </a:extLst>
                </p14:cNvPr>
                <p14:cNvContentPartPr/>
                <p14:nvPr/>
              </p14:nvContentPartPr>
              <p14:xfrm>
                <a:off x="3874504" y="4599201"/>
                <a:ext cx="191160" cy="361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9BBE32-A318-47DB-89FC-0FA47532FA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65864" y="4590201"/>
                  <a:ext cx="2088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4FE405-D891-40F6-9597-F43FB50984B1}"/>
                    </a:ext>
                  </a:extLst>
                </p14:cNvPr>
                <p14:cNvContentPartPr/>
                <p14:nvPr/>
              </p14:nvContentPartPr>
              <p14:xfrm>
                <a:off x="3884224" y="4837161"/>
                <a:ext cx="47988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4FE405-D891-40F6-9597-F43FB50984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75224" y="4828161"/>
                  <a:ext cx="49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8DE3A8-5E22-486C-8A1E-8A9EE3E18DA8}"/>
                    </a:ext>
                  </a:extLst>
                </p14:cNvPr>
                <p14:cNvContentPartPr/>
                <p14:nvPr/>
              </p14:nvContentPartPr>
              <p14:xfrm>
                <a:off x="2705224" y="3568881"/>
                <a:ext cx="260640" cy="519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8DE3A8-5E22-486C-8A1E-8A9EE3E18D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96584" y="3560241"/>
                  <a:ext cx="2782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66B190-5FCD-467A-8F1E-BA58D907EABD}"/>
                    </a:ext>
                  </a:extLst>
                </p14:cNvPr>
                <p14:cNvContentPartPr/>
                <p14:nvPr/>
              </p14:nvContentPartPr>
              <p14:xfrm>
                <a:off x="2692984" y="3861561"/>
                <a:ext cx="306720" cy="4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66B190-5FCD-467A-8F1E-BA58D907EA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3984" y="3852921"/>
                  <a:ext cx="324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342004-8FE9-48B5-8A6E-06EECD94883C}"/>
                    </a:ext>
                  </a:extLst>
                </p14:cNvPr>
                <p14:cNvContentPartPr/>
                <p14:nvPr/>
              </p14:nvContentPartPr>
              <p14:xfrm>
                <a:off x="2991064" y="3856881"/>
                <a:ext cx="478440" cy="235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342004-8FE9-48B5-8A6E-06EECD9488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82064" y="3847881"/>
                  <a:ext cx="496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AE0F812-6FC1-410E-A261-3DB253E8A733}"/>
                    </a:ext>
                  </a:extLst>
                </p14:cNvPr>
                <p14:cNvContentPartPr/>
                <p14:nvPr/>
              </p14:nvContentPartPr>
              <p14:xfrm>
                <a:off x="3575344" y="3691281"/>
                <a:ext cx="16560" cy="382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AE0F812-6FC1-410E-A261-3DB253E8A7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66344" y="3682641"/>
                  <a:ext cx="342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BAB6F7-9E28-438B-8E6A-208EF8853996}"/>
                    </a:ext>
                  </a:extLst>
                </p14:cNvPr>
                <p14:cNvContentPartPr/>
                <p14:nvPr/>
              </p14:nvContentPartPr>
              <p14:xfrm>
                <a:off x="3544384" y="3883521"/>
                <a:ext cx="182880" cy="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BAB6F7-9E28-438B-8E6A-208EF88539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35384" y="3874521"/>
                  <a:ext cx="200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CCA62-E6CC-440D-BC4C-7FCAF75673DC}"/>
                    </a:ext>
                  </a:extLst>
                </p14:cNvPr>
                <p14:cNvContentPartPr/>
                <p14:nvPr/>
              </p14:nvContentPartPr>
              <p14:xfrm>
                <a:off x="3788824" y="3789201"/>
                <a:ext cx="199080" cy="299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CCA62-E6CC-440D-BC4C-7FCAF75673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79824" y="3780201"/>
                  <a:ext cx="216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45B103-0D4D-4D33-BDC7-F614BC6394BB}"/>
                    </a:ext>
                  </a:extLst>
                </p14:cNvPr>
                <p14:cNvContentPartPr/>
                <p14:nvPr/>
              </p14:nvContentPartPr>
              <p14:xfrm>
                <a:off x="4151344" y="3732321"/>
                <a:ext cx="756360" cy="334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45B103-0D4D-4D33-BDC7-F614BC6394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42344" y="3723681"/>
                  <a:ext cx="774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88E72F-B18C-4A82-ABD7-6CB7D114768B}"/>
                    </a:ext>
                  </a:extLst>
                </p14:cNvPr>
                <p14:cNvContentPartPr/>
                <p14:nvPr/>
              </p14:nvContentPartPr>
              <p14:xfrm>
                <a:off x="2140167" y="4254061"/>
                <a:ext cx="2469600" cy="1158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88E72F-B18C-4A82-ABD7-6CB7D11476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31167" y="4245061"/>
                  <a:ext cx="2487240" cy="11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EC0048C-3CB8-4FC5-8E53-4C9F402B46B5}"/>
                    </a:ext>
                  </a:extLst>
                </p14:cNvPr>
                <p14:cNvContentPartPr/>
                <p14:nvPr/>
              </p14:nvContentPartPr>
              <p14:xfrm>
                <a:off x="2386047" y="3152461"/>
                <a:ext cx="2972520" cy="1326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EC0048C-3CB8-4FC5-8E53-4C9F402B46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77407" y="3143821"/>
                  <a:ext cx="2990160" cy="134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D6838D9-C688-4303-9B5D-1EFE05A5A820}"/>
                  </a:ext>
                </a:extLst>
              </p14:cNvPr>
              <p14:cNvContentPartPr/>
              <p14:nvPr/>
            </p14:nvContentPartPr>
            <p14:xfrm>
              <a:off x="2470287" y="5868661"/>
              <a:ext cx="360" cy="1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D6838D9-C688-4303-9B5D-1EFE05A5A82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61287" y="5859661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0F0A6DD-111E-4D18-8CFB-4BE414C85E5A}"/>
                  </a:ext>
                </a:extLst>
              </p14:cNvPr>
              <p14:cNvContentPartPr/>
              <p14:nvPr/>
            </p14:nvContentPartPr>
            <p14:xfrm>
              <a:off x="2620767" y="5775421"/>
              <a:ext cx="20520" cy="20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0F0A6DD-111E-4D18-8CFB-4BE414C85E5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11767" y="5766781"/>
                <a:ext cx="381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8B55062-7D45-40C4-BD26-EA7DE2E8CCEB}"/>
              </a:ext>
            </a:extLst>
          </p:cNvPr>
          <p:cNvGrpSpPr/>
          <p:nvPr/>
        </p:nvGrpSpPr>
        <p:grpSpPr>
          <a:xfrm>
            <a:off x="6179367" y="282181"/>
            <a:ext cx="5193720" cy="2000520"/>
            <a:chOff x="6179367" y="282181"/>
            <a:chExt cx="5193720" cy="20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F39A1A-D6EE-4789-997C-CDD99C8B4421}"/>
                    </a:ext>
                  </a:extLst>
                </p14:cNvPr>
                <p14:cNvContentPartPr/>
                <p14:nvPr/>
              </p14:nvContentPartPr>
              <p14:xfrm>
                <a:off x="6328264" y="1627041"/>
                <a:ext cx="429480" cy="459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F39A1A-D6EE-4789-997C-CDD99C8B44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19264" y="1618041"/>
                  <a:ext cx="4471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48AA58-2D7A-4D65-9217-428D604AA367}"/>
                    </a:ext>
                  </a:extLst>
                </p14:cNvPr>
                <p14:cNvContentPartPr/>
                <p14:nvPr/>
              </p14:nvContentPartPr>
              <p14:xfrm>
                <a:off x="6775384" y="2031681"/>
                <a:ext cx="99720" cy="19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48AA58-2D7A-4D65-9217-428D604AA3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66744" y="2023041"/>
                  <a:ext cx="117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8E9004-7AB5-4801-9B6D-B462FC1BE0BF}"/>
                    </a:ext>
                  </a:extLst>
                </p14:cNvPr>
                <p14:cNvContentPartPr/>
                <p14:nvPr/>
              </p14:nvContentPartPr>
              <p14:xfrm>
                <a:off x="7250584" y="1735401"/>
                <a:ext cx="429120" cy="330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8E9004-7AB5-4801-9B6D-B462FC1BE0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41584" y="1726401"/>
                  <a:ext cx="446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4746D2-4E0B-4E6E-A76F-C1A22FDEFE73}"/>
                    </a:ext>
                  </a:extLst>
                </p14:cNvPr>
                <p14:cNvContentPartPr/>
                <p14:nvPr/>
              </p14:nvContentPartPr>
              <p14:xfrm>
                <a:off x="6249064" y="585201"/>
                <a:ext cx="227160" cy="398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4746D2-4E0B-4E6E-A76F-C1A22FDEFE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40064" y="576201"/>
                  <a:ext cx="244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8FF3B4-D5D0-4FA1-8D42-A724568C19A2}"/>
                    </a:ext>
                  </a:extLst>
                </p14:cNvPr>
                <p14:cNvContentPartPr/>
                <p14:nvPr/>
              </p14:nvContentPartPr>
              <p14:xfrm>
                <a:off x="6270664" y="866721"/>
                <a:ext cx="212400" cy="141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8FF3B4-D5D0-4FA1-8D42-A724568C19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61664" y="858081"/>
                  <a:ext cx="2300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1257BB-C60F-4C11-B744-E590DF28828B}"/>
                    </a:ext>
                  </a:extLst>
                </p14:cNvPr>
                <p14:cNvContentPartPr/>
                <p14:nvPr/>
              </p14:nvContentPartPr>
              <p14:xfrm>
                <a:off x="6791224" y="688521"/>
                <a:ext cx="307080" cy="317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1257BB-C60F-4C11-B744-E590DF2882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82224" y="679881"/>
                  <a:ext cx="324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94486F-D1F6-4894-BFC5-68AEE870EAA1}"/>
                    </a:ext>
                  </a:extLst>
                </p14:cNvPr>
                <p14:cNvContentPartPr/>
                <p14:nvPr/>
              </p14:nvContentPartPr>
              <p14:xfrm>
                <a:off x="6619864" y="940521"/>
                <a:ext cx="20520" cy="226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94486F-D1F6-4894-BFC5-68AEE870EA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10864" y="931521"/>
                  <a:ext cx="38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BC5DD5-55CE-439A-9B7C-4567190B6314}"/>
                    </a:ext>
                  </a:extLst>
                </p14:cNvPr>
                <p14:cNvContentPartPr/>
                <p14:nvPr/>
              </p14:nvContentPartPr>
              <p14:xfrm>
                <a:off x="7156984" y="993801"/>
                <a:ext cx="105120" cy="18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BC5DD5-55CE-439A-9B7C-4567190B63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47984" y="984801"/>
                  <a:ext cx="122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2B4683-16A6-48F1-82D9-91FBEFA0FCA3}"/>
                    </a:ext>
                  </a:extLst>
                </p14:cNvPr>
                <p14:cNvContentPartPr/>
                <p14:nvPr/>
              </p14:nvContentPartPr>
              <p14:xfrm>
                <a:off x="7539664" y="650361"/>
                <a:ext cx="196560" cy="436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2B4683-16A6-48F1-82D9-91FBEFA0FC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30664" y="641361"/>
                  <a:ext cx="214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37FAAB-FE0B-4D26-9F06-95691FEE3488}"/>
                    </a:ext>
                  </a:extLst>
                </p14:cNvPr>
                <p14:cNvContentPartPr/>
                <p14:nvPr/>
              </p14:nvContentPartPr>
              <p14:xfrm>
                <a:off x="8047264" y="1056441"/>
                <a:ext cx="107640" cy="209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37FAAB-FE0B-4D26-9F06-95691FEE348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38624" y="1047801"/>
                  <a:ext cx="125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7E341F-4E1C-4E5F-916E-0FC37CDB9C1F}"/>
                    </a:ext>
                  </a:extLst>
                </p14:cNvPr>
                <p14:cNvContentPartPr/>
                <p14:nvPr/>
              </p14:nvContentPartPr>
              <p14:xfrm>
                <a:off x="8454064" y="742161"/>
                <a:ext cx="29880" cy="41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7E341F-4E1C-4E5F-916E-0FC37CDB9C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45424" y="733521"/>
                  <a:ext cx="475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E4E662-9809-4C6C-A7B6-A668C6435F5E}"/>
                    </a:ext>
                  </a:extLst>
                </p14:cNvPr>
                <p14:cNvContentPartPr/>
                <p14:nvPr/>
              </p14:nvContentPartPr>
              <p14:xfrm>
                <a:off x="8483584" y="664401"/>
                <a:ext cx="248400" cy="205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E4E662-9809-4C6C-A7B6-A668C6435F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74944" y="655761"/>
                  <a:ext cx="266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32796F-A719-483F-A3D7-1679FEF9DAB8}"/>
                    </a:ext>
                  </a:extLst>
                </p14:cNvPr>
                <p14:cNvContentPartPr/>
                <p14:nvPr/>
              </p14:nvContentPartPr>
              <p14:xfrm>
                <a:off x="8823424" y="1163001"/>
                <a:ext cx="72720" cy="18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32796F-A719-483F-A3D7-1679FEF9DA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14784" y="1154001"/>
                  <a:ext cx="90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7B0647-6551-4956-BEF7-5ABDB2E937D9}"/>
                    </a:ext>
                  </a:extLst>
                </p14:cNvPr>
                <p14:cNvContentPartPr/>
                <p14:nvPr/>
              </p14:nvContentPartPr>
              <p14:xfrm>
                <a:off x="9185944" y="847281"/>
                <a:ext cx="36720" cy="24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7B0647-6551-4956-BEF7-5ABDB2E937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77304" y="838641"/>
                  <a:ext cx="54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BDD92E-571F-42ED-A074-191968D90897}"/>
                    </a:ext>
                  </a:extLst>
                </p14:cNvPr>
                <p14:cNvContentPartPr/>
                <p14:nvPr/>
              </p14:nvContentPartPr>
              <p14:xfrm>
                <a:off x="8999464" y="759081"/>
                <a:ext cx="331920" cy="49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BDD92E-571F-42ED-A074-191968D908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90464" y="750441"/>
                  <a:ext cx="3495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94E84A2-C66E-4EC0-89DE-093BF5F9446C}"/>
                    </a:ext>
                  </a:extLst>
                </p14:cNvPr>
                <p14:cNvContentPartPr/>
                <p14:nvPr/>
              </p14:nvContentPartPr>
              <p14:xfrm>
                <a:off x="6179367" y="1205581"/>
                <a:ext cx="287640" cy="1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94E84A2-C66E-4EC0-89DE-093BF5F9446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70727" y="1196941"/>
                  <a:ext cx="305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70FB0FD-1B52-4232-847F-D4BF6540179E}"/>
                    </a:ext>
                  </a:extLst>
                </p14:cNvPr>
                <p14:cNvContentPartPr/>
                <p14:nvPr/>
              </p14:nvContentPartPr>
              <p14:xfrm>
                <a:off x="7531887" y="1300981"/>
                <a:ext cx="258120" cy="18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70FB0FD-1B52-4232-847F-D4BF654017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3247" y="1292341"/>
                  <a:ext cx="275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7FA808-D3DB-4345-950B-E9966011230B}"/>
                    </a:ext>
                  </a:extLst>
                </p14:cNvPr>
                <p14:cNvContentPartPr/>
                <p14:nvPr/>
              </p14:nvContentPartPr>
              <p14:xfrm>
                <a:off x="10137207" y="1398901"/>
                <a:ext cx="302400" cy="16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7FA808-D3DB-4345-950B-E996601123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28567" y="1390261"/>
                  <a:ext cx="320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BDC4A09-AD88-457B-8790-46D4E1D11E1E}"/>
                    </a:ext>
                  </a:extLst>
                </p14:cNvPr>
                <p14:cNvContentPartPr/>
                <p14:nvPr/>
              </p14:nvContentPartPr>
              <p14:xfrm>
                <a:off x="8769207" y="282181"/>
                <a:ext cx="2603880" cy="1386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BDC4A09-AD88-457B-8790-46D4E1D11E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60567" y="273541"/>
                  <a:ext cx="262152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39D95B-A33B-46C4-BB05-3A378A4503C4}"/>
                    </a:ext>
                  </a:extLst>
                </p14:cNvPr>
                <p14:cNvContentPartPr/>
                <p14:nvPr/>
              </p14:nvContentPartPr>
              <p14:xfrm>
                <a:off x="6191967" y="1261021"/>
                <a:ext cx="1872720" cy="1021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39D95B-A33B-46C4-BB05-3A378A4503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83327" y="1252381"/>
                  <a:ext cx="1890360" cy="10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C76135F-96A2-4E2E-BECE-BE798015F9D7}"/>
                  </a:ext>
                </a:extLst>
              </p14:cNvPr>
              <p14:cNvContentPartPr/>
              <p14:nvPr/>
            </p14:nvContentPartPr>
            <p14:xfrm>
              <a:off x="7580127" y="2427421"/>
              <a:ext cx="401760" cy="145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C76135F-96A2-4E2E-BECE-BE798015F9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571487" y="2418781"/>
                <a:ext cx="41940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8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F16F001-F638-429A-A16F-6FA3FC5AB07D}"/>
              </a:ext>
            </a:extLst>
          </p:cNvPr>
          <p:cNvGrpSpPr/>
          <p:nvPr/>
        </p:nvGrpSpPr>
        <p:grpSpPr>
          <a:xfrm>
            <a:off x="3247384" y="5706201"/>
            <a:ext cx="360" cy="37800"/>
            <a:chOff x="3247384" y="5706201"/>
            <a:chExt cx="36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F18387-997F-45A8-B5CD-F03E1296DB5C}"/>
                    </a:ext>
                  </a:extLst>
                </p14:cNvPr>
                <p14:cNvContentPartPr/>
                <p14:nvPr/>
              </p14:nvContentPartPr>
              <p14:xfrm>
                <a:off x="3247384" y="5743641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F18387-997F-45A8-B5CD-F03E1296DB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38744" y="57346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989EEE-9F29-4291-BE52-0C681ECC0691}"/>
                    </a:ext>
                  </a:extLst>
                </p14:cNvPr>
                <p14:cNvContentPartPr/>
                <p14:nvPr/>
              </p14:nvContentPartPr>
              <p14:xfrm>
                <a:off x="3247384" y="5706201"/>
                <a:ext cx="360" cy="37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989EEE-9F29-4291-BE52-0C681ECC06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8744" y="5697201"/>
                  <a:ext cx="1800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8A518A5-451A-4FEF-8CDA-7531CFD96203}"/>
              </a:ext>
            </a:extLst>
          </p:cNvPr>
          <p:cNvGrpSpPr/>
          <p:nvPr/>
        </p:nvGrpSpPr>
        <p:grpSpPr>
          <a:xfrm>
            <a:off x="271264" y="554241"/>
            <a:ext cx="6593760" cy="4401360"/>
            <a:chOff x="271264" y="554241"/>
            <a:chExt cx="6593760" cy="440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5C917C-A430-4F8A-B136-C9DF088D60B2}"/>
                    </a:ext>
                  </a:extLst>
                </p14:cNvPr>
                <p14:cNvContentPartPr/>
                <p14:nvPr/>
              </p14:nvContentPartPr>
              <p14:xfrm>
                <a:off x="722344" y="868521"/>
                <a:ext cx="329760" cy="449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5C917C-A430-4F8A-B136-C9DF088D60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704" y="859881"/>
                  <a:ext cx="3474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8FC2ED-3444-42A6-BA61-587A9C1505DC}"/>
                    </a:ext>
                  </a:extLst>
                </p14:cNvPr>
                <p14:cNvContentPartPr/>
                <p14:nvPr/>
              </p14:nvContentPartPr>
              <p14:xfrm>
                <a:off x="788584" y="1090281"/>
                <a:ext cx="262080" cy="30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8FC2ED-3444-42A6-BA61-587A9C1505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584" y="1081641"/>
                  <a:ext cx="279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78ACF9-86BD-4C95-843A-B1D2B49AA26A}"/>
                    </a:ext>
                  </a:extLst>
                </p14:cNvPr>
                <p14:cNvContentPartPr/>
                <p14:nvPr/>
              </p14:nvContentPartPr>
              <p14:xfrm>
                <a:off x="1238224" y="938361"/>
                <a:ext cx="384480" cy="337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78ACF9-86BD-4C95-843A-B1D2B49AA2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9584" y="929721"/>
                  <a:ext cx="402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78894E-45A1-441D-9565-B10190A75044}"/>
                    </a:ext>
                  </a:extLst>
                </p14:cNvPr>
                <p14:cNvContentPartPr/>
                <p14:nvPr/>
              </p14:nvContentPartPr>
              <p14:xfrm>
                <a:off x="1633144" y="904881"/>
                <a:ext cx="463680" cy="38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78894E-45A1-441D-9565-B10190A750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4504" y="895881"/>
                  <a:ext cx="481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4112BD-325D-4947-AB9F-856BDCE39A4D}"/>
                    </a:ext>
                  </a:extLst>
                </p14:cNvPr>
                <p14:cNvContentPartPr/>
                <p14:nvPr/>
              </p14:nvContentPartPr>
              <p14:xfrm>
                <a:off x="271264" y="554241"/>
                <a:ext cx="2286000" cy="100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4112BD-325D-4947-AB9F-856BDCE39A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624" y="545241"/>
                  <a:ext cx="230364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BF07F9-F4D8-455E-AA9B-25BA17814DDA}"/>
                    </a:ext>
                  </a:extLst>
                </p14:cNvPr>
                <p14:cNvContentPartPr/>
                <p14:nvPr/>
              </p14:nvContentPartPr>
              <p14:xfrm>
                <a:off x="1242544" y="1679241"/>
                <a:ext cx="279720" cy="302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BF07F9-F4D8-455E-AA9B-25BA17814D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3544" y="1670241"/>
                  <a:ext cx="297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24200A-1E4E-4734-AB06-9E19C9A3D844}"/>
                    </a:ext>
                  </a:extLst>
                </p14:cNvPr>
                <p14:cNvContentPartPr/>
                <p14:nvPr/>
              </p14:nvContentPartPr>
              <p14:xfrm>
                <a:off x="1353424" y="1724601"/>
                <a:ext cx="57240" cy="2391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24200A-1E4E-4734-AB06-9E19C9A3D8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44784" y="1715961"/>
                  <a:ext cx="74880" cy="24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B939C9-E0FF-4DB9-A175-77C68E42FFF5}"/>
                    </a:ext>
                  </a:extLst>
                </p14:cNvPr>
                <p14:cNvContentPartPr/>
                <p14:nvPr/>
              </p14:nvContentPartPr>
              <p14:xfrm>
                <a:off x="1446664" y="4143801"/>
                <a:ext cx="3395160" cy="4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B939C9-E0FF-4DB9-A175-77C68E42FF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7664" y="4134801"/>
                  <a:ext cx="3412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2F7B08-F0DB-405F-BD44-7FC6E198A826}"/>
                    </a:ext>
                  </a:extLst>
                </p14:cNvPr>
                <p14:cNvContentPartPr/>
                <p14:nvPr/>
              </p14:nvContentPartPr>
              <p14:xfrm>
                <a:off x="4374184" y="3946161"/>
                <a:ext cx="644760" cy="656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2F7B08-F0DB-405F-BD44-7FC6E198A8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5544" y="3937521"/>
                  <a:ext cx="6624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126F6C-D8C2-4149-B9C3-4FB1FCC1731B}"/>
                    </a:ext>
                  </a:extLst>
                </p14:cNvPr>
                <p14:cNvContentPartPr/>
                <p14:nvPr/>
              </p14:nvContentPartPr>
              <p14:xfrm>
                <a:off x="5329984" y="4068921"/>
                <a:ext cx="352800" cy="36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126F6C-D8C2-4149-B9C3-4FB1FCC173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1344" y="4060281"/>
                  <a:ext cx="3704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CE8A1A-93E1-49E4-8A1C-AD676A90CAF9}"/>
                    </a:ext>
                  </a:extLst>
                </p14:cNvPr>
                <p14:cNvContentPartPr/>
                <p14:nvPr/>
              </p14:nvContentPartPr>
              <p14:xfrm>
                <a:off x="5788264" y="4118961"/>
                <a:ext cx="379080" cy="413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CE8A1A-93E1-49E4-8A1C-AD676A90CA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79624" y="4109961"/>
                  <a:ext cx="396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5B3B3A-403B-48BB-A383-9EF2261F636F}"/>
                    </a:ext>
                  </a:extLst>
                </p14:cNvPr>
                <p14:cNvContentPartPr/>
                <p14:nvPr/>
              </p14:nvContentPartPr>
              <p14:xfrm>
                <a:off x="5023264" y="3761481"/>
                <a:ext cx="1841760" cy="1194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5B3B3A-403B-48BB-A383-9EF2261F63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14264" y="3752841"/>
                  <a:ext cx="185940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6880D3-833E-49E8-9AA8-721987178F9B}"/>
                    </a:ext>
                  </a:extLst>
                </p14:cNvPr>
                <p14:cNvContentPartPr/>
                <p14:nvPr/>
              </p14:nvContentPartPr>
              <p14:xfrm>
                <a:off x="1513624" y="2101881"/>
                <a:ext cx="3512160" cy="2026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6880D3-833E-49E8-9AA8-721987178F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4984" y="2093241"/>
                  <a:ext cx="3529800" cy="20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F1C747-95DA-4A2F-ADBA-5E8802B04ADF}"/>
                    </a:ext>
                  </a:extLst>
                </p14:cNvPr>
                <p14:cNvContentPartPr/>
                <p14:nvPr/>
              </p14:nvContentPartPr>
              <p14:xfrm>
                <a:off x="4763704" y="1925481"/>
                <a:ext cx="439200" cy="49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F1C747-95DA-4A2F-ADBA-5E8802B04A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4704" y="1916841"/>
                  <a:ext cx="4568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20457E-6431-4B3D-ABF2-D018F394F908}"/>
                    </a:ext>
                  </a:extLst>
                </p14:cNvPr>
                <p14:cNvContentPartPr/>
                <p14:nvPr/>
              </p14:nvContentPartPr>
              <p14:xfrm>
                <a:off x="5321344" y="1682841"/>
                <a:ext cx="380520" cy="523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20457E-6431-4B3D-ABF2-D018F394F9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2344" y="1674201"/>
                  <a:ext cx="3981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43B7A5-D447-4E15-B14A-2E0141CE3A97}"/>
                    </a:ext>
                  </a:extLst>
                </p14:cNvPr>
                <p14:cNvContentPartPr/>
                <p14:nvPr/>
              </p14:nvContentPartPr>
              <p14:xfrm>
                <a:off x="5686384" y="1661601"/>
                <a:ext cx="335880" cy="45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43B7A5-D447-4E15-B14A-2E0141CE3A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7384" y="1652601"/>
                  <a:ext cx="3535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161E2F-B3F5-4372-A5F1-279C254A7F01}"/>
                    </a:ext>
                  </a:extLst>
                </p14:cNvPr>
                <p14:cNvContentPartPr/>
                <p14:nvPr/>
              </p14:nvContentPartPr>
              <p14:xfrm>
                <a:off x="5230624" y="1426161"/>
                <a:ext cx="1401480" cy="884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161E2F-B3F5-4372-A5F1-279C254A7F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1624" y="1417521"/>
                  <a:ext cx="141912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9AC1DE-3730-4C1F-9395-7047C899FDD8}"/>
                    </a:ext>
                  </a:extLst>
                </p14:cNvPr>
                <p14:cNvContentPartPr/>
                <p14:nvPr/>
              </p14:nvContentPartPr>
              <p14:xfrm>
                <a:off x="1883344" y="2011521"/>
                <a:ext cx="152280" cy="106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9AC1DE-3730-4C1F-9395-7047C899FD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74704" y="2002881"/>
                  <a:ext cx="169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D27B05-B05C-4D1B-A526-5227C51939D1}"/>
                    </a:ext>
                  </a:extLst>
                </p14:cNvPr>
                <p14:cNvContentPartPr/>
                <p14:nvPr/>
              </p14:nvContentPartPr>
              <p14:xfrm>
                <a:off x="1802344" y="2193321"/>
                <a:ext cx="175680" cy="151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D27B05-B05C-4D1B-A526-5227C51939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93704" y="2184681"/>
                  <a:ext cx="193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054E62-538B-471E-B656-9826D03E5AC4}"/>
                    </a:ext>
                  </a:extLst>
                </p14:cNvPr>
                <p14:cNvContentPartPr/>
                <p14:nvPr/>
              </p14:nvContentPartPr>
              <p14:xfrm>
                <a:off x="2330104" y="2168481"/>
                <a:ext cx="4320" cy="7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054E62-538B-471E-B656-9826D03E5A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21464" y="2159841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41EBAA-32BC-4A7E-AB80-B2FA4864723A}"/>
                    </a:ext>
                  </a:extLst>
                </p14:cNvPr>
                <p14:cNvContentPartPr/>
                <p14:nvPr/>
              </p14:nvContentPartPr>
              <p14:xfrm>
                <a:off x="2304544" y="2155161"/>
                <a:ext cx="29880" cy="52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41EBAA-32BC-4A7E-AB80-B2FA486472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5904" y="2146161"/>
                  <a:ext cx="47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458F92-78F3-4365-9A98-3DC3BF1C8082}"/>
                    </a:ext>
                  </a:extLst>
                </p14:cNvPr>
                <p14:cNvContentPartPr/>
                <p14:nvPr/>
              </p14:nvContentPartPr>
              <p14:xfrm>
                <a:off x="2275024" y="2281881"/>
                <a:ext cx="31320" cy="2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458F92-78F3-4365-9A98-3DC3BF1C80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6384" y="2273241"/>
                  <a:ext cx="48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9A35C9-1852-4109-A492-237D858AE415}"/>
                    </a:ext>
                  </a:extLst>
                </p14:cNvPr>
                <p14:cNvContentPartPr/>
                <p14:nvPr/>
              </p14:nvContentPartPr>
              <p14:xfrm>
                <a:off x="2275024" y="2263881"/>
                <a:ext cx="70920" cy="81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9A35C9-1852-4109-A492-237D858AE4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66384" y="2255241"/>
                  <a:ext cx="88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FFE71C-3A05-4AF7-8ADA-861CEF166A57}"/>
                    </a:ext>
                  </a:extLst>
                </p14:cNvPr>
                <p14:cNvContentPartPr/>
                <p14:nvPr/>
              </p14:nvContentPartPr>
              <p14:xfrm>
                <a:off x="2246224" y="2570961"/>
                <a:ext cx="144720" cy="11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FFE71C-3A05-4AF7-8ADA-861CEF166A5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7584" y="2561961"/>
                  <a:ext cx="162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65751A-FA8E-422C-A04E-19A32E02948E}"/>
                    </a:ext>
                  </a:extLst>
                </p14:cNvPr>
                <p14:cNvContentPartPr/>
                <p14:nvPr/>
              </p14:nvContentPartPr>
              <p14:xfrm>
                <a:off x="2246944" y="2577081"/>
                <a:ext cx="196560" cy="11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65751A-FA8E-422C-A04E-19A32E029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8304" y="2568081"/>
                  <a:ext cx="214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8CA2D1-B89C-40C1-88EE-F3EFC2799C7D}"/>
                    </a:ext>
                  </a:extLst>
                </p14:cNvPr>
                <p14:cNvContentPartPr/>
                <p14:nvPr/>
              </p14:nvContentPartPr>
              <p14:xfrm>
                <a:off x="2708824" y="2010081"/>
                <a:ext cx="327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8CA2D1-B89C-40C1-88EE-F3EFC2799C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00184" y="2001441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5EF65C-4F28-4E43-BE0D-12DC4B332C7D}"/>
                    </a:ext>
                  </a:extLst>
                </p14:cNvPr>
                <p14:cNvContentPartPr/>
                <p14:nvPr/>
              </p14:nvContentPartPr>
              <p14:xfrm>
                <a:off x="2656264" y="1978401"/>
                <a:ext cx="100080" cy="89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5EF65C-4F28-4E43-BE0D-12DC4B332C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47624" y="1969761"/>
                  <a:ext cx="117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7B729C-392B-4C7B-BBFD-91612111FF4D}"/>
                    </a:ext>
                  </a:extLst>
                </p14:cNvPr>
                <p14:cNvContentPartPr/>
                <p14:nvPr/>
              </p14:nvContentPartPr>
              <p14:xfrm>
                <a:off x="2676784" y="2124201"/>
                <a:ext cx="157680" cy="153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7B729C-392B-4C7B-BBFD-91612111FF4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67784" y="2115561"/>
                  <a:ext cx="175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0AC51F-46CB-4736-B4A6-BC547E1109AA}"/>
                    </a:ext>
                  </a:extLst>
                </p14:cNvPr>
                <p14:cNvContentPartPr/>
                <p14:nvPr/>
              </p14:nvContentPartPr>
              <p14:xfrm>
                <a:off x="2638984" y="2153361"/>
                <a:ext cx="17640" cy="151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0AC51F-46CB-4736-B4A6-BC547E1109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30344" y="2144721"/>
                  <a:ext cx="3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1A7FF4-2FBA-4204-BFD6-72331935A405}"/>
                    </a:ext>
                  </a:extLst>
                </p14:cNvPr>
                <p14:cNvContentPartPr/>
                <p14:nvPr/>
              </p14:nvContentPartPr>
              <p14:xfrm>
                <a:off x="4235944" y="1826481"/>
                <a:ext cx="132480" cy="87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1A7FF4-2FBA-4204-BFD6-72331935A4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6944" y="1817481"/>
                  <a:ext cx="150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006AF8-B19C-49EF-B9B6-4C49F394D44F}"/>
                    </a:ext>
                  </a:extLst>
                </p14:cNvPr>
                <p14:cNvContentPartPr/>
                <p14:nvPr/>
              </p14:nvContentPartPr>
              <p14:xfrm>
                <a:off x="4391824" y="1567641"/>
                <a:ext cx="225000" cy="267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006AF8-B19C-49EF-B9B6-4C49F394D4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82824" y="1559001"/>
                  <a:ext cx="2426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1E870C-0034-4969-83A0-07F6A93D930B}"/>
              </a:ext>
            </a:extLst>
          </p:cNvPr>
          <p:cNvGrpSpPr/>
          <p:nvPr/>
        </p:nvGrpSpPr>
        <p:grpSpPr>
          <a:xfrm>
            <a:off x="4103104" y="2753121"/>
            <a:ext cx="510840" cy="698400"/>
            <a:chOff x="4103104" y="2753121"/>
            <a:chExt cx="510840" cy="6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DFCE5D-2553-4907-A246-1E5552FA521B}"/>
                    </a:ext>
                  </a:extLst>
                </p14:cNvPr>
                <p14:cNvContentPartPr/>
                <p14:nvPr/>
              </p14:nvContentPartPr>
              <p14:xfrm>
                <a:off x="4198864" y="2753121"/>
                <a:ext cx="99360" cy="92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DFCE5D-2553-4907-A246-1E5552FA521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89864" y="2744481"/>
                  <a:ext cx="117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F24D58-6E97-4057-BA66-08D2183B182B}"/>
                    </a:ext>
                  </a:extLst>
                </p14:cNvPr>
                <p14:cNvContentPartPr/>
                <p14:nvPr/>
              </p14:nvContentPartPr>
              <p14:xfrm>
                <a:off x="4453024" y="2844561"/>
                <a:ext cx="160920" cy="12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F24D58-6E97-4057-BA66-08D2183B18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44384" y="2835561"/>
                  <a:ext cx="178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013CCC-9758-437E-BA5D-028428074E36}"/>
                    </a:ext>
                  </a:extLst>
                </p14:cNvPr>
                <p14:cNvContentPartPr/>
                <p14:nvPr/>
              </p14:nvContentPartPr>
              <p14:xfrm>
                <a:off x="4103104" y="3134721"/>
                <a:ext cx="94680" cy="73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013CCC-9758-437E-BA5D-028428074E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4104" y="3126081"/>
                  <a:ext cx="112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6FF2B1-8E45-4EB4-8539-9C9A0423C786}"/>
                    </a:ext>
                  </a:extLst>
                </p14:cNvPr>
                <p14:cNvContentPartPr/>
                <p14:nvPr/>
              </p14:nvContentPartPr>
              <p14:xfrm>
                <a:off x="4301824" y="3226881"/>
                <a:ext cx="197280" cy="224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6FF2B1-8E45-4EB4-8539-9C9A0423C7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92824" y="3218241"/>
                  <a:ext cx="214920" cy="24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5353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FDD5605-24AD-4A45-87F9-F14C79A49E9E}"/>
                  </a:ext>
                </a:extLst>
              </p14:cNvPr>
              <p14:cNvContentPartPr/>
              <p14:nvPr/>
            </p14:nvContentPartPr>
            <p14:xfrm>
              <a:off x="1850224" y="2605881"/>
              <a:ext cx="2183760" cy="1159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FDD5605-24AD-4A45-87F9-F14C79A49E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1224" y="2597241"/>
                <a:ext cx="2201400" cy="11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67716FF-1376-420C-93DE-0D2029A4DE55}"/>
                  </a:ext>
                </a:extLst>
              </p14:cNvPr>
              <p14:cNvContentPartPr/>
              <p14:nvPr/>
            </p14:nvContentPartPr>
            <p14:xfrm>
              <a:off x="8940424" y="3833841"/>
              <a:ext cx="1178280" cy="435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67716FF-1376-420C-93DE-0D2029A4DE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1424" y="3825201"/>
                <a:ext cx="1195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A3D4B88-857D-47CE-BAEC-FB48EC6E380A}"/>
                  </a:ext>
                </a:extLst>
              </p14:cNvPr>
              <p14:cNvContentPartPr/>
              <p14:nvPr/>
            </p14:nvContentPartPr>
            <p14:xfrm>
              <a:off x="10003504" y="3682281"/>
              <a:ext cx="212760" cy="322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A3D4B88-857D-47CE-BAEC-FB48EC6E38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4864" y="3673641"/>
                <a:ext cx="2304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C57AAD2-1088-4FAD-A4F6-70D72777D513}"/>
                  </a:ext>
                </a:extLst>
              </p14:cNvPr>
              <p14:cNvContentPartPr/>
              <p14:nvPr/>
            </p14:nvContentPartPr>
            <p14:xfrm>
              <a:off x="10538464" y="3738081"/>
              <a:ext cx="301320" cy="331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C57AAD2-1088-4FAD-A4F6-70D72777D5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9824" y="3729441"/>
                <a:ext cx="3189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35596B-35A5-442C-96F1-BF296DC7C54F}"/>
                  </a:ext>
                </a:extLst>
              </p14:cNvPr>
              <p14:cNvContentPartPr/>
              <p14:nvPr/>
            </p14:nvContentPartPr>
            <p14:xfrm>
              <a:off x="10945264" y="3638001"/>
              <a:ext cx="277200" cy="131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35596B-35A5-442C-96F1-BF296DC7C5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6624" y="3629361"/>
                <a:ext cx="294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82B7B88-4949-4895-86D2-DDF73B9B0E29}"/>
                  </a:ext>
                </a:extLst>
              </p14:cNvPr>
              <p14:cNvContentPartPr/>
              <p14:nvPr/>
            </p14:nvContentPartPr>
            <p14:xfrm>
              <a:off x="11423344" y="3488961"/>
              <a:ext cx="241560" cy="3794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82B7B88-4949-4895-86D2-DDF73B9B0E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14704" y="3479961"/>
                <a:ext cx="2592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AB6611-84A8-4F4B-926D-B659126144C9}"/>
                  </a:ext>
                </a:extLst>
              </p14:cNvPr>
              <p14:cNvContentPartPr/>
              <p14:nvPr/>
            </p14:nvContentPartPr>
            <p14:xfrm>
              <a:off x="4270864" y="600681"/>
              <a:ext cx="15120" cy="356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AB6611-84A8-4F4B-926D-B659126144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1864" y="592041"/>
                <a:ext cx="327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C3A604-F0CE-48E0-8F5C-2DE03A3C05B2}"/>
                  </a:ext>
                </a:extLst>
              </p14:cNvPr>
              <p14:cNvContentPartPr/>
              <p14:nvPr/>
            </p14:nvContentPartPr>
            <p14:xfrm>
              <a:off x="4247104" y="517161"/>
              <a:ext cx="312120" cy="254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C3A604-F0CE-48E0-8F5C-2DE03A3C05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8104" y="508521"/>
                <a:ext cx="3297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109C0E-C31F-468D-AE7C-5B89CEE37DD9}"/>
                  </a:ext>
                </a:extLst>
              </p14:cNvPr>
              <p14:cNvContentPartPr/>
              <p14:nvPr/>
            </p14:nvContentPartPr>
            <p14:xfrm>
              <a:off x="4711864" y="620121"/>
              <a:ext cx="326160" cy="27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109C0E-C31F-468D-AE7C-5B89CEE37D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02864" y="611481"/>
                <a:ext cx="3438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3A796A-3F83-43AD-8A96-E30C1DE8B803}"/>
                  </a:ext>
                </a:extLst>
              </p14:cNvPr>
              <p14:cNvContentPartPr/>
              <p14:nvPr/>
            </p14:nvContentPartPr>
            <p14:xfrm>
              <a:off x="6176344" y="555681"/>
              <a:ext cx="315360" cy="421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3A796A-3F83-43AD-8A96-E30C1DE8B8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67704" y="547041"/>
                <a:ext cx="3330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252FBC-4752-435A-A3D0-91273AD23B16}"/>
                  </a:ext>
                </a:extLst>
              </p14:cNvPr>
              <p14:cNvContentPartPr/>
              <p14:nvPr/>
            </p14:nvContentPartPr>
            <p14:xfrm>
              <a:off x="6767464" y="615441"/>
              <a:ext cx="442080" cy="276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252FBC-4752-435A-A3D0-91273AD23B1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8824" y="606441"/>
                <a:ext cx="459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41CEC6-FE54-473D-BFD3-8F560B58C1F3}"/>
                  </a:ext>
                </a:extLst>
              </p14:cNvPr>
              <p14:cNvContentPartPr/>
              <p14:nvPr/>
            </p14:nvContentPartPr>
            <p14:xfrm>
              <a:off x="368104" y="446961"/>
              <a:ext cx="212760" cy="28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41CEC6-FE54-473D-BFD3-8F560B58C1F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104" y="437961"/>
                <a:ext cx="2304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A19445-F4DC-44A8-9F65-7BF8FD35E0DD}"/>
                  </a:ext>
                </a:extLst>
              </p14:cNvPr>
              <p14:cNvContentPartPr/>
              <p14:nvPr/>
            </p14:nvContentPartPr>
            <p14:xfrm>
              <a:off x="710104" y="517521"/>
              <a:ext cx="347400" cy="314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A19445-F4DC-44A8-9F65-7BF8FD35E0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1464" y="508521"/>
                <a:ext cx="365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FA4C16-48CE-4DAD-97C9-22E7CC342672}"/>
                  </a:ext>
                </a:extLst>
              </p14:cNvPr>
              <p14:cNvContentPartPr/>
              <p14:nvPr/>
            </p14:nvContentPartPr>
            <p14:xfrm>
              <a:off x="2062984" y="491601"/>
              <a:ext cx="189720" cy="251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FA4C16-48CE-4DAD-97C9-22E7CC3426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53984" y="482601"/>
                <a:ext cx="2073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051BBE-F488-4197-AEA5-6E362692C435}"/>
                  </a:ext>
                </a:extLst>
              </p14:cNvPr>
              <p14:cNvContentPartPr/>
              <p14:nvPr/>
            </p14:nvContentPartPr>
            <p14:xfrm>
              <a:off x="2519464" y="564681"/>
              <a:ext cx="383040" cy="257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051BBE-F488-4197-AEA5-6E362692C4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10824" y="555681"/>
                <a:ext cx="4006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9561A0-7105-43B5-9031-4702AB065E24}"/>
                  </a:ext>
                </a:extLst>
              </p14:cNvPr>
              <p14:cNvContentPartPr/>
              <p14:nvPr/>
            </p14:nvContentPartPr>
            <p14:xfrm>
              <a:off x="1666624" y="315561"/>
              <a:ext cx="1573200" cy="769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9561A0-7105-43B5-9031-4702AB065E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57624" y="306561"/>
                <a:ext cx="15908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33004A7-B2D7-4C72-9134-8F3F73B20844}"/>
                  </a:ext>
                </a:extLst>
              </p14:cNvPr>
              <p14:cNvContentPartPr/>
              <p14:nvPr/>
            </p14:nvContentPartPr>
            <p14:xfrm>
              <a:off x="2383024" y="1066161"/>
              <a:ext cx="154440" cy="1005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33004A7-B2D7-4C72-9134-8F3F73B208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4384" y="1057521"/>
                <a:ext cx="172080" cy="10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318B1F-0467-4406-A60C-BE52190C4FDA}"/>
                  </a:ext>
                </a:extLst>
              </p14:cNvPr>
              <p14:cNvContentPartPr/>
              <p14:nvPr/>
            </p14:nvContentPartPr>
            <p14:xfrm>
              <a:off x="2219944" y="1821441"/>
              <a:ext cx="421920" cy="365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318B1F-0467-4406-A60C-BE52190C4F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1304" y="1812801"/>
                <a:ext cx="4395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0A1968-1543-4BD2-9DA2-70EA5060464D}"/>
                  </a:ext>
                </a:extLst>
              </p14:cNvPr>
              <p14:cNvContentPartPr/>
              <p14:nvPr/>
            </p14:nvContentPartPr>
            <p14:xfrm>
              <a:off x="2731864" y="2273601"/>
              <a:ext cx="246240" cy="9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0A1968-1543-4BD2-9DA2-70EA506046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22864" y="2264601"/>
                <a:ext cx="263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B6DD838-8024-4753-9B25-2D9BBA11D5FC}"/>
                  </a:ext>
                </a:extLst>
              </p14:cNvPr>
              <p14:cNvContentPartPr/>
              <p14:nvPr/>
            </p14:nvContentPartPr>
            <p14:xfrm>
              <a:off x="3055504" y="2123481"/>
              <a:ext cx="86400" cy="227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B6DD838-8024-4753-9B25-2D9BBA11D5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46504" y="2114481"/>
                <a:ext cx="1040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76FA350-45FB-40B2-A531-3ECAC4A14348}"/>
                  </a:ext>
                </a:extLst>
              </p14:cNvPr>
              <p14:cNvContentPartPr/>
              <p14:nvPr/>
            </p14:nvContentPartPr>
            <p14:xfrm>
              <a:off x="3078184" y="2222121"/>
              <a:ext cx="218880" cy="146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76FA350-45FB-40B2-A531-3ECAC4A143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69544" y="2213481"/>
                <a:ext cx="2365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2E64F1-604F-4104-804D-3F590093B139}"/>
                  </a:ext>
                </a:extLst>
              </p14:cNvPr>
              <p14:cNvContentPartPr/>
              <p14:nvPr/>
            </p14:nvContentPartPr>
            <p14:xfrm>
              <a:off x="3289144" y="2124921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2E64F1-604F-4104-804D-3F590093B13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80144" y="21159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1DAADBF-D911-46F0-84A5-EBD75EB48E58}"/>
                  </a:ext>
                </a:extLst>
              </p14:cNvPr>
              <p14:cNvContentPartPr/>
              <p14:nvPr/>
            </p14:nvContentPartPr>
            <p14:xfrm>
              <a:off x="3411184" y="2187921"/>
              <a:ext cx="188280" cy="219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1DAADBF-D911-46F0-84A5-EBD75EB48E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2544" y="2178921"/>
                <a:ext cx="2059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13499C4-A14F-45F5-A3A7-93D89B478053}"/>
                  </a:ext>
                </a:extLst>
              </p14:cNvPr>
              <p14:cNvContentPartPr/>
              <p14:nvPr/>
            </p14:nvContentPartPr>
            <p14:xfrm>
              <a:off x="3567064" y="2222121"/>
              <a:ext cx="248760" cy="257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13499C4-A14F-45F5-A3A7-93D89B47805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58424" y="2213481"/>
                <a:ext cx="2664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7BFE33-5AFB-4643-A01E-78A4468137F7}"/>
                  </a:ext>
                </a:extLst>
              </p14:cNvPr>
              <p14:cNvContentPartPr/>
              <p14:nvPr/>
            </p14:nvContentPartPr>
            <p14:xfrm>
              <a:off x="778504" y="1035921"/>
              <a:ext cx="57240" cy="637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7BFE33-5AFB-4643-A01E-78A4468137F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9504" y="1027281"/>
                <a:ext cx="7488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4086640-C6F2-4FC0-BBE1-F733DD94ABD7}"/>
                  </a:ext>
                </a:extLst>
              </p14:cNvPr>
              <p14:cNvContentPartPr/>
              <p14:nvPr/>
            </p14:nvContentPartPr>
            <p14:xfrm>
              <a:off x="576184" y="963921"/>
              <a:ext cx="360360" cy="196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4086640-C6F2-4FC0-BBE1-F733DD94AB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7544" y="955281"/>
                <a:ext cx="378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4B94F6F-E0A4-4E85-BF49-A488901BCEFD}"/>
                  </a:ext>
                </a:extLst>
              </p14:cNvPr>
              <p14:cNvContentPartPr/>
              <p14:nvPr/>
            </p14:nvContentPartPr>
            <p14:xfrm>
              <a:off x="969664" y="982641"/>
              <a:ext cx="211320" cy="17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4B94F6F-E0A4-4E85-BF49-A488901BCEF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1024" y="974001"/>
                <a:ext cx="228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6050662-0C34-46B4-8FE2-4DE4DDEF43CB}"/>
                  </a:ext>
                </a:extLst>
              </p14:cNvPr>
              <p14:cNvContentPartPr/>
              <p14:nvPr/>
            </p14:nvContentPartPr>
            <p14:xfrm>
              <a:off x="1136344" y="936921"/>
              <a:ext cx="28440" cy="172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6050662-0C34-46B4-8FE2-4DE4DDEF43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7344" y="927921"/>
                <a:ext cx="460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CB6F671-F627-457F-B1AF-5F32F3BA8BD5}"/>
                  </a:ext>
                </a:extLst>
              </p14:cNvPr>
              <p14:cNvContentPartPr/>
              <p14:nvPr/>
            </p14:nvContentPartPr>
            <p14:xfrm>
              <a:off x="1282864" y="884721"/>
              <a:ext cx="144360" cy="279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CB6F671-F627-457F-B1AF-5F32F3BA8BD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73864" y="876081"/>
                <a:ext cx="1620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1EB1B5-56E0-4B37-A13C-DFBE955E9715}"/>
                  </a:ext>
                </a:extLst>
              </p14:cNvPr>
              <p14:cNvContentPartPr/>
              <p14:nvPr/>
            </p14:nvContentPartPr>
            <p14:xfrm>
              <a:off x="1465384" y="920001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1EB1B5-56E0-4B37-A13C-DFBE955E97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56384" y="9110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E8D8E5B-DD54-4D30-B7EA-738598A84C43}"/>
                  </a:ext>
                </a:extLst>
              </p14:cNvPr>
              <p14:cNvContentPartPr/>
              <p14:nvPr/>
            </p14:nvContentPartPr>
            <p14:xfrm>
              <a:off x="1511104" y="1046721"/>
              <a:ext cx="142560" cy="118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E8D8E5B-DD54-4D30-B7EA-738598A84C4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02104" y="1038081"/>
                <a:ext cx="160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2A2C4AF-C317-46A0-9583-1BDFBF8F6633}"/>
                  </a:ext>
                </a:extLst>
              </p14:cNvPr>
              <p14:cNvContentPartPr/>
              <p14:nvPr/>
            </p14:nvContentPartPr>
            <p14:xfrm>
              <a:off x="1622344" y="1071201"/>
              <a:ext cx="237960" cy="180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2A2C4AF-C317-46A0-9583-1BDFBF8F663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13704" y="1062201"/>
                <a:ext cx="255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A76FC04-AB40-4F68-9041-0C4D1994B79A}"/>
                  </a:ext>
                </a:extLst>
              </p14:cNvPr>
              <p14:cNvContentPartPr/>
              <p14:nvPr/>
            </p14:nvContentPartPr>
            <p14:xfrm>
              <a:off x="4541944" y="1271721"/>
              <a:ext cx="197640" cy="79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A76FC04-AB40-4F68-9041-0C4D1994B79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33304" y="1262721"/>
                <a:ext cx="21528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BB8044-ADFC-4639-BCB5-77D4A77F7076}"/>
                  </a:ext>
                </a:extLst>
              </p14:cNvPr>
              <p14:cNvContentPartPr/>
              <p14:nvPr/>
            </p14:nvContentPartPr>
            <p14:xfrm>
              <a:off x="4368784" y="1202601"/>
              <a:ext cx="351000" cy="183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BB8044-ADFC-4639-BCB5-77D4A77F707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60144" y="1193961"/>
                <a:ext cx="368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418C738-66E4-4CF1-8A1F-C0718943EFB7}"/>
                  </a:ext>
                </a:extLst>
              </p14:cNvPr>
              <p14:cNvContentPartPr/>
              <p14:nvPr/>
            </p14:nvContentPartPr>
            <p14:xfrm>
              <a:off x="4837504" y="1247601"/>
              <a:ext cx="188280" cy="16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418C738-66E4-4CF1-8A1F-C0718943EFB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828864" y="1238601"/>
                <a:ext cx="205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38E0E01-3CAD-4E34-9559-16B57FF59E65}"/>
                  </a:ext>
                </a:extLst>
              </p14:cNvPr>
              <p14:cNvContentPartPr/>
              <p14:nvPr/>
            </p14:nvContentPartPr>
            <p14:xfrm>
              <a:off x="4932904" y="1171281"/>
              <a:ext cx="4320" cy="164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38E0E01-3CAD-4E34-9559-16B57FF59E6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924264" y="1162641"/>
                <a:ext cx="21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229C03B-322D-469A-8F4B-345414C86657}"/>
                  </a:ext>
                </a:extLst>
              </p14:cNvPr>
              <p14:cNvContentPartPr/>
              <p14:nvPr/>
            </p14:nvContentPartPr>
            <p14:xfrm>
              <a:off x="5155744" y="1066161"/>
              <a:ext cx="24480" cy="261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229C03B-322D-469A-8F4B-345414C8665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47104" y="1057521"/>
                <a:ext cx="421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D18A069-E4CF-4F3E-924C-99CEEFAE3724}"/>
                  </a:ext>
                </a:extLst>
              </p14:cNvPr>
              <p14:cNvContentPartPr/>
              <p14:nvPr/>
            </p14:nvContentPartPr>
            <p14:xfrm>
              <a:off x="5150344" y="1084161"/>
              <a:ext cx="212400" cy="268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D18A069-E4CF-4F3E-924C-99CEEFAE372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41704" y="1075521"/>
                <a:ext cx="2300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90E0B11-2EB4-4E80-94FD-02FC63787322}"/>
                  </a:ext>
                </a:extLst>
              </p14:cNvPr>
              <p14:cNvContentPartPr/>
              <p14:nvPr/>
            </p14:nvContentPartPr>
            <p14:xfrm>
              <a:off x="5386864" y="1187481"/>
              <a:ext cx="162720" cy="170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90E0B11-2EB4-4E80-94FD-02FC6378732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377864" y="1178841"/>
                <a:ext cx="180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37978DC-76F0-4C25-8F07-AC83B148CD51}"/>
                  </a:ext>
                </a:extLst>
              </p14:cNvPr>
              <p14:cNvContentPartPr/>
              <p14:nvPr/>
            </p14:nvContentPartPr>
            <p14:xfrm>
              <a:off x="5558584" y="1211961"/>
              <a:ext cx="244800" cy="192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37978DC-76F0-4C25-8F07-AC83B148CD5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549944" y="1202961"/>
                <a:ext cx="2624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D6DA499-C963-4756-B035-D0AC2EE40825}"/>
                  </a:ext>
                </a:extLst>
              </p14:cNvPr>
              <p14:cNvContentPartPr/>
              <p14:nvPr/>
            </p14:nvContentPartPr>
            <p14:xfrm>
              <a:off x="6373624" y="1332201"/>
              <a:ext cx="60480" cy="703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D6DA499-C963-4756-B035-D0AC2EE4082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64624" y="1323201"/>
                <a:ext cx="7812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3BC3DF4-70E0-47A5-9ED3-F4588A347803}"/>
                  </a:ext>
                </a:extLst>
              </p14:cNvPr>
              <p14:cNvContentPartPr/>
              <p14:nvPr/>
            </p14:nvContentPartPr>
            <p14:xfrm>
              <a:off x="6335104" y="1272801"/>
              <a:ext cx="324000" cy="225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3BC3DF4-70E0-47A5-9ED3-F4588A34780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26104" y="1263801"/>
                <a:ext cx="3416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EFD8B92-1F9E-4333-990D-A6BB8CD05436}"/>
                  </a:ext>
                </a:extLst>
              </p14:cNvPr>
              <p14:cNvContentPartPr/>
              <p14:nvPr/>
            </p14:nvContentPartPr>
            <p14:xfrm>
              <a:off x="6857464" y="1178121"/>
              <a:ext cx="232920" cy="270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EFD8B92-1F9E-4333-990D-A6BB8CD0543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848464" y="1169121"/>
                <a:ext cx="2505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D42F29-DE9D-4313-AC61-CD478298E096}"/>
                  </a:ext>
                </a:extLst>
              </p14:cNvPr>
              <p14:cNvContentPartPr/>
              <p14:nvPr/>
            </p14:nvContentPartPr>
            <p14:xfrm>
              <a:off x="7359664" y="1138521"/>
              <a:ext cx="17640" cy="233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D42F29-DE9D-4313-AC61-CD478298E09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51024" y="1129881"/>
                <a:ext cx="352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81906EA-BEC9-4823-BCC3-DC50ABB40169}"/>
                  </a:ext>
                </a:extLst>
              </p14:cNvPr>
              <p14:cNvContentPartPr/>
              <p14:nvPr/>
            </p14:nvContentPartPr>
            <p14:xfrm>
              <a:off x="7302064" y="1132761"/>
              <a:ext cx="199080" cy="304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81906EA-BEC9-4823-BCC3-DC50ABB4016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93064" y="1123761"/>
                <a:ext cx="2167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5C53271-275B-4D0F-8C90-9EB474228841}"/>
                  </a:ext>
                </a:extLst>
              </p14:cNvPr>
              <p14:cNvContentPartPr/>
              <p14:nvPr/>
            </p14:nvContentPartPr>
            <p14:xfrm>
              <a:off x="7617424" y="1211241"/>
              <a:ext cx="396360" cy="351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5C53271-275B-4D0F-8C90-9EB47422884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608784" y="1202241"/>
                <a:ext cx="4140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CEDECC6-6ECC-44CA-8079-01EB1B9F3339}"/>
                  </a:ext>
                </a:extLst>
              </p14:cNvPr>
              <p14:cNvContentPartPr/>
              <p14:nvPr/>
            </p14:nvContentPartPr>
            <p14:xfrm>
              <a:off x="349384" y="2561241"/>
              <a:ext cx="7798680" cy="6372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CEDECC6-6ECC-44CA-8079-01EB1B9F333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40384" y="2552241"/>
                <a:ext cx="781632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6BF3B71-1A36-450D-9580-081324F81F31}"/>
                  </a:ext>
                </a:extLst>
              </p14:cNvPr>
              <p14:cNvContentPartPr/>
              <p14:nvPr/>
            </p14:nvContentPartPr>
            <p14:xfrm>
              <a:off x="1403464" y="2514081"/>
              <a:ext cx="7040160" cy="2844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6BF3B71-1A36-450D-9580-081324F81F3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394824" y="2505441"/>
                <a:ext cx="70578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C51DD6E-4696-4888-B818-D41877668839}"/>
                  </a:ext>
                </a:extLst>
              </p14:cNvPr>
              <p14:cNvContentPartPr/>
              <p14:nvPr/>
            </p14:nvContentPartPr>
            <p14:xfrm>
              <a:off x="8533264" y="890841"/>
              <a:ext cx="161640" cy="1789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C51DD6E-4696-4888-B818-D4187766883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24624" y="882201"/>
                <a:ext cx="179280" cy="18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03930AD-66C0-48F1-AEC1-F0C4A919EC8E}"/>
                  </a:ext>
                </a:extLst>
              </p14:cNvPr>
              <p14:cNvContentPartPr/>
              <p14:nvPr/>
            </p14:nvContentPartPr>
            <p14:xfrm>
              <a:off x="2407864" y="2819001"/>
              <a:ext cx="31320" cy="937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03930AD-66C0-48F1-AEC1-F0C4A919EC8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99224" y="2810361"/>
                <a:ext cx="4896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3B7E744-10AA-49D3-816A-B0E48F194782}"/>
                  </a:ext>
                </a:extLst>
              </p14:cNvPr>
              <p14:cNvContentPartPr/>
              <p14:nvPr/>
            </p14:nvContentPartPr>
            <p14:xfrm>
              <a:off x="2283304" y="2825121"/>
              <a:ext cx="342720" cy="221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3B7E744-10AA-49D3-816A-B0E48F19478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274304" y="2816121"/>
                <a:ext cx="3603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6B1FB96-8A19-4F0C-ABDA-A2867157ED4E}"/>
                  </a:ext>
                </a:extLst>
              </p14:cNvPr>
              <p14:cNvContentPartPr/>
              <p14:nvPr/>
            </p14:nvContentPartPr>
            <p14:xfrm>
              <a:off x="6124144" y="3674361"/>
              <a:ext cx="60480" cy="175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6B1FB96-8A19-4F0C-ABDA-A2867157ED4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115144" y="3665721"/>
                <a:ext cx="78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02C285D-02B6-4C29-B62B-1D33998C6ABE}"/>
                  </a:ext>
                </a:extLst>
              </p14:cNvPr>
              <p14:cNvContentPartPr/>
              <p14:nvPr/>
            </p14:nvContentPartPr>
            <p14:xfrm>
              <a:off x="6107944" y="3603441"/>
              <a:ext cx="204480" cy="177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02C285D-02B6-4C29-B62B-1D33998C6AB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99304" y="3594801"/>
                <a:ext cx="222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E77EF29-524D-4A99-98DB-EB0417054143}"/>
                  </a:ext>
                </a:extLst>
              </p14:cNvPr>
              <p14:cNvContentPartPr/>
              <p14:nvPr/>
            </p14:nvContentPartPr>
            <p14:xfrm>
              <a:off x="2700904" y="2888841"/>
              <a:ext cx="209520" cy="189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E77EF29-524D-4A99-98DB-EB041705414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91904" y="2879841"/>
                <a:ext cx="2271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5FA2168-4A6A-43B1-9F61-1BC68AA33CC3}"/>
                  </a:ext>
                </a:extLst>
              </p14:cNvPr>
              <p14:cNvContentPartPr/>
              <p14:nvPr/>
            </p14:nvContentPartPr>
            <p14:xfrm>
              <a:off x="3056944" y="2865801"/>
              <a:ext cx="11160" cy="221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5FA2168-4A6A-43B1-9F61-1BC68AA33CC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47944" y="2857161"/>
                <a:ext cx="288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2614292-F554-4075-84AA-CFB964ABB62C}"/>
                  </a:ext>
                </a:extLst>
              </p14:cNvPr>
              <p14:cNvContentPartPr/>
              <p14:nvPr/>
            </p14:nvContentPartPr>
            <p14:xfrm>
              <a:off x="3004384" y="2875521"/>
              <a:ext cx="211320" cy="2469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2614292-F554-4075-84AA-CFB964ABB62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995744" y="2866521"/>
                <a:ext cx="2289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BEA1E77-2CF4-4954-AC24-0425DC3F0A66}"/>
                  </a:ext>
                </a:extLst>
              </p14:cNvPr>
              <p14:cNvContentPartPr/>
              <p14:nvPr/>
            </p14:nvContentPartPr>
            <p14:xfrm>
              <a:off x="3279784" y="3028161"/>
              <a:ext cx="406080" cy="1605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BEA1E77-2CF4-4954-AC24-0425DC3F0A6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270784" y="3019521"/>
                <a:ext cx="4237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0D65B7A-F67F-46FA-B2C2-9E90DB5131DC}"/>
                  </a:ext>
                </a:extLst>
              </p14:cNvPr>
              <p14:cNvContentPartPr/>
              <p14:nvPr/>
            </p14:nvContentPartPr>
            <p14:xfrm>
              <a:off x="630184" y="3369801"/>
              <a:ext cx="1800" cy="219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0D65B7A-F67F-46FA-B2C2-9E90DB5131D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21184" y="3361161"/>
                <a:ext cx="19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B30D4BD-A94D-4868-8290-8658CB1FFF77}"/>
                  </a:ext>
                </a:extLst>
              </p14:cNvPr>
              <p14:cNvContentPartPr/>
              <p14:nvPr/>
            </p14:nvContentPartPr>
            <p14:xfrm>
              <a:off x="576184" y="3369801"/>
              <a:ext cx="55440" cy="36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B30D4BD-A94D-4868-8290-8658CB1FFF7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7544" y="3361161"/>
                <a:ext cx="730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4AE3CC7-1823-48F8-ADF9-DF778F4FC16A}"/>
                  </a:ext>
                </a:extLst>
              </p14:cNvPr>
              <p14:cNvContentPartPr/>
              <p14:nvPr/>
            </p14:nvContentPartPr>
            <p14:xfrm>
              <a:off x="472504" y="3352881"/>
              <a:ext cx="231480" cy="139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4AE3CC7-1823-48F8-ADF9-DF778F4FC16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3864" y="3344241"/>
                <a:ext cx="249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58C6264-F354-42B9-A19B-0BA129E46886}"/>
                  </a:ext>
                </a:extLst>
              </p14:cNvPr>
              <p14:cNvContentPartPr/>
              <p14:nvPr/>
            </p14:nvContentPartPr>
            <p14:xfrm>
              <a:off x="797944" y="3173961"/>
              <a:ext cx="162360" cy="151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58C6264-F354-42B9-A19B-0BA129E4688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88944" y="3165321"/>
                <a:ext cx="180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F0801B0-56F5-4925-9439-176FB11570DA}"/>
                  </a:ext>
                </a:extLst>
              </p14:cNvPr>
              <p14:cNvContentPartPr/>
              <p14:nvPr/>
            </p14:nvContentPartPr>
            <p14:xfrm>
              <a:off x="947704" y="3118521"/>
              <a:ext cx="54720" cy="200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F0801B0-56F5-4925-9439-176FB11570D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38704" y="3109521"/>
                <a:ext cx="723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5E650A8-54D2-4C4F-8325-6C567ACF06A6}"/>
                  </a:ext>
                </a:extLst>
              </p14:cNvPr>
              <p14:cNvContentPartPr/>
              <p14:nvPr/>
            </p14:nvContentPartPr>
            <p14:xfrm>
              <a:off x="968584" y="3125721"/>
              <a:ext cx="169560" cy="230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5E650A8-54D2-4C4F-8325-6C567ACF06A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59584" y="3116721"/>
                <a:ext cx="187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8333422-4E98-47BB-922A-965E76FE5449}"/>
                  </a:ext>
                </a:extLst>
              </p14:cNvPr>
              <p14:cNvContentPartPr/>
              <p14:nvPr/>
            </p14:nvContentPartPr>
            <p14:xfrm>
              <a:off x="1153624" y="3236961"/>
              <a:ext cx="486360" cy="129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8333422-4E98-47BB-922A-965E76FE544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144984" y="3227961"/>
                <a:ext cx="50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B75FBCB-F475-4157-A5CA-BD617F1B7EF4}"/>
                  </a:ext>
                </a:extLst>
              </p14:cNvPr>
              <p14:cNvContentPartPr/>
              <p14:nvPr/>
            </p14:nvContentPartPr>
            <p14:xfrm>
              <a:off x="4857664" y="3525681"/>
              <a:ext cx="42480" cy="202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B75FBCB-F475-4157-A5CA-BD617F1B7EF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849024" y="3517041"/>
                <a:ext cx="60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B8B287-CA56-4383-9D43-74999E6F2951}"/>
                  </a:ext>
                </a:extLst>
              </p14:cNvPr>
              <p14:cNvContentPartPr/>
              <p14:nvPr/>
            </p14:nvContentPartPr>
            <p14:xfrm>
              <a:off x="4793224" y="3571401"/>
              <a:ext cx="195120" cy="1033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B8B287-CA56-4383-9D43-74999E6F295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784584" y="3562761"/>
                <a:ext cx="212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1938BE3-B0B6-42CB-AFE9-6CCAAAE0F785}"/>
                  </a:ext>
                </a:extLst>
              </p14:cNvPr>
              <p14:cNvContentPartPr/>
              <p14:nvPr/>
            </p14:nvContentPartPr>
            <p14:xfrm>
              <a:off x="5130184" y="3486081"/>
              <a:ext cx="105120" cy="177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1938BE3-B0B6-42CB-AFE9-6CCAAAE0F78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121544" y="3477081"/>
                <a:ext cx="122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62A454C-A5BA-48FF-B694-A8D4E05505FE}"/>
                  </a:ext>
                </a:extLst>
              </p14:cNvPr>
              <p14:cNvContentPartPr/>
              <p14:nvPr/>
            </p14:nvContentPartPr>
            <p14:xfrm>
              <a:off x="6449224" y="3559521"/>
              <a:ext cx="165600" cy="223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62A454C-A5BA-48FF-B694-A8D4E05505F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40224" y="3550881"/>
                <a:ext cx="183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19F7707-3322-4533-8738-003DD2C70186}"/>
                  </a:ext>
                </a:extLst>
              </p14:cNvPr>
              <p14:cNvContentPartPr/>
              <p14:nvPr/>
            </p14:nvContentPartPr>
            <p14:xfrm>
              <a:off x="41944" y="2675001"/>
              <a:ext cx="7366320" cy="29923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19F7707-3322-4533-8738-003DD2C7018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3304" y="2666001"/>
                <a:ext cx="7383960" cy="30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591E6BB-64C3-41D6-9DBB-066E5844FC09}"/>
                  </a:ext>
                </a:extLst>
              </p14:cNvPr>
              <p14:cNvContentPartPr/>
              <p14:nvPr/>
            </p14:nvContentPartPr>
            <p14:xfrm>
              <a:off x="6379384" y="3325161"/>
              <a:ext cx="1977120" cy="2214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591E6BB-64C3-41D6-9DBB-066E5844FC0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370384" y="3316161"/>
                <a:ext cx="1994760" cy="22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13D3876-2858-445A-A879-EA0251703684}"/>
              </a:ext>
            </a:extLst>
          </p:cNvPr>
          <p:cNvGrpSpPr/>
          <p:nvPr/>
        </p:nvGrpSpPr>
        <p:grpSpPr>
          <a:xfrm>
            <a:off x="125104" y="3676881"/>
            <a:ext cx="3418200" cy="1736280"/>
            <a:chOff x="125104" y="3676881"/>
            <a:chExt cx="3418200" cy="17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DAD956-1412-4363-962F-AD09E2E4A13B}"/>
                    </a:ext>
                  </a:extLst>
                </p14:cNvPr>
                <p14:cNvContentPartPr/>
                <p14:nvPr/>
              </p14:nvContentPartPr>
              <p14:xfrm>
                <a:off x="295744" y="3761121"/>
                <a:ext cx="2517480" cy="331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DAD956-1412-4363-962F-AD09E2E4A13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6744" y="3752481"/>
                  <a:ext cx="25351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7AE5731-E0D0-4224-B599-88B7CCCB225E}"/>
                    </a:ext>
                  </a:extLst>
                </p14:cNvPr>
                <p14:cNvContentPartPr/>
                <p14:nvPr/>
              </p14:nvContentPartPr>
              <p14:xfrm>
                <a:off x="125104" y="3676881"/>
                <a:ext cx="1218600" cy="484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7AE5731-E0D0-4224-B599-88B7CCCB22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6104" y="3667881"/>
                  <a:ext cx="12362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14E6E2E-E932-497C-9B53-584BCE92EDD8}"/>
                    </a:ext>
                  </a:extLst>
                </p14:cNvPr>
                <p14:cNvContentPartPr/>
                <p14:nvPr/>
              </p14:nvContentPartPr>
              <p14:xfrm>
                <a:off x="518584" y="4437201"/>
                <a:ext cx="50040" cy="274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14E6E2E-E932-497C-9B53-584BCE92EDD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9584" y="4428201"/>
                  <a:ext cx="67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1B6C111-11C4-43C2-AA87-8682D8D0190C}"/>
                    </a:ext>
                  </a:extLst>
                </p14:cNvPr>
                <p14:cNvContentPartPr/>
                <p14:nvPr/>
              </p14:nvContentPartPr>
              <p14:xfrm>
                <a:off x="552064" y="4555641"/>
                <a:ext cx="195120" cy="230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1B6C111-11C4-43C2-AA87-8682D8D0190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3424" y="4546641"/>
                  <a:ext cx="212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09674E1-17FE-475B-A726-BFF551E39488}"/>
                    </a:ext>
                  </a:extLst>
                </p14:cNvPr>
                <p14:cNvContentPartPr/>
                <p14:nvPr/>
              </p14:nvContentPartPr>
              <p14:xfrm>
                <a:off x="733864" y="4715121"/>
                <a:ext cx="272520" cy="337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09674E1-17FE-475B-A726-BFF551E3948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4864" y="4706121"/>
                  <a:ext cx="2901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717443-C2F2-4C69-89CD-3D2CB41D0B86}"/>
                    </a:ext>
                  </a:extLst>
                </p14:cNvPr>
                <p14:cNvContentPartPr/>
                <p14:nvPr/>
              </p14:nvContentPartPr>
              <p14:xfrm>
                <a:off x="269824" y="4230201"/>
                <a:ext cx="1123920" cy="96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717443-C2F2-4C69-89CD-3D2CB41D0B8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1184" y="4221201"/>
                  <a:ext cx="114156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4DC7C7E-3A59-4E5E-9D89-417A6F10BD41}"/>
                    </a:ext>
                  </a:extLst>
                </p14:cNvPr>
                <p14:cNvContentPartPr/>
                <p14:nvPr/>
              </p14:nvContentPartPr>
              <p14:xfrm>
                <a:off x="2514064" y="4442601"/>
                <a:ext cx="223560" cy="280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4DC7C7E-3A59-4E5E-9D89-417A6F10BD4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05424" y="4433961"/>
                  <a:ext cx="241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E463797-563A-4FB6-A7CB-FD887B23C309}"/>
                    </a:ext>
                  </a:extLst>
                </p14:cNvPr>
                <p14:cNvContentPartPr/>
                <p14:nvPr/>
              </p14:nvContentPartPr>
              <p14:xfrm>
                <a:off x="2786944" y="4562841"/>
                <a:ext cx="188280" cy="241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E463797-563A-4FB6-A7CB-FD887B23C30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77944" y="4553841"/>
                  <a:ext cx="205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DE0CC4-EF7F-47E7-B93D-065941DAC3A7}"/>
                    </a:ext>
                  </a:extLst>
                </p14:cNvPr>
                <p14:cNvContentPartPr/>
                <p14:nvPr/>
              </p14:nvContentPartPr>
              <p14:xfrm>
                <a:off x="2930224" y="4699281"/>
                <a:ext cx="208800" cy="330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DE0CC4-EF7F-47E7-B93D-065941DAC3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21584" y="4690641"/>
                  <a:ext cx="226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38BE1BD-26C1-4CE8-8BD0-9F0829CBA329}"/>
                    </a:ext>
                  </a:extLst>
                </p14:cNvPr>
                <p14:cNvContentPartPr/>
                <p14:nvPr/>
              </p14:nvContentPartPr>
              <p14:xfrm>
                <a:off x="2129944" y="4359801"/>
                <a:ext cx="1413360" cy="1053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38BE1BD-26C1-4CE8-8BD0-9F0829CBA32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21304" y="4351161"/>
                  <a:ext cx="1431000" cy="10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1E9571A-12EC-4AAD-A3D3-6F73993DE434}"/>
              </a:ext>
            </a:extLst>
          </p:cNvPr>
          <p:cNvGrpSpPr/>
          <p:nvPr/>
        </p:nvGrpSpPr>
        <p:grpSpPr>
          <a:xfrm>
            <a:off x="8972464" y="1492761"/>
            <a:ext cx="1909080" cy="614520"/>
            <a:chOff x="8972464" y="1492761"/>
            <a:chExt cx="190908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0840E4-0155-41B2-88DB-8059A1813FA3}"/>
                    </a:ext>
                  </a:extLst>
                </p14:cNvPr>
                <p14:cNvContentPartPr/>
                <p14:nvPr/>
              </p14:nvContentPartPr>
              <p14:xfrm>
                <a:off x="8972464" y="1874721"/>
                <a:ext cx="682560" cy="3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0840E4-0155-41B2-88DB-8059A1813F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63824" y="1866081"/>
                  <a:ext cx="700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110BDD-051C-44A5-8E65-491CD5467782}"/>
                    </a:ext>
                  </a:extLst>
                </p14:cNvPr>
                <p14:cNvContentPartPr/>
                <p14:nvPr/>
              </p14:nvContentPartPr>
              <p14:xfrm>
                <a:off x="9869584" y="1745481"/>
                <a:ext cx="75600" cy="286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110BDD-051C-44A5-8E65-491CD54677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60944" y="1736481"/>
                  <a:ext cx="93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C371F1-3C98-4BF6-86D1-2092C8FF8B6D}"/>
                    </a:ext>
                  </a:extLst>
                </p14:cNvPr>
                <p14:cNvContentPartPr/>
                <p14:nvPr/>
              </p14:nvContentPartPr>
              <p14:xfrm>
                <a:off x="10204024" y="1599321"/>
                <a:ext cx="182880" cy="19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C371F1-3C98-4BF6-86D1-2092C8FF8B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95384" y="1590681"/>
                  <a:ext cx="20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0D8410-D03D-42D7-84E9-02372E2A9AB4}"/>
                    </a:ext>
                  </a:extLst>
                </p14:cNvPr>
                <p14:cNvContentPartPr/>
                <p14:nvPr/>
              </p14:nvContentPartPr>
              <p14:xfrm>
                <a:off x="10616224" y="1492761"/>
                <a:ext cx="55440" cy="302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0D8410-D03D-42D7-84E9-02372E2A9A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07584" y="1484121"/>
                  <a:ext cx="73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80C2587-3A78-40A0-9AA3-3B7E0B16B860}"/>
                    </a:ext>
                  </a:extLst>
                </p14:cNvPr>
                <p14:cNvContentPartPr/>
                <p14:nvPr/>
              </p14:nvContentPartPr>
              <p14:xfrm>
                <a:off x="10640704" y="1642521"/>
                <a:ext cx="240840" cy="9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80C2587-3A78-40A0-9AA3-3B7E0B16B86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31704" y="1633881"/>
                  <a:ext cx="258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D394E6-A835-47DC-8B00-CEFD69E02FA8}"/>
                    </a:ext>
                  </a:extLst>
                </p14:cNvPr>
                <p14:cNvContentPartPr/>
                <p14:nvPr/>
              </p14:nvContentPartPr>
              <p14:xfrm>
                <a:off x="9364864" y="2036721"/>
                <a:ext cx="1427040" cy="70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D394E6-A835-47DC-8B00-CEFD69E02F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55864" y="2027721"/>
                  <a:ext cx="144468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6341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0B328-C8B0-48C3-8291-5CD40C89CC1B}"/>
              </a:ext>
            </a:extLst>
          </p:cNvPr>
          <p:cNvGrpSpPr/>
          <p:nvPr/>
        </p:nvGrpSpPr>
        <p:grpSpPr>
          <a:xfrm>
            <a:off x="418415" y="355093"/>
            <a:ext cx="4377240" cy="1426320"/>
            <a:chOff x="418415" y="355093"/>
            <a:chExt cx="4377240" cy="14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E62235-1D88-4D5D-9E13-6142E3CD0010}"/>
                    </a:ext>
                  </a:extLst>
                </p14:cNvPr>
                <p14:cNvContentPartPr/>
                <p14:nvPr/>
              </p14:nvContentPartPr>
              <p14:xfrm>
                <a:off x="418415" y="394333"/>
                <a:ext cx="699480" cy="556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E62235-1D88-4D5D-9E13-6142E3CD001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775" y="385333"/>
                  <a:ext cx="7171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C42BD4-55E2-4E49-91B5-F560112A7141}"/>
                    </a:ext>
                  </a:extLst>
                </p14:cNvPr>
                <p14:cNvContentPartPr/>
                <p14:nvPr/>
              </p14:nvContentPartPr>
              <p14:xfrm>
                <a:off x="1346495" y="760813"/>
                <a:ext cx="365040" cy="3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C42BD4-55E2-4E49-91B5-F560112A7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7855" y="751813"/>
                  <a:ext cx="382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6F3859-8748-49DD-BABC-48826463A506}"/>
                    </a:ext>
                  </a:extLst>
                </p14:cNvPr>
                <p14:cNvContentPartPr/>
                <p14:nvPr/>
              </p14:nvContentPartPr>
              <p14:xfrm>
                <a:off x="1431815" y="850093"/>
                <a:ext cx="300240" cy="22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6F3859-8748-49DD-BABC-48826463A5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2815" y="841453"/>
                  <a:ext cx="317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054D1B-3D4C-4F22-99BD-A02F8EC1ADDF}"/>
                    </a:ext>
                  </a:extLst>
                </p14:cNvPr>
                <p14:cNvContentPartPr/>
                <p14:nvPr/>
              </p14:nvContentPartPr>
              <p14:xfrm>
                <a:off x="1885055" y="355093"/>
                <a:ext cx="866160" cy="1426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054D1B-3D4C-4F22-99BD-A02F8EC1AD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6055" y="346093"/>
                  <a:ext cx="883800" cy="14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0FE150-F949-4384-9111-A916280890EC}"/>
                    </a:ext>
                  </a:extLst>
                </p14:cNvPr>
                <p14:cNvContentPartPr/>
                <p14:nvPr/>
              </p14:nvContentPartPr>
              <p14:xfrm>
                <a:off x="2600735" y="534013"/>
                <a:ext cx="322920" cy="356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0FE150-F949-4384-9111-A916280890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2095" y="525373"/>
                  <a:ext cx="340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EEFCEC-D37A-4883-B0C9-C1C68245150C}"/>
                    </a:ext>
                  </a:extLst>
                </p14:cNvPr>
                <p14:cNvContentPartPr/>
                <p14:nvPr/>
              </p14:nvContentPartPr>
              <p14:xfrm>
                <a:off x="3474815" y="574333"/>
                <a:ext cx="447480" cy="430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EEFCEC-D37A-4883-B0C9-C1C6824515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6175" y="565693"/>
                  <a:ext cx="4651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F80242-170E-4B97-9CAF-B8B801908BF5}"/>
                    </a:ext>
                  </a:extLst>
                </p14:cNvPr>
                <p14:cNvContentPartPr/>
                <p14:nvPr/>
              </p14:nvContentPartPr>
              <p14:xfrm>
                <a:off x="2547815" y="1178413"/>
                <a:ext cx="412200" cy="33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F80242-170E-4B97-9CAF-B8B801908B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8815" y="1169413"/>
                  <a:ext cx="429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135356-61E2-40B7-9411-88E013B353C3}"/>
                    </a:ext>
                  </a:extLst>
                </p14:cNvPr>
                <p14:cNvContentPartPr/>
                <p14:nvPr/>
              </p14:nvContentPartPr>
              <p14:xfrm>
                <a:off x="3265295" y="1346173"/>
                <a:ext cx="308520" cy="34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135356-61E2-40B7-9411-88E013B353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295" y="1337173"/>
                  <a:ext cx="3261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B4B1D3-A8A6-4ABC-A33A-4CE8BBD84871}"/>
                    </a:ext>
                  </a:extLst>
                </p14:cNvPr>
                <p14:cNvContentPartPr/>
                <p14:nvPr/>
              </p14:nvContentPartPr>
              <p14:xfrm>
                <a:off x="4150895" y="514213"/>
                <a:ext cx="644760" cy="113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B4B1D3-A8A6-4ABC-A33A-4CE8BBD848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2255" y="505213"/>
                  <a:ext cx="662400" cy="11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888467-CE1D-44D4-97E4-510BDC6573AE}"/>
              </a:ext>
            </a:extLst>
          </p:cNvPr>
          <p:cNvGrpSpPr/>
          <p:nvPr/>
        </p:nvGrpSpPr>
        <p:grpSpPr>
          <a:xfrm>
            <a:off x="5956295" y="531133"/>
            <a:ext cx="407520" cy="330120"/>
            <a:chOff x="5956295" y="531133"/>
            <a:chExt cx="40752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C47647-0578-43AA-AAEE-53DE81486BAF}"/>
                    </a:ext>
                  </a:extLst>
                </p14:cNvPr>
                <p14:cNvContentPartPr/>
                <p14:nvPr/>
              </p14:nvContentPartPr>
              <p14:xfrm>
                <a:off x="5956295" y="629413"/>
                <a:ext cx="407520" cy="231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C47647-0578-43AA-AAEE-53DE81486B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47295" y="620773"/>
                  <a:ext cx="425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8F062E-C90A-471B-B81B-35AA36808038}"/>
                    </a:ext>
                  </a:extLst>
                </p14:cNvPr>
                <p14:cNvContentPartPr/>
                <p14:nvPr/>
              </p14:nvContentPartPr>
              <p14:xfrm>
                <a:off x="6117215" y="531133"/>
                <a:ext cx="187920" cy="321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8F062E-C90A-471B-B81B-35AA368080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08215" y="522133"/>
                  <a:ext cx="2055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075099-363C-406C-BA28-880DE6E8EE7C}"/>
              </a:ext>
            </a:extLst>
          </p:cNvPr>
          <p:cNvGrpSpPr/>
          <p:nvPr/>
        </p:nvGrpSpPr>
        <p:grpSpPr>
          <a:xfrm>
            <a:off x="6673415" y="408733"/>
            <a:ext cx="1216440" cy="1112760"/>
            <a:chOff x="6673415" y="408733"/>
            <a:chExt cx="1216440" cy="11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C9562C-42F8-4ACE-98F2-32192E1E4540}"/>
                    </a:ext>
                  </a:extLst>
                </p14:cNvPr>
                <p14:cNvContentPartPr/>
                <p14:nvPr/>
              </p14:nvContentPartPr>
              <p14:xfrm>
                <a:off x="6673415" y="631213"/>
                <a:ext cx="365040" cy="1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C9562C-42F8-4ACE-98F2-32192E1E45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4775" y="622573"/>
                  <a:ext cx="382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5FF9F3-5537-4250-825A-6616558503D7}"/>
                    </a:ext>
                  </a:extLst>
                </p14:cNvPr>
                <p14:cNvContentPartPr/>
                <p14:nvPr/>
              </p14:nvContentPartPr>
              <p14:xfrm>
                <a:off x="6776735" y="751813"/>
                <a:ext cx="328680" cy="47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5FF9F3-5537-4250-825A-6616558503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8095" y="742813"/>
                  <a:ext cx="34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138F8-6181-47DE-88D6-BD91E34A5B45}"/>
                    </a:ext>
                  </a:extLst>
                </p14:cNvPr>
                <p14:cNvContentPartPr/>
                <p14:nvPr/>
              </p14:nvContentPartPr>
              <p14:xfrm>
                <a:off x="7323935" y="408733"/>
                <a:ext cx="428040" cy="1112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138F8-6181-47DE-88D6-BD91E34A5B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14935" y="400093"/>
                  <a:ext cx="44568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8729F0-CDB0-4CA2-A0ED-E5BED3DA4ED7}"/>
                    </a:ext>
                  </a:extLst>
                </p14:cNvPr>
                <p14:cNvContentPartPr/>
                <p14:nvPr/>
              </p14:nvContentPartPr>
              <p14:xfrm>
                <a:off x="7881215" y="560653"/>
                <a:ext cx="4320" cy="27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8729F0-CDB0-4CA2-A0ED-E5BED3DA4E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72215" y="551653"/>
                  <a:ext cx="219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DB11B8-51C4-4DE4-BD8E-6CC693D16CCD}"/>
                    </a:ext>
                  </a:extLst>
                </p14:cNvPr>
                <p14:cNvContentPartPr/>
                <p14:nvPr/>
              </p14:nvContentPartPr>
              <p14:xfrm>
                <a:off x="7877255" y="1116493"/>
                <a:ext cx="12600" cy="22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DB11B8-51C4-4DE4-BD8E-6CC693D16C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68255" y="1107493"/>
                  <a:ext cx="3024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CC9C5F-C95D-4418-B8CE-BB551C1A84FB}"/>
                  </a:ext>
                </a:extLst>
              </p14:cNvPr>
              <p14:cNvContentPartPr/>
              <p14:nvPr/>
            </p14:nvContentPartPr>
            <p14:xfrm>
              <a:off x="8302775" y="378853"/>
              <a:ext cx="300240" cy="1139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CC9C5F-C95D-4418-B8CE-BB551C1A84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93775" y="369853"/>
                <a:ext cx="317880" cy="11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D51920F-9856-42CB-8BDA-6762E551669E}"/>
              </a:ext>
            </a:extLst>
          </p:cNvPr>
          <p:cNvGrpSpPr/>
          <p:nvPr/>
        </p:nvGrpSpPr>
        <p:grpSpPr>
          <a:xfrm>
            <a:off x="5720855" y="2080933"/>
            <a:ext cx="1103040" cy="1579680"/>
            <a:chOff x="5720855" y="2080933"/>
            <a:chExt cx="1103040" cy="15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3DF270-EE74-424A-A33A-609BEC08B8B3}"/>
                    </a:ext>
                  </a:extLst>
                </p14:cNvPr>
                <p14:cNvContentPartPr/>
                <p14:nvPr/>
              </p14:nvContentPartPr>
              <p14:xfrm>
                <a:off x="5720855" y="2080933"/>
                <a:ext cx="598680" cy="1579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3DF270-EE74-424A-A33A-609BEC08B8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11855" y="2072293"/>
                  <a:ext cx="616320" cy="15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1C166BF-F56D-408B-9619-A26EFCBB5D8D}"/>
                    </a:ext>
                  </a:extLst>
                </p14:cNvPr>
                <p14:cNvContentPartPr/>
                <p14:nvPr/>
              </p14:nvContentPartPr>
              <p14:xfrm>
                <a:off x="6391895" y="2225293"/>
                <a:ext cx="402120" cy="430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1C166BF-F56D-408B-9619-A26EFCBB5D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3255" y="2216293"/>
                  <a:ext cx="4197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80B928B-45B8-48C3-8578-5FBF0FFFE9D0}"/>
                    </a:ext>
                  </a:extLst>
                </p14:cNvPr>
                <p14:cNvContentPartPr/>
                <p14:nvPr/>
              </p14:nvContentPartPr>
              <p14:xfrm>
                <a:off x="6310895" y="3117013"/>
                <a:ext cx="513000" cy="333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80B928B-45B8-48C3-8578-5FBF0FFFE9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01895" y="3108373"/>
                  <a:ext cx="5306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8B93BB-094A-4238-A190-D52D25C3A9B6}"/>
              </a:ext>
            </a:extLst>
          </p:cNvPr>
          <p:cNvGrpSpPr/>
          <p:nvPr/>
        </p:nvGrpSpPr>
        <p:grpSpPr>
          <a:xfrm>
            <a:off x="7398095" y="2208733"/>
            <a:ext cx="1384560" cy="1387080"/>
            <a:chOff x="7398095" y="2208733"/>
            <a:chExt cx="1384560" cy="13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24FBD06-B900-47B7-9089-50B70D180583}"/>
                    </a:ext>
                  </a:extLst>
                </p14:cNvPr>
                <p14:cNvContentPartPr/>
                <p14:nvPr/>
              </p14:nvContentPartPr>
              <p14:xfrm>
                <a:off x="7516535" y="2323933"/>
                <a:ext cx="383400" cy="403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24FBD06-B900-47B7-9089-50B70D1805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07535" y="2314933"/>
                  <a:ext cx="401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C1BCAA3-34DC-4FB9-A90D-840607F903EA}"/>
                    </a:ext>
                  </a:extLst>
                </p14:cNvPr>
                <p14:cNvContentPartPr/>
                <p14:nvPr/>
              </p14:nvContentPartPr>
              <p14:xfrm>
                <a:off x="7398095" y="3203053"/>
                <a:ext cx="276840" cy="317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C1BCAA3-34DC-4FB9-A90D-840607F903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89455" y="3194413"/>
                  <a:ext cx="294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2EA3D3-7877-49BA-A336-7046370F8ACA}"/>
                    </a:ext>
                  </a:extLst>
                </p14:cNvPr>
                <p14:cNvContentPartPr/>
                <p14:nvPr/>
              </p14:nvContentPartPr>
              <p14:xfrm>
                <a:off x="8209535" y="2208733"/>
                <a:ext cx="573120" cy="1387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2EA3D3-7877-49BA-A336-7046370F8A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00535" y="2199733"/>
                  <a:ext cx="590760" cy="140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E5D2F4-3419-40A4-8DD9-486E204117A4}"/>
                  </a:ext>
                </a:extLst>
              </p14:cNvPr>
              <p14:cNvContentPartPr/>
              <p14:nvPr/>
            </p14:nvContentPartPr>
            <p14:xfrm>
              <a:off x="11039855" y="3897133"/>
              <a:ext cx="581760" cy="140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E5D2F4-3419-40A4-8DD9-486E204117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30855" y="3888493"/>
                <a:ext cx="59940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E2D3C99-FF5B-40C0-B487-C4CF0CCB70C6}"/>
              </a:ext>
            </a:extLst>
          </p:cNvPr>
          <p:cNvGrpSpPr/>
          <p:nvPr/>
        </p:nvGrpSpPr>
        <p:grpSpPr>
          <a:xfrm>
            <a:off x="9270815" y="1409893"/>
            <a:ext cx="2923920" cy="2876040"/>
            <a:chOff x="9270815" y="1409893"/>
            <a:chExt cx="2923920" cy="28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D18945-D6EC-40B0-803D-AC22E65CC93E}"/>
                    </a:ext>
                  </a:extLst>
                </p14:cNvPr>
                <p14:cNvContentPartPr/>
                <p14:nvPr/>
              </p14:nvContentPartPr>
              <p14:xfrm>
                <a:off x="9270815" y="2154013"/>
                <a:ext cx="588240" cy="1630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D18945-D6EC-40B0-803D-AC22E65CC9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2175" y="2145013"/>
                  <a:ext cx="605880" cy="16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E30161-8FE3-4D99-81DC-2205F91C80E3}"/>
                    </a:ext>
                  </a:extLst>
                </p14:cNvPr>
                <p14:cNvContentPartPr/>
                <p14:nvPr/>
              </p14:nvContentPartPr>
              <p14:xfrm>
                <a:off x="9994415" y="2294413"/>
                <a:ext cx="22680" cy="445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E30161-8FE3-4D99-81DC-2205F91C80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85775" y="2285413"/>
                  <a:ext cx="403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E3793A-3458-404E-A35A-D764FA740FD2}"/>
                    </a:ext>
                  </a:extLst>
                </p14:cNvPr>
                <p14:cNvContentPartPr/>
                <p14:nvPr/>
              </p14:nvContentPartPr>
              <p14:xfrm>
                <a:off x="9976415" y="3118813"/>
                <a:ext cx="57240" cy="405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E3793A-3458-404E-A35A-D764FA740FD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67415" y="3109813"/>
                  <a:ext cx="748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24697C-E456-4033-B3CB-6238B60A3ED9}"/>
                    </a:ext>
                  </a:extLst>
                </p14:cNvPr>
                <p14:cNvContentPartPr/>
                <p14:nvPr/>
              </p14:nvContentPartPr>
              <p14:xfrm>
                <a:off x="10365215" y="2145013"/>
                <a:ext cx="385920" cy="128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24697C-E456-4033-B3CB-6238B60A3E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56575" y="2136373"/>
                  <a:ext cx="40356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F6DF9BB-AE8A-484F-9FB0-D66FF5E212A0}"/>
                    </a:ext>
                  </a:extLst>
                </p14:cNvPr>
                <p14:cNvContentPartPr/>
                <p14:nvPr/>
              </p14:nvContentPartPr>
              <p14:xfrm>
                <a:off x="10829255" y="2600773"/>
                <a:ext cx="245520" cy="1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F6DF9BB-AE8A-484F-9FB0-D66FF5E212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20615" y="2591773"/>
                  <a:ext cx="263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76516F-A1E9-4108-90F0-821CEE34AE79}"/>
                    </a:ext>
                  </a:extLst>
                </p14:cNvPr>
                <p14:cNvContentPartPr/>
                <p14:nvPr/>
              </p14:nvContentPartPr>
              <p14:xfrm>
                <a:off x="10873895" y="2733973"/>
                <a:ext cx="277920" cy="6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76516F-A1E9-4108-90F0-821CEE34AE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65255" y="2724973"/>
                  <a:ext cx="29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BEF16B-D81E-494C-823E-EBF7088A6CCA}"/>
                    </a:ext>
                  </a:extLst>
                </p14:cNvPr>
                <p14:cNvContentPartPr/>
                <p14:nvPr/>
              </p14:nvContentPartPr>
              <p14:xfrm>
                <a:off x="11054255" y="2080933"/>
                <a:ext cx="748080" cy="174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BEF16B-D81E-494C-823E-EBF7088A6C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45255" y="2072293"/>
                  <a:ext cx="765720" cy="17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F535E8-D886-4444-A582-B55458116CF4}"/>
                    </a:ext>
                  </a:extLst>
                </p14:cNvPr>
                <p14:cNvContentPartPr/>
                <p14:nvPr/>
              </p14:nvContentPartPr>
              <p14:xfrm>
                <a:off x="11485895" y="2201533"/>
                <a:ext cx="176760" cy="43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F535E8-D886-4444-A582-B55458116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76895" y="2192533"/>
                  <a:ext cx="1944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D9FE6D-BEDF-4B24-8F9A-54C30A818A71}"/>
                    </a:ext>
                  </a:extLst>
                </p14:cNvPr>
                <p14:cNvContentPartPr/>
                <p14:nvPr/>
              </p14:nvContentPartPr>
              <p14:xfrm>
                <a:off x="11662295" y="2259853"/>
                <a:ext cx="318600" cy="65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D9FE6D-BEDF-4B24-8F9A-54C30A818A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53295" y="2250853"/>
                  <a:ext cx="336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922C08-0273-461F-B146-939BB8631B62}"/>
                    </a:ext>
                  </a:extLst>
                </p14:cNvPr>
                <p14:cNvContentPartPr/>
                <p14:nvPr/>
              </p14:nvContentPartPr>
              <p14:xfrm>
                <a:off x="11294015" y="2935573"/>
                <a:ext cx="345240" cy="513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922C08-0273-461F-B146-939BB8631B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85015" y="2926933"/>
                  <a:ext cx="3628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D833F2-4A23-4A14-B6D1-F146D612C8E7}"/>
                    </a:ext>
                  </a:extLst>
                </p14:cNvPr>
                <p14:cNvContentPartPr/>
                <p14:nvPr/>
              </p14:nvContentPartPr>
              <p14:xfrm>
                <a:off x="11277095" y="2061853"/>
                <a:ext cx="917640" cy="1619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D833F2-4A23-4A14-B6D1-F146D612C8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68455" y="2053213"/>
                  <a:ext cx="935280" cy="16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F37CF3-606C-4AF5-AB42-D4CA51DC28AF}"/>
                    </a:ext>
                  </a:extLst>
                </p14:cNvPr>
                <p14:cNvContentPartPr/>
                <p14:nvPr/>
              </p14:nvContentPartPr>
              <p14:xfrm>
                <a:off x="9615695" y="3957613"/>
                <a:ext cx="354600" cy="180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F37CF3-606C-4AF5-AB42-D4CA51DC28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06695" y="3948613"/>
                  <a:ext cx="372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82E316-6983-4921-9C10-0364C3193DA0}"/>
                    </a:ext>
                  </a:extLst>
                </p14:cNvPr>
                <p14:cNvContentPartPr/>
                <p14:nvPr/>
              </p14:nvContentPartPr>
              <p14:xfrm>
                <a:off x="9644135" y="3886333"/>
                <a:ext cx="150480" cy="399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82E316-6983-4921-9C10-0364C3193D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5135" y="3877693"/>
                  <a:ext cx="168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9CF5BD-07FE-4CC8-8AEC-FB76441B9A3E}"/>
                    </a:ext>
                  </a:extLst>
                </p14:cNvPr>
                <p14:cNvContentPartPr/>
                <p14:nvPr/>
              </p14:nvContentPartPr>
              <p14:xfrm>
                <a:off x="9475655" y="3970933"/>
                <a:ext cx="420120" cy="207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9CF5BD-07FE-4CC8-8AEC-FB76441B9A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66655" y="3962293"/>
                  <a:ext cx="437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30D755-A5A8-4E25-A805-BFEFEA8E9A9A}"/>
                    </a:ext>
                  </a:extLst>
                </p14:cNvPr>
                <p14:cNvContentPartPr/>
                <p14:nvPr/>
              </p14:nvContentPartPr>
              <p14:xfrm>
                <a:off x="11472215" y="1409893"/>
                <a:ext cx="228960" cy="410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30D755-A5A8-4E25-A805-BFEFEA8E9A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63215" y="1400893"/>
                  <a:ext cx="2466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95984DB-C22B-4D1B-8C0C-6A4E5A4D0856}"/>
                    </a:ext>
                  </a:extLst>
                </p14:cNvPr>
                <p14:cNvContentPartPr/>
                <p14:nvPr/>
              </p14:nvContentPartPr>
              <p14:xfrm>
                <a:off x="11475815" y="1672693"/>
                <a:ext cx="221400" cy="38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95984DB-C22B-4D1B-8C0C-6A4E5A4D08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66815" y="1663693"/>
                  <a:ext cx="23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C68112-3915-4192-9FC0-027A3BE9CB15}"/>
                    </a:ext>
                  </a:extLst>
                </p14:cNvPr>
                <p14:cNvContentPartPr/>
                <p14:nvPr/>
              </p14:nvContentPartPr>
              <p14:xfrm>
                <a:off x="11461415" y="1450213"/>
                <a:ext cx="221040" cy="37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C68112-3915-4192-9FC0-027A3BE9CB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52775" y="1441213"/>
                  <a:ext cx="2386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BD28B63-1608-463B-ADB7-BC9D8E66E076}"/>
                    </a:ext>
                  </a:extLst>
                </p14:cNvPr>
                <p14:cNvContentPartPr/>
                <p14:nvPr/>
              </p14:nvContentPartPr>
              <p14:xfrm>
                <a:off x="11440895" y="1694293"/>
                <a:ext cx="235800" cy="49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BD28B63-1608-463B-ADB7-BC9D8E66E0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32255" y="1685653"/>
                  <a:ext cx="2534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800413C-2860-40E0-9271-21AD37191075}"/>
                  </a:ext>
                </a:extLst>
              </p14:cNvPr>
              <p14:cNvContentPartPr/>
              <p14:nvPr/>
            </p14:nvContentPartPr>
            <p14:xfrm>
              <a:off x="6785735" y="3776533"/>
              <a:ext cx="601200" cy="598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800413C-2860-40E0-9271-21AD371910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77095" y="3767893"/>
                <a:ext cx="618840" cy="6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5A8C8C6A-14DD-4F91-B223-E586C1B9B76B}"/>
              </a:ext>
            </a:extLst>
          </p:cNvPr>
          <p:cNvGrpSpPr/>
          <p:nvPr/>
        </p:nvGrpSpPr>
        <p:grpSpPr>
          <a:xfrm>
            <a:off x="591935" y="2256973"/>
            <a:ext cx="3850920" cy="1059120"/>
            <a:chOff x="591935" y="2256973"/>
            <a:chExt cx="3850920" cy="10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E377DD-427B-4A6E-BDEE-0555C4A77C26}"/>
                    </a:ext>
                  </a:extLst>
                </p14:cNvPr>
                <p14:cNvContentPartPr/>
                <p14:nvPr/>
              </p14:nvContentPartPr>
              <p14:xfrm>
                <a:off x="591935" y="2256973"/>
                <a:ext cx="669960" cy="526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E377DD-427B-4A6E-BDEE-0555C4A77C2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295" y="2248333"/>
                  <a:ext cx="6876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0A0228-DD58-412E-AD57-3E99814C1B4D}"/>
                    </a:ext>
                  </a:extLst>
                </p14:cNvPr>
                <p14:cNvContentPartPr/>
                <p14:nvPr/>
              </p14:nvContentPartPr>
              <p14:xfrm>
                <a:off x="1705055" y="2467573"/>
                <a:ext cx="304200" cy="231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0A0228-DD58-412E-AD57-3E99814C1B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96415" y="2458933"/>
                  <a:ext cx="321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0FBD9D-0CFF-438C-A3B1-7F3099D7714D}"/>
                    </a:ext>
                  </a:extLst>
                </p14:cNvPr>
                <p14:cNvContentPartPr/>
                <p14:nvPr/>
              </p14:nvContentPartPr>
              <p14:xfrm>
                <a:off x="1814495" y="2472973"/>
                <a:ext cx="199080" cy="323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0FBD9D-0CFF-438C-A3B1-7F3099D771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05855" y="2464333"/>
                  <a:ext cx="2167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FBD99E-7720-4706-8C78-BDD97B549C11}"/>
                    </a:ext>
                  </a:extLst>
                </p14:cNvPr>
                <p14:cNvContentPartPr/>
                <p14:nvPr/>
              </p14:nvContentPartPr>
              <p14:xfrm>
                <a:off x="2422535" y="2591773"/>
                <a:ext cx="525240" cy="128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FBD99E-7720-4706-8C78-BDD97B549C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13535" y="2582773"/>
                  <a:ext cx="542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4E446F-5AA3-4A7A-B6B5-CECA02CD6EED}"/>
                    </a:ext>
                  </a:extLst>
                </p14:cNvPr>
                <p14:cNvContentPartPr/>
                <p14:nvPr/>
              </p14:nvContentPartPr>
              <p14:xfrm>
                <a:off x="3423335" y="2290813"/>
                <a:ext cx="247680" cy="503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4E446F-5AA3-4A7A-B6B5-CECA02CD6E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14695" y="2281813"/>
                  <a:ext cx="2653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6316C14-E823-4A5A-8FBD-B1F6314B2B4A}"/>
                    </a:ext>
                  </a:extLst>
                </p14:cNvPr>
                <p14:cNvContentPartPr/>
                <p14:nvPr/>
              </p14:nvContentPartPr>
              <p14:xfrm>
                <a:off x="3237215" y="2523733"/>
                <a:ext cx="249480" cy="252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6316C14-E823-4A5A-8FBD-B1F6314B2B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28215" y="2515093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269D3E-6787-4594-A4CF-06CDB2C5CDFD}"/>
                    </a:ext>
                  </a:extLst>
                </p14:cNvPr>
                <p14:cNvContentPartPr/>
                <p14:nvPr/>
              </p14:nvContentPartPr>
              <p14:xfrm>
                <a:off x="4015175" y="2434813"/>
                <a:ext cx="257760" cy="301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269D3E-6787-4594-A4CF-06CDB2C5CDF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06175" y="2426173"/>
                  <a:ext cx="275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80CB7E8-E063-4D2B-9768-29363C394BFC}"/>
                    </a:ext>
                  </a:extLst>
                </p14:cNvPr>
                <p14:cNvContentPartPr/>
                <p14:nvPr/>
              </p14:nvContentPartPr>
              <p14:xfrm>
                <a:off x="4077815" y="2424013"/>
                <a:ext cx="365040" cy="385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0CB7E8-E063-4D2B-9768-29363C394B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9175" y="2415013"/>
                  <a:ext cx="3826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EB491C-B274-4425-9281-2AF58940EE4C}"/>
                    </a:ext>
                  </a:extLst>
                </p14:cNvPr>
                <p14:cNvContentPartPr/>
                <p14:nvPr/>
              </p14:nvContentPartPr>
              <p14:xfrm>
                <a:off x="748895" y="2832253"/>
                <a:ext cx="2486160" cy="421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EB491C-B274-4425-9281-2AF58940EE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9895" y="2823613"/>
                  <a:ext cx="25038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39496F7-E628-4843-A2E5-2D6E99174AB8}"/>
                    </a:ext>
                  </a:extLst>
                </p14:cNvPr>
                <p14:cNvContentPartPr/>
                <p14:nvPr/>
              </p14:nvContentPartPr>
              <p14:xfrm>
                <a:off x="1166135" y="3153373"/>
                <a:ext cx="2905920" cy="162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39496F7-E628-4843-A2E5-2D6E99174A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7495" y="3144373"/>
                  <a:ext cx="2923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AE7378-23C1-47EB-8CDE-3E488F9133AA}"/>
                    </a:ext>
                  </a:extLst>
                </p14:cNvPr>
                <p14:cNvContentPartPr/>
                <p14:nvPr/>
              </p14:nvContentPartPr>
              <p14:xfrm>
                <a:off x="2321375" y="3246253"/>
                <a:ext cx="1852200" cy="40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AE7378-23C1-47EB-8CDE-3E488F9133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12375" y="3237613"/>
                  <a:ext cx="186984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89DADF-98CC-4213-8030-32342FA46A75}"/>
                  </a:ext>
                </a:extLst>
              </p14:cNvPr>
              <p14:cNvContentPartPr/>
              <p14:nvPr/>
            </p14:nvContentPartPr>
            <p14:xfrm>
              <a:off x="2254415" y="4740613"/>
              <a:ext cx="247680" cy="468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89DADF-98CC-4213-8030-32342FA46A7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45415" y="4731613"/>
                <a:ext cx="26532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55A3176-FA93-4DDC-8315-F67FC33F4886}"/>
              </a:ext>
            </a:extLst>
          </p:cNvPr>
          <p:cNvGrpSpPr/>
          <p:nvPr/>
        </p:nvGrpSpPr>
        <p:grpSpPr>
          <a:xfrm>
            <a:off x="353615" y="4715053"/>
            <a:ext cx="10182240" cy="2207880"/>
            <a:chOff x="353615" y="4715053"/>
            <a:chExt cx="10182240" cy="22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DC3A2A5-9BEE-435B-AA27-C8C353CBFC47}"/>
                    </a:ext>
                  </a:extLst>
                </p14:cNvPr>
                <p14:cNvContentPartPr/>
                <p14:nvPr/>
              </p14:nvContentPartPr>
              <p14:xfrm>
                <a:off x="353615" y="4734133"/>
                <a:ext cx="358920" cy="390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DC3A2A5-9BEE-435B-AA27-C8C353CBFC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4975" y="4725493"/>
                  <a:ext cx="376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24AA46-1867-4F3B-A00A-72FA0071B4A1}"/>
                    </a:ext>
                  </a:extLst>
                </p14:cNvPr>
                <p14:cNvContentPartPr/>
                <p14:nvPr/>
              </p14:nvContentPartPr>
              <p14:xfrm>
                <a:off x="418415" y="4772653"/>
                <a:ext cx="255600" cy="374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24AA46-1867-4F3B-A00A-72FA0071B4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775" y="4763653"/>
                  <a:ext cx="273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776B7F-7FE5-4BF7-A3CD-6C3F210D3B9A}"/>
                    </a:ext>
                  </a:extLst>
                </p14:cNvPr>
                <p14:cNvContentPartPr/>
                <p14:nvPr/>
              </p14:nvContentPartPr>
              <p14:xfrm>
                <a:off x="729095" y="5040853"/>
                <a:ext cx="32400" cy="262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776B7F-7FE5-4BF7-A3CD-6C3F210D3B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0095" y="5032213"/>
                  <a:ext cx="50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A80AEB-1B69-4B74-9569-03CBC7965D49}"/>
                    </a:ext>
                  </a:extLst>
                </p14:cNvPr>
                <p14:cNvContentPartPr/>
                <p14:nvPr/>
              </p14:nvContentPartPr>
              <p14:xfrm>
                <a:off x="1079015" y="4978573"/>
                <a:ext cx="255600" cy="104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A80AEB-1B69-4B74-9569-03CBC7965D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0375" y="4969933"/>
                  <a:ext cx="273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B4D1B8-E1B8-4DF0-93D2-75AAE08F9183}"/>
                    </a:ext>
                  </a:extLst>
                </p14:cNvPr>
                <p14:cNvContentPartPr/>
                <p14:nvPr/>
              </p14:nvContentPartPr>
              <p14:xfrm>
                <a:off x="1872095" y="4715053"/>
                <a:ext cx="271080" cy="45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B4D1B8-E1B8-4DF0-93D2-75AAE08F91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63095" y="4706053"/>
                  <a:ext cx="2887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CC777E6-B636-49D4-B31C-C4340B298F39}"/>
                    </a:ext>
                  </a:extLst>
                </p14:cNvPr>
                <p14:cNvContentPartPr/>
                <p14:nvPr/>
              </p14:nvContentPartPr>
              <p14:xfrm>
                <a:off x="1877495" y="5002333"/>
                <a:ext cx="281880" cy="1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CC777E6-B636-49D4-B31C-C4340B298F3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8495" y="4993693"/>
                  <a:ext cx="299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A547F56-FE77-44BB-8D72-EDA4E3504005}"/>
                    </a:ext>
                  </a:extLst>
                </p14:cNvPr>
                <p14:cNvContentPartPr/>
                <p14:nvPr/>
              </p14:nvContentPartPr>
              <p14:xfrm>
                <a:off x="2706215" y="4747813"/>
                <a:ext cx="284400" cy="442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A547F56-FE77-44BB-8D72-EDA4E35040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7215" y="4738813"/>
                  <a:ext cx="3020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584B89-C057-492A-9A37-F5401CBC492F}"/>
                    </a:ext>
                  </a:extLst>
                </p14:cNvPr>
                <p14:cNvContentPartPr/>
                <p14:nvPr/>
              </p14:nvContentPartPr>
              <p14:xfrm>
                <a:off x="2732495" y="4974973"/>
                <a:ext cx="223200" cy="29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584B89-C057-492A-9A37-F5401CBC492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23855" y="4966333"/>
                  <a:ext cx="240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5EEFA5-0F1D-4B45-A786-A77B7CF19D10}"/>
                    </a:ext>
                  </a:extLst>
                </p14:cNvPr>
                <p14:cNvContentPartPr/>
                <p14:nvPr/>
              </p14:nvContentPartPr>
              <p14:xfrm>
                <a:off x="3040655" y="5025373"/>
                <a:ext cx="308520" cy="181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5EEFA5-0F1D-4B45-A786-A77B7CF19D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31655" y="5016373"/>
                  <a:ext cx="32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0AE26A-E41A-445E-A61A-EF1ABDE5D583}"/>
                    </a:ext>
                  </a:extLst>
                </p14:cNvPr>
                <p14:cNvContentPartPr/>
                <p14:nvPr/>
              </p14:nvContentPartPr>
              <p14:xfrm>
                <a:off x="3345575" y="5084413"/>
                <a:ext cx="140760" cy="129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0AE26A-E41A-445E-A61A-EF1ABDE5D5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36935" y="5075773"/>
                  <a:ext cx="158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0C066E-9F35-4CE2-9D6C-22937DDC8DA5}"/>
                    </a:ext>
                  </a:extLst>
                </p14:cNvPr>
                <p14:cNvContentPartPr/>
                <p14:nvPr/>
              </p14:nvContentPartPr>
              <p14:xfrm>
                <a:off x="3669215" y="4920253"/>
                <a:ext cx="293760" cy="325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E0C066E-9F35-4CE2-9D6C-22937DDC8D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60215" y="4911613"/>
                  <a:ext cx="311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A6643DA-D007-4851-A553-D81557360CAA}"/>
                    </a:ext>
                  </a:extLst>
                </p14:cNvPr>
                <p14:cNvContentPartPr/>
                <p14:nvPr/>
              </p14:nvContentPartPr>
              <p14:xfrm>
                <a:off x="4027415" y="4966693"/>
                <a:ext cx="1027800" cy="327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A6643DA-D007-4851-A553-D81557360C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18415" y="4958053"/>
                  <a:ext cx="1045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D070847-FF95-4479-82B1-5FC2C2EF061B}"/>
                    </a:ext>
                  </a:extLst>
                </p14:cNvPr>
                <p14:cNvContentPartPr/>
                <p14:nvPr/>
              </p14:nvContentPartPr>
              <p14:xfrm>
                <a:off x="5034335" y="4820173"/>
                <a:ext cx="10440" cy="55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D070847-FF95-4479-82B1-5FC2C2EF06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25695" y="4811173"/>
                  <a:ext cx="28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D041F2-FE02-4A32-B83A-F75AC38EEEF7}"/>
                    </a:ext>
                  </a:extLst>
                </p14:cNvPr>
                <p14:cNvContentPartPr/>
                <p14:nvPr/>
              </p14:nvContentPartPr>
              <p14:xfrm>
                <a:off x="5138735" y="5028253"/>
                <a:ext cx="550440" cy="326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D041F2-FE02-4A32-B83A-F75AC38EEE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0095" y="5019613"/>
                  <a:ext cx="568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96AE55-5813-4E55-BA02-6EB7B0959A9A}"/>
                    </a:ext>
                  </a:extLst>
                </p14:cNvPr>
                <p14:cNvContentPartPr/>
                <p14:nvPr/>
              </p14:nvContentPartPr>
              <p14:xfrm>
                <a:off x="6002015" y="5054893"/>
                <a:ext cx="1044720" cy="290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96AE55-5813-4E55-BA02-6EB7B0959A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93015" y="5046253"/>
                  <a:ext cx="1062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9B67C8-2A75-495D-A0FF-AF82A8E59941}"/>
                    </a:ext>
                  </a:extLst>
                </p14:cNvPr>
                <p14:cNvContentPartPr/>
                <p14:nvPr/>
              </p14:nvContentPartPr>
              <p14:xfrm>
                <a:off x="7161935" y="5154973"/>
                <a:ext cx="606240" cy="207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9B67C8-2A75-495D-A0FF-AF82A8E599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52935" y="5145973"/>
                  <a:ext cx="623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F636CA-83C6-420D-A762-7441F23A7481}"/>
                    </a:ext>
                  </a:extLst>
                </p14:cNvPr>
                <p14:cNvContentPartPr/>
                <p14:nvPr/>
              </p14:nvContentPartPr>
              <p14:xfrm>
                <a:off x="9218615" y="5228413"/>
                <a:ext cx="291960" cy="6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F636CA-83C6-420D-A762-7441F23A74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09615" y="5219773"/>
                  <a:ext cx="309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751E49-A90D-4601-9ECF-BCF709BDEE73}"/>
                    </a:ext>
                  </a:extLst>
                </p14:cNvPr>
                <p14:cNvContentPartPr/>
                <p14:nvPr/>
              </p14:nvContentPartPr>
              <p14:xfrm>
                <a:off x="428855" y="5779213"/>
                <a:ext cx="322560" cy="270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751E49-A90D-4601-9ECF-BCF709BDEE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9855" y="5770213"/>
                  <a:ext cx="340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359179-8AD8-4AD2-A533-74E9BD5D0FBD}"/>
                    </a:ext>
                  </a:extLst>
                </p14:cNvPr>
                <p14:cNvContentPartPr/>
                <p14:nvPr/>
              </p14:nvContentPartPr>
              <p14:xfrm>
                <a:off x="530015" y="5801173"/>
                <a:ext cx="203040" cy="284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359179-8AD8-4AD2-A533-74E9BD5D0F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1015" y="5792173"/>
                  <a:ext cx="220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373E31-A7E6-40BA-8FA3-AFA03DC5DAFD}"/>
                    </a:ext>
                  </a:extLst>
                </p14:cNvPr>
                <p14:cNvContentPartPr/>
                <p14:nvPr/>
              </p14:nvContentPartPr>
              <p14:xfrm>
                <a:off x="979655" y="6018253"/>
                <a:ext cx="697320" cy="295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373E31-A7E6-40BA-8FA3-AFA03DC5DA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1015" y="6009253"/>
                  <a:ext cx="714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9D80B7C-7B6F-44A9-AD4F-6CCE417E2BFC}"/>
                    </a:ext>
                  </a:extLst>
                </p14:cNvPr>
                <p14:cNvContentPartPr/>
                <p14:nvPr/>
              </p14:nvContentPartPr>
              <p14:xfrm>
                <a:off x="1370975" y="6147493"/>
                <a:ext cx="423720" cy="44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9D80B7C-7B6F-44A9-AD4F-6CCE417E2B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61975" y="6138853"/>
                  <a:ext cx="441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9367D1-BFC6-4B52-B4B0-115C6925D16C}"/>
                    </a:ext>
                  </a:extLst>
                </p14:cNvPr>
                <p14:cNvContentPartPr/>
                <p14:nvPr/>
              </p14:nvContentPartPr>
              <p14:xfrm>
                <a:off x="2165135" y="5714053"/>
                <a:ext cx="516960" cy="1208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9367D1-BFC6-4B52-B4B0-115C6925D1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56495" y="5705053"/>
                  <a:ext cx="534600" cy="12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07B160B-10EB-4B3F-8157-948A47A7C627}"/>
                    </a:ext>
                  </a:extLst>
                </p14:cNvPr>
                <p14:cNvContentPartPr/>
                <p14:nvPr/>
              </p14:nvContentPartPr>
              <p14:xfrm>
                <a:off x="2422535" y="5792173"/>
                <a:ext cx="258120" cy="257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07B160B-10EB-4B3F-8157-948A47A7C62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13535" y="5783533"/>
                  <a:ext cx="275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DA15281-6082-49D3-AF02-6891C4527FD4}"/>
                    </a:ext>
                  </a:extLst>
                </p14:cNvPr>
                <p14:cNvContentPartPr/>
                <p14:nvPr/>
              </p14:nvContentPartPr>
              <p14:xfrm>
                <a:off x="2870375" y="6038053"/>
                <a:ext cx="36720" cy="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DA15281-6082-49D3-AF02-6891C4527F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61375" y="6029413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4CB60D-1EC9-4253-B82E-8564B85FA4DF}"/>
                    </a:ext>
                  </a:extLst>
                </p14:cNvPr>
                <p14:cNvContentPartPr/>
                <p14:nvPr/>
              </p14:nvContentPartPr>
              <p14:xfrm>
                <a:off x="2993855" y="5866333"/>
                <a:ext cx="150480" cy="260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4CB60D-1EC9-4253-B82E-8564B85FA4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85215" y="5857693"/>
                  <a:ext cx="168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6E78FF-3F4C-45B6-8F4A-07BCB1A53EB0}"/>
                    </a:ext>
                  </a:extLst>
                </p14:cNvPr>
                <p14:cNvContentPartPr/>
                <p14:nvPr/>
              </p14:nvContentPartPr>
              <p14:xfrm>
                <a:off x="3160175" y="5841133"/>
                <a:ext cx="346680" cy="24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6E78FF-3F4C-45B6-8F4A-07BCB1A53EB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51175" y="5832493"/>
                  <a:ext cx="364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C7CAD91-C8C1-45C2-9A45-6A72558F357D}"/>
                    </a:ext>
                  </a:extLst>
                </p14:cNvPr>
                <p14:cNvContentPartPr/>
                <p14:nvPr/>
              </p14:nvContentPartPr>
              <p14:xfrm>
                <a:off x="3437735" y="5819173"/>
                <a:ext cx="310320" cy="321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C7CAD91-C8C1-45C2-9A45-6A72558F35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28735" y="5810173"/>
                  <a:ext cx="3279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50E650E-4B83-4B9D-8C13-8CEEE6FE3D0E}"/>
                    </a:ext>
                  </a:extLst>
                </p14:cNvPr>
                <p14:cNvContentPartPr/>
                <p14:nvPr/>
              </p14:nvContentPartPr>
              <p14:xfrm>
                <a:off x="2530895" y="6306973"/>
                <a:ext cx="220320" cy="19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50E650E-4B83-4B9D-8C13-8CEEE6FE3D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22255" y="6297973"/>
                  <a:ext cx="237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C4D1FD-1F37-4CDD-8C9C-A61980EA62C6}"/>
                    </a:ext>
                  </a:extLst>
                </p14:cNvPr>
                <p14:cNvContentPartPr/>
                <p14:nvPr/>
              </p14:nvContentPartPr>
              <p14:xfrm>
                <a:off x="3020135" y="6506773"/>
                <a:ext cx="14400" cy="3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C4D1FD-1F37-4CDD-8C9C-A61980EA62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1495" y="6498133"/>
                  <a:ext cx="32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F3B6F9-4797-4FF8-A581-9B184CEC0709}"/>
                    </a:ext>
                  </a:extLst>
                </p14:cNvPr>
                <p14:cNvContentPartPr/>
                <p14:nvPr/>
              </p14:nvContentPartPr>
              <p14:xfrm>
                <a:off x="3122375" y="6384373"/>
                <a:ext cx="250920" cy="254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F3B6F9-4797-4FF8-A581-9B184CEC07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13375" y="6375373"/>
                  <a:ext cx="268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0766C7C-15AC-4462-A222-811FFFE074C9}"/>
                    </a:ext>
                  </a:extLst>
                </p14:cNvPr>
                <p14:cNvContentPartPr/>
                <p14:nvPr/>
              </p14:nvContentPartPr>
              <p14:xfrm>
                <a:off x="3528815" y="6423973"/>
                <a:ext cx="290160" cy="27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0766C7C-15AC-4462-A222-811FFFE074C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20175" y="6414973"/>
                  <a:ext cx="307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B125358-2A56-4FA6-9BC3-082176E3477F}"/>
                    </a:ext>
                  </a:extLst>
                </p14:cNvPr>
                <p14:cNvContentPartPr/>
                <p14:nvPr/>
              </p14:nvContentPartPr>
              <p14:xfrm>
                <a:off x="3889535" y="5841133"/>
                <a:ext cx="484560" cy="1077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B125358-2A56-4FA6-9BC3-082176E347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80535" y="5832493"/>
                  <a:ext cx="502200" cy="10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B48621-5985-40C6-9830-57E2913B608C}"/>
                    </a:ext>
                  </a:extLst>
                </p14:cNvPr>
                <p14:cNvContentPartPr/>
                <p14:nvPr/>
              </p14:nvContentPartPr>
              <p14:xfrm>
                <a:off x="4675775" y="5007733"/>
                <a:ext cx="5260320" cy="1599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B48621-5985-40C6-9830-57E2913B60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66775" y="4999093"/>
                  <a:ext cx="527796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975D0EF-B20B-4875-B133-971BA949CBE1}"/>
                    </a:ext>
                  </a:extLst>
                </p14:cNvPr>
                <p14:cNvContentPartPr/>
                <p14:nvPr/>
              </p14:nvContentPartPr>
              <p14:xfrm>
                <a:off x="9376655" y="4803613"/>
                <a:ext cx="687240" cy="658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975D0EF-B20B-4875-B133-971BA949CB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67655" y="4794613"/>
                  <a:ext cx="70488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CF99C3D-4E93-49A4-A44A-FFBE5ED5B8AA}"/>
                    </a:ext>
                  </a:extLst>
                </p14:cNvPr>
                <p14:cNvContentPartPr/>
                <p14:nvPr/>
              </p14:nvContentPartPr>
              <p14:xfrm>
                <a:off x="9378455" y="6016093"/>
                <a:ext cx="300240" cy="237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CF99C3D-4E93-49A4-A44A-FFBE5ED5B8A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69815" y="6007453"/>
                  <a:ext cx="317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C7F6A5-F23E-43DB-AF47-44ADA0F31845}"/>
                    </a:ext>
                  </a:extLst>
                </p14:cNvPr>
                <p14:cNvContentPartPr/>
                <p14:nvPr/>
              </p14:nvContentPartPr>
              <p14:xfrm>
                <a:off x="9425255" y="6036253"/>
                <a:ext cx="174600" cy="317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C7F6A5-F23E-43DB-AF47-44ADA0F318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16255" y="6027613"/>
                  <a:ext cx="1922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186074F-BD2A-44DE-AA6C-C07882D6941E}"/>
                    </a:ext>
                  </a:extLst>
                </p14:cNvPr>
                <p14:cNvContentPartPr/>
                <p14:nvPr/>
              </p14:nvContentPartPr>
              <p14:xfrm>
                <a:off x="9832415" y="6149293"/>
                <a:ext cx="215280" cy="3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186074F-BD2A-44DE-AA6C-C07882D6941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23775" y="6140653"/>
                  <a:ext cx="23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49A4E5-022A-436C-AB86-6FDF64BAFF90}"/>
                    </a:ext>
                  </a:extLst>
                </p14:cNvPr>
                <p14:cNvContentPartPr/>
                <p14:nvPr/>
              </p14:nvContentPartPr>
              <p14:xfrm>
                <a:off x="9826295" y="6249733"/>
                <a:ext cx="286200" cy="9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49A4E5-022A-436C-AB86-6FDF64BAFF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17655" y="6240733"/>
                  <a:ext cx="303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A54D1B0-232C-4787-ADBC-244DBD788D76}"/>
                    </a:ext>
                  </a:extLst>
                </p14:cNvPr>
                <p14:cNvContentPartPr/>
                <p14:nvPr/>
              </p14:nvContentPartPr>
              <p14:xfrm>
                <a:off x="10174775" y="6074773"/>
                <a:ext cx="280080" cy="222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A54D1B0-232C-4787-ADBC-244DBD788D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66135" y="6065773"/>
                  <a:ext cx="297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95C829A-8B3A-4B0B-8C09-C2C82504827B}"/>
                    </a:ext>
                  </a:extLst>
                </p14:cNvPr>
                <p14:cNvContentPartPr/>
                <p14:nvPr/>
              </p14:nvContentPartPr>
              <p14:xfrm>
                <a:off x="10521455" y="6317053"/>
                <a:ext cx="14400" cy="304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95C829A-8B3A-4B0B-8C09-C2C8250482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12455" y="6308413"/>
                  <a:ext cx="32040" cy="32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7043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F8CD1E-96E7-454D-81DC-5763ED607CB0}"/>
              </a:ext>
            </a:extLst>
          </p:cNvPr>
          <p:cNvGrpSpPr/>
          <p:nvPr/>
        </p:nvGrpSpPr>
        <p:grpSpPr>
          <a:xfrm>
            <a:off x="345335" y="102373"/>
            <a:ext cx="5325480" cy="1756800"/>
            <a:chOff x="345335" y="102373"/>
            <a:chExt cx="5325480" cy="175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F178E7-7AE4-48FF-B1AB-6AB03300D9AD}"/>
                    </a:ext>
                  </a:extLst>
                </p14:cNvPr>
                <p14:cNvContentPartPr/>
                <p14:nvPr/>
              </p14:nvContentPartPr>
              <p14:xfrm>
                <a:off x="345335" y="222973"/>
                <a:ext cx="324720" cy="1166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F178E7-7AE4-48FF-B1AB-6AB03300D9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695" y="213973"/>
                  <a:ext cx="342360" cy="11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5E5470-00B3-4E14-B27A-87AA225B7E37}"/>
                    </a:ext>
                  </a:extLst>
                </p14:cNvPr>
                <p14:cNvContentPartPr/>
                <p14:nvPr/>
              </p14:nvContentPartPr>
              <p14:xfrm>
                <a:off x="653495" y="315493"/>
                <a:ext cx="394920" cy="391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5E5470-00B3-4E14-B27A-87AA225B7E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4855" y="306493"/>
                  <a:ext cx="4125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FD290BE-011C-459F-9571-6040E86D9C52}"/>
                    </a:ext>
                  </a:extLst>
                </p14:cNvPr>
                <p14:cNvContentPartPr/>
                <p14:nvPr/>
              </p14:nvContentPartPr>
              <p14:xfrm>
                <a:off x="625415" y="973573"/>
                <a:ext cx="575640" cy="269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FD290BE-011C-459F-9571-6040E86D9C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6415" y="964933"/>
                  <a:ext cx="593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AA333F-7402-4485-A5D0-9D4B37586E35}"/>
                    </a:ext>
                  </a:extLst>
                </p14:cNvPr>
                <p14:cNvContentPartPr/>
                <p14:nvPr/>
              </p14:nvContentPartPr>
              <p14:xfrm>
                <a:off x="1508855" y="323413"/>
                <a:ext cx="298080" cy="340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AA333F-7402-4485-A5D0-9D4B37586E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9855" y="314773"/>
                  <a:ext cx="315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41A5D7-7A79-4799-A28A-49479A88B245}"/>
                    </a:ext>
                  </a:extLst>
                </p14:cNvPr>
                <p14:cNvContentPartPr/>
                <p14:nvPr/>
              </p14:nvContentPartPr>
              <p14:xfrm>
                <a:off x="1450895" y="901213"/>
                <a:ext cx="250920" cy="377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41A5D7-7A79-4799-A28A-49479A88B2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1895" y="892573"/>
                  <a:ext cx="268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053EE4-CA66-4929-BE0A-3214E2D19749}"/>
                    </a:ext>
                  </a:extLst>
                </p14:cNvPr>
                <p14:cNvContentPartPr/>
                <p14:nvPr/>
              </p14:nvContentPartPr>
              <p14:xfrm>
                <a:off x="2033375" y="110293"/>
                <a:ext cx="730080" cy="135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053EE4-CA66-4929-BE0A-3214E2D197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4735" y="101293"/>
                  <a:ext cx="747720" cy="13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2E5C52-491C-434F-BD28-7CC13AF6852F}"/>
                    </a:ext>
                  </a:extLst>
                </p14:cNvPr>
                <p14:cNvContentPartPr/>
                <p14:nvPr/>
              </p14:nvContentPartPr>
              <p14:xfrm>
                <a:off x="2789015" y="140893"/>
                <a:ext cx="677160" cy="1718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2E5C52-491C-434F-BD28-7CC13AF685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80375" y="131893"/>
                  <a:ext cx="69480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484FD7-A934-4425-9B08-BA6AE159A127}"/>
                    </a:ext>
                  </a:extLst>
                </p14:cNvPr>
                <p14:cNvContentPartPr/>
                <p14:nvPr/>
              </p14:nvContentPartPr>
              <p14:xfrm>
                <a:off x="3325415" y="281293"/>
                <a:ext cx="276120" cy="240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484FD7-A934-4425-9B08-BA6AE159A1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6415" y="272653"/>
                  <a:ext cx="293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8C6AB0-B0AE-477B-BCE4-F40DE14CEF21}"/>
                    </a:ext>
                  </a:extLst>
                </p14:cNvPr>
                <p14:cNvContentPartPr/>
                <p14:nvPr/>
              </p14:nvContentPartPr>
              <p14:xfrm>
                <a:off x="3766055" y="534733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8C6AB0-B0AE-477B-BCE4-F40DE14CEF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57055" y="5257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B2CFB9-CBAC-4821-920E-5EA75C045B61}"/>
                    </a:ext>
                  </a:extLst>
                </p14:cNvPr>
                <p14:cNvContentPartPr/>
                <p14:nvPr/>
              </p14:nvContentPartPr>
              <p14:xfrm>
                <a:off x="3970535" y="230533"/>
                <a:ext cx="557640" cy="345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B2CFB9-CBAC-4821-920E-5EA75C045B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61895" y="221533"/>
                  <a:ext cx="575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371AE9-A70E-40A4-B874-77B595923850}"/>
                    </a:ext>
                  </a:extLst>
                </p14:cNvPr>
                <p14:cNvContentPartPr/>
                <p14:nvPr/>
              </p14:nvContentPartPr>
              <p14:xfrm>
                <a:off x="4343495" y="296773"/>
                <a:ext cx="434160" cy="33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371AE9-A70E-40A4-B874-77B5959238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4495" y="288133"/>
                  <a:ext cx="451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3146EF-B534-42E8-8D9E-C1FBC23D57D7}"/>
                    </a:ext>
                  </a:extLst>
                </p14:cNvPr>
                <p14:cNvContentPartPr/>
                <p14:nvPr/>
              </p14:nvContentPartPr>
              <p14:xfrm>
                <a:off x="3236855" y="972493"/>
                <a:ext cx="296640" cy="374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3146EF-B534-42E8-8D9E-C1FBC23D5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8215" y="963493"/>
                  <a:ext cx="314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B854C2-BCAB-42EC-8E6A-E1548CACD48E}"/>
                    </a:ext>
                  </a:extLst>
                </p14:cNvPr>
                <p14:cNvContentPartPr/>
                <p14:nvPr/>
              </p14:nvContentPartPr>
              <p14:xfrm>
                <a:off x="3812495" y="1207573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B854C2-BCAB-42EC-8E6A-E1548CACD4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3855" y="1198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785B93B-30CA-4383-982C-5CDAA207B052}"/>
                    </a:ext>
                  </a:extLst>
                </p14:cNvPr>
                <p14:cNvContentPartPr/>
                <p14:nvPr/>
              </p14:nvContentPartPr>
              <p14:xfrm>
                <a:off x="4000775" y="925693"/>
                <a:ext cx="267840" cy="50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785B93B-30CA-4383-982C-5CDAA207B0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91775" y="916693"/>
                  <a:ext cx="2854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982AA7-30C0-43CC-A5A2-E6955DD70E4C}"/>
                    </a:ext>
                  </a:extLst>
                </p14:cNvPr>
                <p14:cNvContentPartPr/>
                <p14:nvPr/>
              </p14:nvContentPartPr>
              <p14:xfrm>
                <a:off x="4541855" y="1081933"/>
                <a:ext cx="357120" cy="34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982AA7-30C0-43CC-A5A2-E6955DD70E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33215" y="1072933"/>
                  <a:ext cx="3747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9975EB-85DC-4465-9CE4-7CA2B452AE29}"/>
                    </a:ext>
                  </a:extLst>
                </p14:cNvPr>
                <p14:cNvContentPartPr/>
                <p14:nvPr/>
              </p14:nvContentPartPr>
              <p14:xfrm>
                <a:off x="5096975" y="102373"/>
                <a:ext cx="573840" cy="1594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9975EB-85DC-4465-9CE4-7CA2B452AE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88335" y="93373"/>
                  <a:ext cx="591480" cy="161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EE685E-B81A-4E31-8FA7-F25793B5759B}"/>
                  </a:ext>
                </a:extLst>
              </p14:cNvPr>
              <p14:cNvContentPartPr/>
              <p14:nvPr/>
            </p14:nvContentPartPr>
            <p14:xfrm>
              <a:off x="6365615" y="974293"/>
              <a:ext cx="543240" cy="56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EE685E-B81A-4E31-8FA7-F25793B575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56615" y="965293"/>
                <a:ext cx="5608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61394F-2436-4182-94DF-9A6C5D0A4F82}"/>
                  </a:ext>
                </a:extLst>
              </p14:cNvPr>
              <p14:cNvContentPartPr/>
              <p14:nvPr/>
            </p14:nvContentPartPr>
            <p14:xfrm>
              <a:off x="6308735" y="1167613"/>
              <a:ext cx="529200" cy="65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61394F-2436-4182-94DF-9A6C5D0A4F8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00095" y="1158613"/>
                <a:ext cx="54684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8E273F2-8D63-4C25-B1CA-3A5C4CD2180F}"/>
              </a:ext>
            </a:extLst>
          </p:cNvPr>
          <p:cNvGrpSpPr/>
          <p:nvPr/>
        </p:nvGrpSpPr>
        <p:grpSpPr>
          <a:xfrm>
            <a:off x="7360295" y="41533"/>
            <a:ext cx="2695680" cy="1930320"/>
            <a:chOff x="7360295" y="41533"/>
            <a:chExt cx="2695680" cy="19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732555-98DF-4EFB-837B-236A49718435}"/>
                    </a:ext>
                  </a:extLst>
                </p14:cNvPr>
                <p14:cNvContentPartPr/>
                <p14:nvPr/>
              </p14:nvContentPartPr>
              <p14:xfrm>
                <a:off x="7360295" y="67813"/>
                <a:ext cx="654840" cy="190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732555-98DF-4EFB-837B-236A497184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51655" y="58813"/>
                  <a:ext cx="672480" cy="19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A508B2-7932-4F5D-812A-54C437868EA2}"/>
                    </a:ext>
                  </a:extLst>
                </p14:cNvPr>
                <p14:cNvContentPartPr/>
                <p14:nvPr/>
              </p14:nvContentPartPr>
              <p14:xfrm>
                <a:off x="7885535" y="277333"/>
                <a:ext cx="355680" cy="352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A508B2-7932-4F5D-812A-54C437868E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76535" y="268333"/>
                  <a:ext cx="373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30C26B-3AD1-426C-AF0E-E140A30CD012}"/>
                    </a:ext>
                  </a:extLst>
                </p14:cNvPr>
                <p14:cNvContentPartPr/>
                <p14:nvPr/>
              </p14:nvContentPartPr>
              <p14:xfrm>
                <a:off x="8357495" y="529333"/>
                <a:ext cx="3492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30C26B-3AD1-426C-AF0E-E140A30CD01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48495" y="520333"/>
                  <a:ext cx="5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11783B-7EA6-4BC2-AB92-33A2238B2ADE}"/>
                    </a:ext>
                  </a:extLst>
                </p14:cNvPr>
                <p14:cNvContentPartPr/>
                <p14:nvPr/>
              </p14:nvContentPartPr>
              <p14:xfrm>
                <a:off x="8616695" y="300733"/>
                <a:ext cx="569880" cy="385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11783B-7EA6-4BC2-AB92-33A2238B2A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08055" y="292093"/>
                  <a:ext cx="587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D28DBA-0C5D-4078-9D56-46462E431823}"/>
                    </a:ext>
                  </a:extLst>
                </p14:cNvPr>
                <p14:cNvContentPartPr/>
                <p14:nvPr/>
              </p14:nvContentPartPr>
              <p14:xfrm>
                <a:off x="8142935" y="989773"/>
                <a:ext cx="303840" cy="573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D28DBA-0C5D-4078-9D56-46462E4318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33935" y="980773"/>
                  <a:ext cx="3214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5E416CF-B6A9-48A4-8629-CB09DEF7B5F6}"/>
                    </a:ext>
                  </a:extLst>
                </p14:cNvPr>
                <p14:cNvContentPartPr/>
                <p14:nvPr/>
              </p14:nvContentPartPr>
              <p14:xfrm>
                <a:off x="8622815" y="1366333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5E416CF-B6A9-48A4-8629-CB09DEF7B5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13815" y="13573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A0F740-3B77-4D3A-817E-0F3D09F3A22E}"/>
                    </a:ext>
                  </a:extLst>
                </p14:cNvPr>
                <p14:cNvContentPartPr/>
                <p14:nvPr/>
              </p14:nvContentPartPr>
              <p14:xfrm>
                <a:off x="8952935" y="1182013"/>
                <a:ext cx="34920" cy="467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A0F740-3B77-4D3A-817E-0F3D09F3A2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44295" y="1173373"/>
                  <a:ext cx="525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64E6A5-C258-4756-AB3B-D08F29EB1E68}"/>
                    </a:ext>
                  </a:extLst>
                </p14:cNvPr>
                <p14:cNvContentPartPr/>
                <p14:nvPr/>
              </p14:nvContentPartPr>
              <p14:xfrm>
                <a:off x="9247055" y="41533"/>
                <a:ext cx="808920" cy="1846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64E6A5-C258-4756-AB3B-D08F29EB1E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38055" y="32533"/>
                  <a:ext cx="826560" cy="18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979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5AACDA4-7943-49ED-AA2C-920629854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0E5628-EEAB-4757-9186-0DB445FAE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43A337E-B19E-41AF-8D36-435EE063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1E16FF-CE14-4347-81C2-A68A0DF9916E}"/>
              </a:ext>
            </a:extLst>
          </p:cNvPr>
          <p:cNvGrpSpPr/>
          <p:nvPr/>
        </p:nvGrpSpPr>
        <p:grpSpPr>
          <a:xfrm>
            <a:off x="2667510" y="2392007"/>
            <a:ext cx="472320" cy="388080"/>
            <a:chOff x="2667510" y="2392007"/>
            <a:chExt cx="47232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B40733-E6A7-49E6-A02A-CCF33DA67A46}"/>
                    </a:ext>
                  </a:extLst>
                </p14:cNvPr>
                <p14:cNvContentPartPr/>
                <p14:nvPr/>
              </p14:nvContentPartPr>
              <p14:xfrm>
                <a:off x="2667510" y="2392007"/>
                <a:ext cx="411480" cy="388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B40733-E6A7-49E6-A02A-CCF33DA67A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58510" y="2383367"/>
                  <a:ext cx="4291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C73F5D-D8E5-4D94-BCF4-60049C291246}"/>
                    </a:ext>
                  </a:extLst>
                </p14:cNvPr>
                <p14:cNvContentPartPr/>
                <p14:nvPr/>
              </p14:nvContentPartPr>
              <p14:xfrm>
                <a:off x="2906550" y="2399207"/>
                <a:ext cx="233280" cy="5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C73F5D-D8E5-4D94-BCF4-60049C2912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7910" y="2390567"/>
                  <a:ext cx="2509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F7B38B-7EE9-447D-828E-154CCEB03F1A}"/>
              </a:ext>
            </a:extLst>
          </p:cNvPr>
          <p:cNvGrpSpPr/>
          <p:nvPr/>
        </p:nvGrpSpPr>
        <p:grpSpPr>
          <a:xfrm>
            <a:off x="2570670" y="2321807"/>
            <a:ext cx="758160" cy="561600"/>
            <a:chOff x="2570670" y="2321807"/>
            <a:chExt cx="7581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BECF78-06C6-4C66-8643-AE6C12C3C7C4}"/>
                    </a:ext>
                  </a:extLst>
                </p14:cNvPr>
                <p14:cNvContentPartPr/>
                <p14:nvPr/>
              </p14:nvContentPartPr>
              <p14:xfrm>
                <a:off x="2570670" y="2324687"/>
                <a:ext cx="523080" cy="55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BECF78-06C6-4C66-8643-AE6C12C3C7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1670" y="2315687"/>
                  <a:ext cx="5407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8EC48C-9941-40DE-B93B-F39613A00AC0}"/>
                    </a:ext>
                  </a:extLst>
                </p14:cNvPr>
                <p14:cNvContentPartPr/>
                <p14:nvPr/>
              </p14:nvContentPartPr>
              <p14:xfrm>
                <a:off x="2873430" y="2329367"/>
                <a:ext cx="442440" cy="22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8EC48C-9941-40DE-B93B-F39613A00A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4790" y="2320367"/>
                  <a:ext cx="460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F026F6-0684-4736-B5E8-C81C08B15CAD}"/>
                    </a:ext>
                  </a:extLst>
                </p14:cNvPr>
                <p14:cNvContentPartPr/>
                <p14:nvPr/>
              </p14:nvContentPartPr>
              <p14:xfrm>
                <a:off x="2904390" y="2321807"/>
                <a:ext cx="424440" cy="15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F026F6-0684-4736-B5E8-C81C08B15C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95390" y="2313167"/>
                  <a:ext cx="442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EB49C4-5992-4202-86FF-5B2D90C19B22}"/>
                    </a:ext>
                  </a:extLst>
                </p14:cNvPr>
                <p14:cNvContentPartPr/>
                <p14:nvPr/>
              </p14:nvContentPartPr>
              <p14:xfrm>
                <a:off x="3121110" y="2384447"/>
                <a:ext cx="60120" cy="146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EB49C4-5992-4202-86FF-5B2D90C19B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12470" y="2375807"/>
                  <a:ext cx="7776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F0B27A-7E18-41EB-9717-CB5AAF4A3606}"/>
                  </a:ext>
                </a:extLst>
              </p14:cNvPr>
              <p14:cNvContentPartPr/>
              <p14:nvPr/>
            </p14:nvContentPartPr>
            <p14:xfrm>
              <a:off x="9485910" y="250504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F0B27A-7E18-41EB-9717-CB5AAF4A36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6910" y="24964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867EDF2-986A-4FC7-B9E0-0F1A945B3D7E}"/>
              </a:ext>
            </a:extLst>
          </p:cNvPr>
          <p:cNvGrpSpPr/>
          <p:nvPr/>
        </p:nvGrpSpPr>
        <p:grpSpPr>
          <a:xfrm>
            <a:off x="8390790" y="243527"/>
            <a:ext cx="4132440" cy="2534760"/>
            <a:chOff x="8390790" y="243527"/>
            <a:chExt cx="4132440" cy="25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700878-AB36-49F7-A852-2F94A9EC30B5}"/>
                    </a:ext>
                  </a:extLst>
                </p14:cNvPr>
                <p14:cNvContentPartPr/>
                <p14:nvPr/>
              </p14:nvContentPartPr>
              <p14:xfrm>
                <a:off x="9541350" y="1693967"/>
                <a:ext cx="1329480" cy="1084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700878-AB36-49F7-A852-2F94A9EC30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32710" y="1685327"/>
                  <a:ext cx="1347120" cy="11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BD9965-1095-4190-94C5-3AB69D028237}"/>
                    </a:ext>
                  </a:extLst>
                </p14:cNvPr>
                <p14:cNvContentPartPr/>
                <p14:nvPr/>
              </p14:nvContentPartPr>
              <p14:xfrm>
                <a:off x="9935910" y="1583087"/>
                <a:ext cx="966240" cy="82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BD9965-1095-4190-94C5-3AB69D0282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26910" y="1574447"/>
                  <a:ext cx="98388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EC344A-B081-41D6-A4A2-676807A45852}"/>
                    </a:ext>
                  </a:extLst>
                </p14:cNvPr>
                <p14:cNvContentPartPr/>
                <p14:nvPr/>
              </p14:nvContentPartPr>
              <p14:xfrm>
                <a:off x="9484830" y="1629167"/>
                <a:ext cx="1233360" cy="111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EC344A-B081-41D6-A4A2-676807A458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76190" y="1620167"/>
                  <a:ext cx="1251000" cy="11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0736DF-F380-495E-8256-799A28C98364}"/>
                    </a:ext>
                  </a:extLst>
                </p14:cNvPr>
                <p14:cNvContentPartPr/>
                <p14:nvPr/>
              </p14:nvContentPartPr>
              <p14:xfrm>
                <a:off x="10474830" y="1493447"/>
                <a:ext cx="401760" cy="7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0736DF-F380-495E-8256-799A28C983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65830" y="1484807"/>
                  <a:ext cx="419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82F915B-16FE-4A54-90E9-78CEDB1D899A}"/>
                    </a:ext>
                  </a:extLst>
                </p14:cNvPr>
                <p14:cNvContentPartPr/>
                <p14:nvPr/>
              </p14:nvContentPartPr>
              <p14:xfrm>
                <a:off x="10584990" y="1552127"/>
                <a:ext cx="378720" cy="43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82F915B-16FE-4A54-90E9-78CEDB1D89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76350" y="1543127"/>
                  <a:ext cx="396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75627B-FC7D-4B1F-8E8E-CF309588E7C0}"/>
                    </a:ext>
                  </a:extLst>
                </p14:cNvPr>
                <p14:cNvContentPartPr/>
                <p14:nvPr/>
              </p14:nvContentPartPr>
              <p14:xfrm>
                <a:off x="9227790" y="350087"/>
                <a:ext cx="190440" cy="1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75627B-FC7D-4B1F-8E8E-CF309588E7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19150" y="341087"/>
                  <a:ext cx="208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3CDCD3-24CD-4EE2-A8EA-43492938B7AB}"/>
                    </a:ext>
                  </a:extLst>
                </p14:cNvPr>
                <p14:cNvContentPartPr/>
                <p14:nvPr/>
              </p14:nvContentPartPr>
              <p14:xfrm>
                <a:off x="9964350" y="348287"/>
                <a:ext cx="18180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3CDCD3-24CD-4EE2-A8EA-43492938B7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55350" y="339647"/>
                  <a:ext cx="199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4DAF54-683E-4ACB-9CB3-C971FE14FA40}"/>
                    </a:ext>
                  </a:extLst>
                </p14:cNvPr>
                <p14:cNvContentPartPr/>
                <p14:nvPr/>
              </p14:nvContentPartPr>
              <p14:xfrm>
                <a:off x="9937350" y="392927"/>
                <a:ext cx="229320" cy="3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4DAF54-683E-4ACB-9CB3-C971FE14FA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28710" y="383927"/>
                  <a:ext cx="246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040CD5-E54E-4333-9174-2FF47C4878AC}"/>
                    </a:ext>
                  </a:extLst>
                </p14:cNvPr>
                <p14:cNvContentPartPr/>
                <p14:nvPr/>
              </p14:nvContentPartPr>
              <p14:xfrm>
                <a:off x="9170190" y="689927"/>
                <a:ext cx="1731600" cy="20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040CD5-E54E-4333-9174-2FF47C4878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61550" y="681287"/>
                  <a:ext cx="174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118F60-C4E0-4725-B834-839D89721E91}"/>
                    </a:ext>
                  </a:extLst>
                </p14:cNvPr>
                <p14:cNvContentPartPr/>
                <p14:nvPr/>
              </p14:nvContentPartPr>
              <p14:xfrm>
                <a:off x="9564030" y="550967"/>
                <a:ext cx="118800" cy="9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118F60-C4E0-4725-B834-839D89721E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55390" y="542327"/>
                  <a:ext cx="136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DF4CD6-FBC9-4DD9-A82A-82BA239421F8}"/>
                    </a:ext>
                  </a:extLst>
                </p14:cNvPr>
                <p14:cNvContentPartPr/>
                <p14:nvPr/>
              </p14:nvContentPartPr>
              <p14:xfrm>
                <a:off x="9585990" y="557447"/>
                <a:ext cx="142560" cy="68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DF4CD6-FBC9-4DD9-A82A-82BA239421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76990" y="548447"/>
                  <a:ext cx="160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7A6B2D-EC3A-4262-BC16-F8C1C0C8A63F}"/>
                    </a:ext>
                  </a:extLst>
                </p14:cNvPr>
                <p14:cNvContentPartPr/>
                <p14:nvPr/>
              </p14:nvContentPartPr>
              <p14:xfrm>
                <a:off x="10415790" y="568247"/>
                <a:ext cx="7344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7A6B2D-EC3A-4262-BC16-F8C1C0C8A63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7150" y="559607"/>
                  <a:ext cx="91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DD4F8C-3E8E-4657-B572-681AF221ACDA}"/>
                    </a:ext>
                  </a:extLst>
                </p14:cNvPr>
                <p14:cNvContentPartPr/>
                <p14:nvPr/>
              </p14:nvContentPartPr>
              <p14:xfrm>
                <a:off x="10376910" y="577247"/>
                <a:ext cx="227160" cy="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DD4F8C-3E8E-4657-B572-681AF221AC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67910" y="568607"/>
                  <a:ext cx="244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078620-9D86-4F31-8DDF-8A62B31E5F93}"/>
                    </a:ext>
                  </a:extLst>
                </p14:cNvPr>
                <p14:cNvContentPartPr/>
                <p14:nvPr/>
              </p14:nvContentPartPr>
              <p14:xfrm>
                <a:off x="10934550" y="601367"/>
                <a:ext cx="194040" cy="9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078620-9D86-4F31-8DDF-8A62B31E5F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25910" y="592727"/>
                  <a:ext cx="211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E0A47C-39DF-486D-9DCA-58894883615A}"/>
                    </a:ext>
                  </a:extLst>
                </p14:cNvPr>
                <p14:cNvContentPartPr/>
                <p14:nvPr/>
              </p14:nvContentPartPr>
              <p14:xfrm>
                <a:off x="10879110" y="595967"/>
                <a:ext cx="273600" cy="15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E0A47C-39DF-486D-9DCA-5889488361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70110" y="586967"/>
                  <a:ext cx="291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99D68A-1D07-4CDC-96CF-334EC68CA2FC}"/>
                    </a:ext>
                  </a:extLst>
                </p14:cNvPr>
                <p14:cNvContentPartPr/>
                <p14:nvPr/>
              </p14:nvContentPartPr>
              <p14:xfrm>
                <a:off x="9438390" y="243527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99D68A-1D07-4CDC-96CF-334EC68CA2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29390" y="2345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4B5AD3-4B58-4930-91BF-89ED6604E034}"/>
                    </a:ext>
                  </a:extLst>
                </p14:cNvPr>
                <p14:cNvContentPartPr/>
                <p14:nvPr/>
              </p14:nvContentPartPr>
              <p14:xfrm>
                <a:off x="8390790" y="762287"/>
                <a:ext cx="826200" cy="31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4B5AD3-4B58-4930-91BF-89ED6604E0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81790" y="753287"/>
                  <a:ext cx="843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539C25-F370-4C0B-8946-31397FBCFF83}"/>
                    </a:ext>
                  </a:extLst>
                </p14:cNvPr>
                <p14:cNvContentPartPr/>
                <p14:nvPr/>
              </p14:nvContentPartPr>
              <p14:xfrm>
                <a:off x="10433430" y="948767"/>
                <a:ext cx="61380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539C25-F370-4C0B-8946-31397FBCFF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24790" y="940127"/>
                  <a:ext cx="631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F97E87-6939-487B-AD21-164DAD988D44}"/>
                    </a:ext>
                  </a:extLst>
                </p14:cNvPr>
                <p14:cNvContentPartPr/>
                <p14:nvPr/>
              </p14:nvContentPartPr>
              <p14:xfrm>
                <a:off x="10328310" y="605327"/>
                <a:ext cx="885960" cy="3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F97E87-6939-487B-AD21-164DAD988D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19670" y="596687"/>
                  <a:ext cx="90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CC8CB0D-C45D-436A-B855-8E5461ACC9EE}"/>
                    </a:ext>
                  </a:extLst>
                </p14:cNvPr>
                <p14:cNvContentPartPr/>
                <p14:nvPr/>
              </p14:nvContentPartPr>
              <p14:xfrm>
                <a:off x="10324350" y="327767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CC8CB0D-C45D-436A-B855-8E5461ACC9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5350" y="3191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0FDC9C-B070-46BC-8395-CF7231C4291F}"/>
                    </a:ext>
                  </a:extLst>
                </p14:cNvPr>
                <p14:cNvContentPartPr/>
                <p14:nvPr/>
              </p14:nvContentPartPr>
              <p14:xfrm>
                <a:off x="10413990" y="343967"/>
                <a:ext cx="217800" cy="256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0FDC9C-B070-46BC-8395-CF7231C429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05350" y="334967"/>
                  <a:ext cx="235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4B46B2-921D-4423-B762-46E307F794FC}"/>
                    </a:ext>
                  </a:extLst>
                </p14:cNvPr>
                <p14:cNvContentPartPr/>
                <p14:nvPr/>
              </p14:nvContentPartPr>
              <p14:xfrm>
                <a:off x="9949950" y="804047"/>
                <a:ext cx="261360" cy="483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4B46B2-921D-4423-B762-46E307F794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40950" y="795047"/>
                  <a:ext cx="279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CF66961-590A-4B9A-9D41-9158A9EC6EB2}"/>
                    </a:ext>
                  </a:extLst>
                </p14:cNvPr>
                <p14:cNvContentPartPr/>
                <p14:nvPr/>
              </p14:nvContentPartPr>
              <p14:xfrm>
                <a:off x="9930150" y="1250447"/>
                <a:ext cx="441720" cy="18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CF66961-590A-4B9A-9D41-9158A9EC6EB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21510" y="1241447"/>
                  <a:ext cx="45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8BEABE-3F4F-433C-AB96-E8D64C3FD441}"/>
                    </a:ext>
                  </a:extLst>
                </p14:cNvPr>
                <p14:cNvContentPartPr/>
                <p14:nvPr/>
              </p14:nvContentPartPr>
              <p14:xfrm>
                <a:off x="10381950" y="1084127"/>
                <a:ext cx="19800" cy="10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8BEABE-3F4F-433C-AB96-E8D64C3FD44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72950" y="1075487"/>
                  <a:ext cx="37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2C8AEEB-64DF-4013-821A-462A06BA41D3}"/>
                    </a:ext>
                  </a:extLst>
                </p14:cNvPr>
                <p14:cNvContentPartPr/>
                <p14:nvPr/>
              </p14:nvContentPartPr>
              <p14:xfrm>
                <a:off x="10485990" y="1241087"/>
                <a:ext cx="465480" cy="37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2C8AEEB-64DF-4013-821A-462A06BA41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77350" y="1232447"/>
                  <a:ext cx="483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AA8393-1A32-47D9-A699-871AD67E6279}"/>
                    </a:ext>
                  </a:extLst>
                </p14:cNvPr>
                <p14:cNvContentPartPr/>
                <p14:nvPr/>
              </p14:nvContentPartPr>
              <p14:xfrm>
                <a:off x="11072790" y="1259807"/>
                <a:ext cx="124200" cy="114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AA8393-1A32-47D9-A699-871AD67E627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64150" y="1250807"/>
                  <a:ext cx="141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E6C47B-817A-40D3-9944-CDC64BA3AFB9}"/>
                    </a:ext>
                  </a:extLst>
                </p14:cNvPr>
                <p14:cNvContentPartPr/>
                <p14:nvPr/>
              </p14:nvContentPartPr>
              <p14:xfrm>
                <a:off x="11191950" y="1137407"/>
                <a:ext cx="631080" cy="226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E6C47B-817A-40D3-9944-CDC64BA3AFB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82950" y="1128767"/>
                  <a:ext cx="648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474BFAB-133C-4D11-9243-39A4C9E5B00E}"/>
                    </a:ext>
                  </a:extLst>
                </p14:cNvPr>
                <p14:cNvContentPartPr/>
                <p14:nvPr/>
              </p14:nvContentPartPr>
              <p14:xfrm>
                <a:off x="11610990" y="902327"/>
                <a:ext cx="348840" cy="138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474BFAB-133C-4D11-9243-39A4C9E5B0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602350" y="893327"/>
                  <a:ext cx="366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CD16F2-7D3D-4CD7-9E03-1E7EB0C5DBF6}"/>
                    </a:ext>
                  </a:extLst>
                </p14:cNvPr>
                <p14:cNvContentPartPr/>
                <p14:nvPr/>
              </p14:nvContentPartPr>
              <p14:xfrm>
                <a:off x="11938950" y="819887"/>
                <a:ext cx="9720" cy="8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CD16F2-7D3D-4CD7-9E03-1E7EB0C5DB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30310" y="810887"/>
                  <a:ext cx="2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585B6C-CA86-4FA3-B325-A25D3F5D9F53}"/>
                    </a:ext>
                  </a:extLst>
                </p14:cNvPr>
                <p14:cNvContentPartPr/>
                <p14:nvPr/>
              </p14:nvContentPartPr>
              <p14:xfrm>
                <a:off x="11974590" y="940487"/>
                <a:ext cx="369000" cy="308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585B6C-CA86-4FA3-B325-A25D3F5D9F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965950" y="931487"/>
                  <a:ext cx="386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3683D7-2298-4D8B-A16C-54152ACBA601}"/>
                    </a:ext>
                  </a:extLst>
                </p14:cNvPr>
                <p14:cNvContentPartPr/>
                <p14:nvPr/>
              </p14:nvContentPartPr>
              <p14:xfrm>
                <a:off x="11959830" y="1168727"/>
                <a:ext cx="131400" cy="143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3683D7-2298-4D8B-A16C-54152ACBA6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950830" y="1160087"/>
                  <a:ext cx="149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19F52B-0F9A-4C9C-8B7B-3F0462251DF4}"/>
                    </a:ext>
                  </a:extLst>
                </p14:cNvPr>
                <p14:cNvContentPartPr/>
                <p14:nvPr/>
              </p14:nvContentPartPr>
              <p14:xfrm>
                <a:off x="12068910" y="1133447"/>
                <a:ext cx="351000" cy="234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19F52B-0F9A-4C9C-8B7B-3F0462251DF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060270" y="1124807"/>
                  <a:ext cx="368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345BE2-1BF2-41B7-B781-482FAA781BD0}"/>
                    </a:ext>
                  </a:extLst>
                </p14:cNvPr>
                <p14:cNvContentPartPr/>
                <p14:nvPr/>
              </p14:nvContentPartPr>
              <p14:xfrm>
                <a:off x="12392910" y="1258727"/>
                <a:ext cx="130320" cy="7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345BE2-1BF2-41B7-B781-482FAA781BD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383910" y="1250087"/>
                  <a:ext cx="14796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515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67E164D-E860-457A-9C6E-2AE145E5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F604D4-D8C4-435B-AC93-0E1E104A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3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E058E6-2588-4698-9E2B-888D3D3A3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6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5651DB5F8B0B4AA947B70FF6962DCD" ma:contentTypeVersion="14" ma:contentTypeDescription="Create a new document." ma:contentTypeScope="" ma:versionID="8a142287dabde58a8fcb7461d1817722">
  <xsd:schema xmlns:xsd="http://www.w3.org/2001/XMLSchema" xmlns:xs="http://www.w3.org/2001/XMLSchema" xmlns:p="http://schemas.microsoft.com/office/2006/metadata/properties" xmlns:ns3="f7e57fd5-eb05-4978-8116-89d43a804ece" xmlns:ns4="407a27de-53de-4bca-aa42-1ff8710ade01" targetNamespace="http://schemas.microsoft.com/office/2006/metadata/properties" ma:root="true" ma:fieldsID="0d2472d9ccc2e0b76efb5009b0126bc4" ns3:_="" ns4:_="">
    <xsd:import namespace="f7e57fd5-eb05-4978-8116-89d43a804ece"/>
    <xsd:import namespace="407a27de-53de-4bca-aa42-1ff8710ade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e57fd5-eb05-4978-8116-89d43a804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7a27de-53de-4bca-aa42-1ff8710ade0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3C20B3-C5F5-4540-9C4F-023CECB06D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e57fd5-eb05-4978-8116-89d43a804ece"/>
    <ds:schemaRef ds:uri="407a27de-53de-4bca-aa42-1ff8710ad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40A76-F989-42FD-A8D6-5C5114B1A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C5995F-0698-439F-A1F1-97CAC99873AB}">
  <ds:schemaRefs>
    <ds:schemaRef ds:uri="http://schemas.microsoft.com/office/2006/documentManagement/types"/>
    <ds:schemaRef ds:uri="f7e57fd5-eb05-4978-8116-89d43a804ece"/>
    <ds:schemaRef ds:uri="http://purl.org/dc/terms/"/>
    <ds:schemaRef ds:uri="http://www.w3.org/XML/1998/namespace"/>
    <ds:schemaRef ds:uri="http://purl.org/dc/elements/1.1/"/>
    <ds:schemaRef ds:uri="407a27de-53de-4bca-aa42-1ff8710ade01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MANASVI SHARMA</dc:creator>
  <cp:lastModifiedBy>MANASVI SHARMA</cp:lastModifiedBy>
  <cp:revision>3</cp:revision>
  <dcterms:created xsi:type="dcterms:W3CDTF">2022-02-14T01:08:32Z</dcterms:created>
  <dcterms:modified xsi:type="dcterms:W3CDTF">2022-02-21T04:36:44Z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0x0101008D5651DB5F8B0B4AA947B70FF6962DCD</vt:lpwstr>
  </property>
</Properties>
</file>